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9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46" r:id="rId4"/>
    <p:sldId id="331" r:id="rId5"/>
    <p:sldId id="347" r:id="rId6"/>
    <p:sldId id="348" r:id="rId7"/>
    <p:sldId id="324" r:id="rId8"/>
    <p:sldId id="349" r:id="rId9"/>
    <p:sldId id="351" r:id="rId10"/>
    <p:sldId id="350" r:id="rId11"/>
    <p:sldId id="326" r:id="rId12"/>
    <p:sldId id="333" r:id="rId13"/>
    <p:sldId id="274" r:id="rId14"/>
    <p:sldId id="325" r:id="rId15"/>
    <p:sldId id="344" r:id="rId16"/>
    <p:sldId id="352" r:id="rId17"/>
    <p:sldId id="33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CC66"/>
    <a:srgbClr val="4F81BD"/>
    <a:srgbClr val="9BBB59"/>
    <a:srgbClr val="FFFF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8343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1440"/>
        <p:guide pos="2880"/>
      </p:guideLst>
    </p:cSldViewPr>
  </p:slideViewPr>
  <p:outlineViewPr>
    <p:cViewPr>
      <p:scale>
        <a:sx n="33" d="100"/>
        <a:sy n="33" d="100"/>
      </p:scale>
      <p:origin x="0" y="118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rgbClr val="000000"/>
              </a:solidFill>
              <a:latin typeface="+mj-lt"/>
            </a:rPr>
            <a:t>proc</a:t>
          </a:r>
          <a:endParaRPr lang="en-US" sz="1400" b="1" dirty="0">
            <a:solidFill>
              <a:srgbClr val="000000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</a:t>
          </a:r>
          <a:r>
            <a:rPr lang="en-US" sz="1400" b="1" dirty="0" err="1" smtClean="0">
              <a:latin typeface="+mj-lt"/>
            </a:rPr>
            <a:t>fs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8C0769-6862-45DF-9742-E75B9AF1E6F6}" type="presOf" srcId="{9E59BD99-6FC6-477A-9F39-CC497F276F3E}" destId="{67A7A0F2-C50F-4746-9817-C4B9E4A2A9DD}" srcOrd="1" destOrd="0" presId="urn:microsoft.com/office/officeart/2005/8/layout/process1"/>
    <dgm:cxn modelId="{46D07213-97F7-42BB-BD12-DB2A73751D48}" type="presOf" srcId="{F382626C-C08D-42B7-B4B8-DE5D23DFA98C}" destId="{8D48D721-4810-440B-9CCB-86C2B417D70B}" srcOrd="0" destOrd="0" presId="urn:microsoft.com/office/officeart/2005/8/layout/process1"/>
    <dgm:cxn modelId="{A80A17B9-BA1A-4AF6-A97E-17241C7D889F}" type="presOf" srcId="{E5C53283-D208-4D92-94C1-D972805B6864}" destId="{161261D3-0F5E-4F57-B590-8DBE2D8EC835}" srcOrd="0" destOrd="0" presId="urn:microsoft.com/office/officeart/2005/8/layout/process1"/>
    <dgm:cxn modelId="{65C1B574-1E3B-4D77-B439-565387AA2F62}" type="presOf" srcId="{00C94246-9BDD-4C6C-9602-2ADF8C64BE7C}" destId="{7554FB1F-37FB-4243-9934-7018B9D0A712}" srcOrd="0" destOrd="0" presId="urn:microsoft.com/office/officeart/2005/8/layout/process1"/>
    <dgm:cxn modelId="{285580AC-A1BF-4200-A938-086299054122}" type="presOf" srcId="{15500754-94CD-493D-BC98-5ED673FBF978}" destId="{FC6EEA57-3341-4DD6-BB3E-B9C4CD399243}" srcOrd="0" destOrd="0" presId="urn:microsoft.com/office/officeart/2005/8/layout/process1"/>
    <dgm:cxn modelId="{A1E41AFD-CD38-4EAA-9556-6645965648F9}" type="presOf" srcId="{9E59BD99-6FC6-477A-9F39-CC497F276F3E}" destId="{14DD947A-F2CF-436D-B55E-671CE6C3D40D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1676CE20-7A83-4A68-B805-502A8E64FF35}" type="presOf" srcId="{15500754-94CD-493D-BC98-5ED673FBF978}" destId="{269FBD2D-49B5-480D-827E-69ABDD8F65B3}" srcOrd="1" destOrd="0" presId="urn:microsoft.com/office/officeart/2005/8/layout/process1"/>
    <dgm:cxn modelId="{FAA2B3D9-32BE-4E48-A409-132402D2BD5F}" type="presOf" srcId="{242F6CD9-CFE8-4365-877F-37D1044B487B}" destId="{D4F79927-D643-4EAE-B83E-D5C69E4D1F8D}" srcOrd="0" destOrd="0" presId="urn:microsoft.com/office/officeart/2005/8/layout/process1"/>
    <dgm:cxn modelId="{6655D175-F2AD-461D-9F79-10959EF62B96}" type="presOf" srcId="{009BE9BC-6972-41BC-8CB4-150E7354A5F9}" destId="{0D761D9A-65CF-449E-8ADF-46FDA4ED343B}" srcOrd="1" destOrd="0" presId="urn:microsoft.com/office/officeart/2005/8/layout/process1"/>
    <dgm:cxn modelId="{550FEBFF-FDC0-4D5A-8FF1-9CC768AD2EE9}" type="presOf" srcId="{C7A1BAA5-2045-4AD3-9895-329B54517ED9}" destId="{1F476E13-392E-4068-9F82-1ED2D3DDAEB8}" srcOrd="0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E2D4701C-86BD-411D-A61F-102AAF7383D5}" type="presOf" srcId="{009BE9BC-6972-41BC-8CB4-150E7354A5F9}" destId="{DD5C8F88-2147-4805-8661-C7EB01D0FD77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081CF6AF-2A15-43DD-BFD4-B78B66794A12}" type="presParOf" srcId="{1F476E13-392E-4068-9F82-1ED2D3DDAEB8}" destId="{8D48D721-4810-440B-9CCB-86C2B417D70B}" srcOrd="0" destOrd="0" presId="urn:microsoft.com/office/officeart/2005/8/layout/process1"/>
    <dgm:cxn modelId="{678E5D4A-B1C1-4AA9-B8EF-4A911951AC0D}" type="presParOf" srcId="{1F476E13-392E-4068-9F82-1ED2D3DDAEB8}" destId="{FC6EEA57-3341-4DD6-BB3E-B9C4CD399243}" srcOrd="1" destOrd="0" presId="urn:microsoft.com/office/officeart/2005/8/layout/process1"/>
    <dgm:cxn modelId="{CF11C4A2-72AA-43D5-9000-4857216725BF}" type="presParOf" srcId="{FC6EEA57-3341-4DD6-BB3E-B9C4CD399243}" destId="{269FBD2D-49B5-480D-827E-69ABDD8F65B3}" srcOrd="0" destOrd="0" presId="urn:microsoft.com/office/officeart/2005/8/layout/process1"/>
    <dgm:cxn modelId="{A9D78645-CE63-495A-AF97-54D218305AFD}" type="presParOf" srcId="{1F476E13-392E-4068-9F82-1ED2D3DDAEB8}" destId="{7554FB1F-37FB-4243-9934-7018B9D0A712}" srcOrd="2" destOrd="0" presId="urn:microsoft.com/office/officeart/2005/8/layout/process1"/>
    <dgm:cxn modelId="{FB365F5F-CC6B-4FDF-B153-772D06B182B2}" type="presParOf" srcId="{1F476E13-392E-4068-9F82-1ED2D3DDAEB8}" destId="{DD5C8F88-2147-4805-8661-C7EB01D0FD77}" srcOrd="3" destOrd="0" presId="urn:microsoft.com/office/officeart/2005/8/layout/process1"/>
    <dgm:cxn modelId="{ECE3E7AD-A310-44D2-9EA6-E269FD6AFFD7}" type="presParOf" srcId="{DD5C8F88-2147-4805-8661-C7EB01D0FD77}" destId="{0D761D9A-65CF-449E-8ADF-46FDA4ED343B}" srcOrd="0" destOrd="0" presId="urn:microsoft.com/office/officeart/2005/8/layout/process1"/>
    <dgm:cxn modelId="{7D4770A9-0234-4D61-BEA3-14E807BFEB9E}" type="presParOf" srcId="{1F476E13-392E-4068-9F82-1ED2D3DDAEB8}" destId="{D4F79927-D643-4EAE-B83E-D5C69E4D1F8D}" srcOrd="4" destOrd="0" presId="urn:microsoft.com/office/officeart/2005/8/layout/process1"/>
    <dgm:cxn modelId="{D9C1E203-6C9D-4F66-8D41-DAC207DD78C6}" type="presParOf" srcId="{1F476E13-392E-4068-9F82-1ED2D3DDAEB8}" destId="{14DD947A-F2CF-436D-B55E-671CE6C3D40D}" srcOrd="5" destOrd="0" presId="urn:microsoft.com/office/officeart/2005/8/layout/process1"/>
    <dgm:cxn modelId="{9C0A4004-AD3C-4DE4-871D-05558251425A}" type="presParOf" srcId="{14DD947A-F2CF-436D-B55E-671CE6C3D40D}" destId="{67A7A0F2-C50F-4746-9817-C4B9E4A2A9DD}" srcOrd="0" destOrd="0" presId="urn:microsoft.com/office/officeart/2005/8/layout/process1"/>
    <dgm:cxn modelId="{3550B3BD-598C-4A0A-9419-9CA09B014AF8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242F6CD9-CFE8-4365-877F-37D1044B487B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00AEF8AD-39A3-4544-A293-FD1E828AE345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291F6F04-8103-44E4-84AD-4DEF2554C418}" type="parTrans" cxnId="{51D99A32-8F6D-4CA1-B6ED-05327DF48208}">
      <dgm:prSet/>
      <dgm:spPr/>
      <dgm:t>
        <a:bodyPr/>
        <a:lstStyle/>
        <a:p>
          <a:endParaRPr lang="zh-CN" altLang="en-US"/>
        </a:p>
      </dgm:t>
    </dgm:pt>
    <dgm:pt modelId="{2CC36561-662F-482B-B9B8-2E40E36D42D5}" type="sibTrans" cxnId="{51D99A32-8F6D-4CA1-B6ED-05327DF48208}">
      <dgm:prSet/>
      <dgm:spPr/>
      <dgm:t>
        <a:bodyPr/>
        <a:lstStyle/>
        <a:p>
          <a:endParaRPr lang="zh-CN" alt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3937820-EF96-45EA-B6E6-5E84F0C9A7FA}" type="pres">
      <dgm:prSet presAssocID="{00AEF8AD-39A3-4544-A293-FD1E828AE3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573677-4C98-42EE-BC81-C9B5586C9BEE}" type="pres">
      <dgm:prSet presAssocID="{2CC36561-662F-482B-B9B8-2E40E36D42D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6D8434F-CBCF-4138-8EF6-B4BE59499270}" type="pres">
      <dgm:prSet presAssocID="{2CC36561-662F-482B-B9B8-2E40E36D42D5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841FF2-84A5-4CB1-A2AD-5A9F60321FDB}" type="presOf" srcId="{15500754-94CD-493D-BC98-5ED673FBF978}" destId="{269FBD2D-49B5-480D-827E-69ABDD8F65B3}" srcOrd="1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51D99A32-8F6D-4CA1-B6ED-05327DF48208}" srcId="{C7A1BAA5-2045-4AD3-9895-329B54517ED9}" destId="{00AEF8AD-39A3-4544-A293-FD1E828AE345}" srcOrd="1" destOrd="0" parTransId="{291F6F04-8103-44E4-84AD-4DEF2554C418}" sibTransId="{2CC36561-662F-482B-B9B8-2E40E36D42D5}"/>
    <dgm:cxn modelId="{B21C4A2F-37AC-4160-B505-4BCFE3461FB6}" type="presOf" srcId="{00AEF8AD-39A3-4544-A293-FD1E828AE345}" destId="{83937820-EF96-45EA-B6E6-5E84F0C9A7FA}" srcOrd="0" destOrd="0" presId="urn:microsoft.com/office/officeart/2005/8/layout/process1"/>
    <dgm:cxn modelId="{96B46DE8-C747-446B-A6EC-121945446A25}" type="presOf" srcId="{E5C53283-D208-4D92-94C1-D972805B6864}" destId="{161261D3-0F5E-4F57-B590-8DBE2D8EC835}" srcOrd="0" destOrd="0" presId="urn:microsoft.com/office/officeart/2005/8/layout/process1"/>
    <dgm:cxn modelId="{8B1F51AF-2084-451A-9434-115F4F66A66E}" type="presOf" srcId="{9E59BD99-6FC6-477A-9F39-CC497F276F3E}" destId="{67A7A0F2-C50F-4746-9817-C4B9E4A2A9DD}" srcOrd="1" destOrd="0" presId="urn:microsoft.com/office/officeart/2005/8/layout/process1"/>
    <dgm:cxn modelId="{842DD03F-A332-4A65-BCFC-80056230E892}" type="presOf" srcId="{2CC36561-662F-482B-B9B8-2E40E36D42D5}" destId="{A0573677-4C98-42EE-BC81-C9B5586C9BEE}" srcOrd="0" destOrd="0" presId="urn:microsoft.com/office/officeart/2005/8/layout/process1"/>
    <dgm:cxn modelId="{9EAC8FC5-0646-4271-8589-02C3A0A36CA4}" type="presOf" srcId="{242F6CD9-CFE8-4365-877F-37D1044B487B}" destId="{D4F79927-D643-4EAE-B83E-D5C69E4D1F8D}" srcOrd="0" destOrd="0" presId="urn:microsoft.com/office/officeart/2005/8/layout/process1"/>
    <dgm:cxn modelId="{5C05E655-11DE-4CFD-A8CF-E3318E19FF29}" type="presOf" srcId="{F382626C-C08D-42B7-B4B8-DE5D23DFA98C}" destId="{8D48D721-4810-440B-9CCB-86C2B417D70B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4A0965E6-E12E-4522-8026-7D8372BCBA8D}" type="presOf" srcId="{2CC36561-662F-482B-B9B8-2E40E36D42D5}" destId="{06D8434F-CBCF-4138-8EF6-B4BE59499270}" srcOrd="1" destOrd="0" presId="urn:microsoft.com/office/officeart/2005/8/layout/process1"/>
    <dgm:cxn modelId="{967CA145-C925-49E9-8FA7-51ED121B41B1}" type="presOf" srcId="{15500754-94CD-493D-BC98-5ED673FBF978}" destId="{FC6EEA57-3341-4DD6-BB3E-B9C4CD399243}" srcOrd="0" destOrd="0" presId="urn:microsoft.com/office/officeart/2005/8/layout/process1"/>
    <dgm:cxn modelId="{A6C3E6E4-B36C-4B87-B440-D846DA3A49E4}" type="presOf" srcId="{C7A1BAA5-2045-4AD3-9895-329B54517ED9}" destId="{1F476E13-392E-4068-9F82-1ED2D3DDAEB8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AFFDA445-EE72-4C0C-B6A6-957E11FB5750}" type="presOf" srcId="{9E59BD99-6FC6-477A-9F39-CC497F276F3E}" destId="{14DD947A-F2CF-436D-B55E-671CE6C3D40D}" srcOrd="0" destOrd="0" presId="urn:microsoft.com/office/officeart/2005/8/layout/process1"/>
    <dgm:cxn modelId="{FDE44AED-652F-4173-AB38-DC4369FF1B6D}" type="presParOf" srcId="{1F476E13-392E-4068-9F82-1ED2D3DDAEB8}" destId="{8D48D721-4810-440B-9CCB-86C2B417D70B}" srcOrd="0" destOrd="0" presId="urn:microsoft.com/office/officeart/2005/8/layout/process1"/>
    <dgm:cxn modelId="{4FC0A2FB-BCE6-48EC-9476-0ECF05657BF4}" type="presParOf" srcId="{1F476E13-392E-4068-9F82-1ED2D3DDAEB8}" destId="{FC6EEA57-3341-4DD6-BB3E-B9C4CD399243}" srcOrd="1" destOrd="0" presId="urn:microsoft.com/office/officeart/2005/8/layout/process1"/>
    <dgm:cxn modelId="{185DA391-3C6C-4324-B7D7-A01D796845BD}" type="presParOf" srcId="{FC6EEA57-3341-4DD6-BB3E-B9C4CD399243}" destId="{269FBD2D-49B5-480D-827E-69ABDD8F65B3}" srcOrd="0" destOrd="0" presId="urn:microsoft.com/office/officeart/2005/8/layout/process1"/>
    <dgm:cxn modelId="{9EA2F8C5-A7D0-42AA-9030-82A5A6F2E6AF}" type="presParOf" srcId="{1F476E13-392E-4068-9F82-1ED2D3DDAEB8}" destId="{83937820-EF96-45EA-B6E6-5E84F0C9A7FA}" srcOrd="2" destOrd="0" presId="urn:microsoft.com/office/officeart/2005/8/layout/process1"/>
    <dgm:cxn modelId="{B4BCD65D-908D-42A1-B376-1D5D1AA911E9}" type="presParOf" srcId="{1F476E13-392E-4068-9F82-1ED2D3DDAEB8}" destId="{A0573677-4C98-42EE-BC81-C9B5586C9BEE}" srcOrd="3" destOrd="0" presId="urn:microsoft.com/office/officeart/2005/8/layout/process1"/>
    <dgm:cxn modelId="{9FE3D8FC-DABC-49FD-B502-BE70652890B9}" type="presParOf" srcId="{A0573677-4C98-42EE-BC81-C9B5586C9BEE}" destId="{06D8434F-CBCF-4138-8EF6-B4BE59499270}" srcOrd="0" destOrd="0" presId="urn:microsoft.com/office/officeart/2005/8/layout/process1"/>
    <dgm:cxn modelId="{D57F66AC-F4DA-42AE-8945-B56164BCDD49}" type="presParOf" srcId="{1F476E13-392E-4068-9F82-1ED2D3DDAEB8}" destId="{D4F79927-D643-4EAE-B83E-D5C69E4D1F8D}" srcOrd="4" destOrd="0" presId="urn:microsoft.com/office/officeart/2005/8/layout/process1"/>
    <dgm:cxn modelId="{96D101E5-6591-4DD6-87D3-16BD3CD89C10}" type="presParOf" srcId="{1F476E13-392E-4068-9F82-1ED2D3DDAEB8}" destId="{14DD947A-F2CF-436D-B55E-671CE6C3D40D}" srcOrd="5" destOrd="0" presId="urn:microsoft.com/office/officeart/2005/8/layout/process1"/>
    <dgm:cxn modelId="{707A4C76-6A27-410F-888D-181A58D51EB7}" type="presParOf" srcId="{14DD947A-F2CF-436D-B55E-671CE6C3D40D}" destId="{67A7A0F2-C50F-4746-9817-C4B9E4A2A9DD}" srcOrd="0" destOrd="0" presId="urn:microsoft.com/office/officeart/2005/8/layout/process1"/>
    <dgm:cxn modelId="{A93AE15D-F462-4F4C-A060-C1C73688E4E0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96193-73B2-44EA-9127-88CBC4CECEB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3F35B00-58CA-4F3D-8D52-979BE1E6BDAC}">
      <dgm:prSet phldrT="[文本]"/>
      <dgm:spPr/>
      <dgm:t>
        <a:bodyPr/>
        <a:lstStyle/>
        <a:p>
          <a:r>
            <a:rPr lang="en-US" altLang="zh-CN" dirty="0" smtClean="0"/>
            <a:t>Store </a:t>
          </a:r>
          <a:r>
            <a:rPr lang="en-US" altLang="zh-CN" dirty="0" smtClean="0"/>
            <a:t>original file-&gt;</a:t>
          </a:r>
          <a:r>
            <a:rPr lang="en-US" altLang="zh-CN" dirty="0" err="1" smtClean="0"/>
            <a:t>f_op</a:t>
          </a:r>
          <a:r>
            <a:rPr lang="en-US" altLang="zh-CN" dirty="0" smtClean="0"/>
            <a:t>-&gt;</a:t>
          </a:r>
          <a:r>
            <a:rPr lang="en-US" altLang="zh-CN" dirty="0" err="1" smtClean="0"/>
            <a:t>readdir</a:t>
          </a:r>
          <a:endParaRPr lang="zh-CN" altLang="en-US" dirty="0"/>
        </a:p>
      </dgm:t>
    </dgm:pt>
    <dgm:pt modelId="{96A8A031-6785-4CFC-A35F-8BAD66E52265}" type="parTrans" cxnId="{B29C70BD-0957-4405-A1E9-90E474AB0672}">
      <dgm:prSet/>
      <dgm:spPr/>
      <dgm:t>
        <a:bodyPr/>
        <a:lstStyle/>
        <a:p>
          <a:endParaRPr lang="zh-CN" altLang="en-US"/>
        </a:p>
      </dgm:t>
    </dgm:pt>
    <dgm:pt modelId="{91F9F2F1-860F-4FE8-AAEA-C72AF691D01C}" type="sibTrans" cxnId="{B29C70BD-0957-4405-A1E9-90E474AB0672}">
      <dgm:prSet/>
      <dgm:spPr/>
      <dgm:t>
        <a:bodyPr/>
        <a:lstStyle/>
        <a:p>
          <a:endParaRPr lang="zh-CN" altLang="en-US"/>
        </a:p>
      </dgm:t>
    </dgm:pt>
    <dgm:pt modelId="{4F44D1AE-6317-4A17-8A76-FB8E85DFBE2C}">
      <dgm:prSet phldrT="[文本]"/>
      <dgm:spPr/>
      <dgm:t>
        <a:bodyPr/>
        <a:lstStyle/>
        <a:p>
          <a:r>
            <a:rPr lang="en-US" altLang="zh-CN" dirty="0" smtClean="0"/>
            <a:t>Read current file-&gt;</a:t>
          </a:r>
          <a:r>
            <a:rPr lang="en-US" altLang="zh-CN" dirty="0" err="1" smtClean="0"/>
            <a:t>f_op</a:t>
          </a:r>
          <a:r>
            <a:rPr lang="en-US" altLang="zh-CN" dirty="0" smtClean="0"/>
            <a:t>-&gt;</a:t>
          </a:r>
          <a:r>
            <a:rPr lang="en-US" altLang="zh-CN" dirty="0" err="1" smtClean="0"/>
            <a:t>readdir</a:t>
          </a:r>
          <a:endParaRPr lang="zh-CN" altLang="en-US" dirty="0"/>
        </a:p>
      </dgm:t>
    </dgm:pt>
    <dgm:pt modelId="{78E61A57-4461-4D3B-826F-76D8736871F9}" type="parTrans" cxnId="{99D7DBE4-EE9E-49C5-880B-CDB2E5E84494}">
      <dgm:prSet/>
      <dgm:spPr/>
      <dgm:t>
        <a:bodyPr/>
        <a:lstStyle/>
        <a:p>
          <a:endParaRPr lang="zh-CN" altLang="en-US"/>
        </a:p>
      </dgm:t>
    </dgm:pt>
    <dgm:pt modelId="{F4102A32-FEB7-43CE-86F2-D7DC19842FB1}" type="sibTrans" cxnId="{99D7DBE4-EE9E-49C5-880B-CDB2E5E84494}">
      <dgm:prSet/>
      <dgm:spPr/>
      <dgm:t>
        <a:bodyPr/>
        <a:lstStyle/>
        <a:p>
          <a:endParaRPr lang="zh-CN" altLang="en-US"/>
        </a:p>
      </dgm:t>
    </dgm:pt>
    <dgm:pt modelId="{AFD39F10-1F49-4214-98A5-3A1B6258261B}">
      <dgm:prSet phldrT="[文本]"/>
      <dgm:spPr/>
      <dgm:t>
        <a:bodyPr/>
        <a:lstStyle/>
        <a:p>
          <a:r>
            <a:rPr lang="en-US" altLang="zh-CN" dirty="0" err="1" smtClean="0"/>
            <a:t>orig_readdir</a:t>
          </a:r>
          <a:r>
            <a:rPr lang="en-US" altLang="zh-CN" dirty="0" smtClean="0"/>
            <a:t> ==current _</a:t>
          </a:r>
          <a:r>
            <a:rPr lang="en-US" altLang="zh-CN" dirty="0" err="1" smtClean="0"/>
            <a:t>readdir</a:t>
          </a:r>
          <a:r>
            <a:rPr lang="en-US" altLang="zh-CN" dirty="0" smtClean="0"/>
            <a:t>?</a:t>
          </a:r>
          <a:endParaRPr lang="zh-CN" altLang="en-US" dirty="0"/>
        </a:p>
      </dgm:t>
    </dgm:pt>
    <dgm:pt modelId="{FB3D5ED5-B440-45F9-B592-5EEBF528A4A7}" type="parTrans" cxnId="{72D6167E-F27A-4A6E-B040-83C64FB56AC1}">
      <dgm:prSet/>
      <dgm:spPr/>
      <dgm:t>
        <a:bodyPr/>
        <a:lstStyle/>
        <a:p>
          <a:endParaRPr lang="zh-CN" altLang="en-US"/>
        </a:p>
      </dgm:t>
    </dgm:pt>
    <dgm:pt modelId="{BE4EB899-2F68-4B6F-A2AB-D2962B7468CC}" type="sibTrans" cxnId="{72D6167E-F27A-4A6E-B040-83C64FB56AC1}">
      <dgm:prSet/>
      <dgm:spPr/>
      <dgm:t>
        <a:bodyPr/>
        <a:lstStyle/>
        <a:p>
          <a:endParaRPr lang="zh-CN" altLang="en-US"/>
        </a:p>
      </dgm:t>
    </dgm:pt>
    <dgm:pt modelId="{0DDBF91F-33DA-4B4B-A2A7-41D8A213AF84}" type="pres">
      <dgm:prSet presAssocID="{08896193-73B2-44EA-9127-88CBC4CECEBE}" presName="linearFlow" presStyleCnt="0">
        <dgm:presLayoutVars>
          <dgm:resizeHandles val="exact"/>
        </dgm:presLayoutVars>
      </dgm:prSet>
      <dgm:spPr/>
    </dgm:pt>
    <dgm:pt modelId="{58962344-522C-4CEB-944B-A1859B176F2A}" type="pres">
      <dgm:prSet presAssocID="{73F35B00-58CA-4F3D-8D52-979BE1E6BDAC}" presName="node" presStyleLbl="node1" presStyleIdx="0" presStyleCnt="3" custLinFactNeighborY="-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3F9A5-24BB-4DE2-93BE-8F52943A85BC}" type="pres">
      <dgm:prSet presAssocID="{91F9F2F1-860F-4FE8-AAEA-C72AF691D01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A24054D-5BEA-43C8-AA79-C7F55A08AA39}" type="pres">
      <dgm:prSet presAssocID="{91F9F2F1-860F-4FE8-AAEA-C72AF691D01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F7DD79F-7765-4E9D-A169-6BBF763F1CE7}" type="pres">
      <dgm:prSet presAssocID="{4F44D1AE-6317-4A17-8A76-FB8E85DFBE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901C3-AE91-4B8A-86F5-7612F99C6EB2}" type="pres">
      <dgm:prSet presAssocID="{F4102A32-FEB7-43CE-86F2-D7DC19842FB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AC8780-A5B1-4BEE-B527-84809C535446}" type="pres">
      <dgm:prSet presAssocID="{F4102A32-FEB7-43CE-86F2-D7DC19842FB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ED7A1A9-3538-47A6-B64F-4D66D26C2A20}" type="pres">
      <dgm:prSet presAssocID="{AFD39F10-1F49-4214-98A5-3A1B625826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59D7BF-EAE8-4819-84EF-775D0FEFE26B}" type="presOf" srcId="{73F35B00-58CA-4F3D-8D52-979BE1E6BDAC}" destId="{58962344-522C-4CEB-944B-A1859B176F2A}" srcOrd="0" destOrd="0" presId="urn:microsoft.com/office/officeart/2005/8/layout/process2"/>
    <dgm:cxn modelId="{7B05B83D-34E6-4BF2-813C-5689EC9F39E0}" type="presOf" srcId="{F4102A32-FEB7-43CE-86F2-D7DC19842FB1}" destId="{314901C3-AE91-4B8A-86F5-7612F99C6EB2}" srcOrd="0" destOrd="0" presId="urn:microsoft.com/office/officeart/2005/8/layout/process2"/>
    <dgm:cxn modelId="{EA98783F-EB9D-4275-BC60-8E14062CBB4C}" type="presOf" srcId="{F4102A32-FEB7-43CE-86F2-D7DC19842FB1}" destId="{D9AC8780-A5B1-4BEE-B527-84809C535446}" srcOrd="1" destOrd="0" presId="urn:microsoft.com/office/officeart/2005/8/layout/process2"/>
    <dgm:cxn modelId="{55BE4AB0-0AC2-424A-93A6-912F72BEC59B}" type="presOf" srcId="{91F9F2F1-860F-4FE8-AAEA-C72AF691D01C}" destId="{AA24054D-5BEA-43C8-AA79-C7F55A08AA39}" srcOrd="1" destOrd="0" presId="urn:microsoft.com/office/officeart/2005/8/layout/process2"/>
    <dgm:cxn modelId="{D064055C-771F-463C-AAD3-15E418826B7D}" type="presOf" srcId="{08896193-73B2-44EA-9127-88CBC4CECEBE}" destId="{0DDBF91F-33DA-4B4B-A2A7-41D8A213AF84}" srcOrd="0" destOrd="0" presId="urn:microsoft.com/office/officeart/2005/8/layout/process2"/>
    <dgm:cxn modelId="{E1BA3B7A-E070-4F05-9C90-40107E4A10EB}" type="presOf" srcId="{AFD39F10-1F49-4214-98A5-3A1B6258261B}" destId="{2ED7A1A9-3538-47A6-B64F-4D66D26C2A20}" srcOrd="0" destOrd="0" presId="urn:microsoft.com/office/officeart/2005/8/layout/process2"/>
    <dgm:cxn modelId="{B29C70BD-0957-4405-A1E9-90E474AB0672}" srcId="{08896193-73B2-44EA-9127-88CBC4CECEBE}" destId="{73F35B00-58CA-4F3D-8D52-979BE1E6BDAC}" srcOrd="0" destOrd="0" parTransId="{96A8A031-6785-4CFC-A35F-8BAD66E52265}" sibTransId="{91F9F2F1-860F-4FE8-AAEA-C72AF691D01C}"/>
    <dgm:cxn modelId="{72D6167E-F27A-4A6E-B040-83C64FB56AC1}" srcId="{08896193-73B2-44EA-9127-88CBC4CECEBE}" destId="{AFD39F10-1F49-4214-98A5-3A1B6258261B}" srcOrd="2" destOrd="0" parTransId="{FB3D5ED5-B440-45F9-B592-5EEBF528A4A7}" sibTransId="{BE4EB899-2F68-4B6F-A2AB-D2962B7468CC}"/>
    <dgm:cxn modelId="{99D7DBE4-EE9E-49C5-880B-CDB2E5E84494}" srcId="{08896193-73B2-44EA-9127-88CBC4CECEBE}" destId="{4F44D1AE-6317-4A17-8A76-FB8E85DFBE2C}" srcOrd="1" destOrd="0" parTransId="{78E61A57-4461-4D3B-826F-76D8736871F9}" sibTransId="{F4102A32-FEB7-43CE-86F2-D7DC19842FB1}"/>
    <dgm:cxn modelId="{DC093003-BBA8-4A54-B7D1-45BF788D30AB}" type="presOf" srcId="{91F9F2F1-860F-4FE8-AAEA-C72AF691D01C}" destId="{64B3F9A5-24BB-4DE2-93BE-8F52943A85BC}" srcOrd="0" destOrd="0" presId="urn:microsoft.com/office/officeart/2005/8/layout/process2"/>
    <dgm:cxn modelId="{5A089B03-D20D-4899-A150-8C666DC6B1F6}" type="presOf" srcId="{4F44D1AE-6317-4A17-8A76-FB8E85DFBE2C}" destId="{9F7DD79F-7765-4E9D-A169-6BBF763F1CE7}" srcOrd="0" destOrd="0" presId="urn:microsoft.com/office/officeart/2005/8/layout/process2"/>
    <dgm:cxn modelId="{94170595-88C2-46CC-BF6F-DE07A7329243}" type="presParOf" srcId="{0DDBF91F-33DA-4B4B-A2A7-41D8A213AF84}" destId="{58962344-522C-4CEB-944B-A1859B176F2A}" srcOrd="0" destOrd="0" presId="urn:microsoft.com/office/officeart/2005/8/layout/process2"/>
    <dgm:cxn modelId="{E7F7A3B8-2FBE-44E7-B1EE-0D9CF70B0BDC}" type="presParOf" srcId="{0DDBF91F-33DA-4B4B-A2A7-41D8A213AF84}" destId="{64B3F9A5-24BB-4DE2-93BE-8F52943A85BC}" srcOrd="1" destOrd="0" presId="urn:microsoft.com/office/officeart/2005/8/layout/process2"/>
    <dgm:cxn modelId="{E89E32E0-AFF3-436B-AE52-6BD9CA12D6D0}" type="presParOf" srcId="{64B3F9A5-24BB-4DE2-93BE-8F52943A85BC}" destId="{AA24054D-5BEA-43C8-AA79-C7F55A08AA39}" srcOrd="0" destOrd="0" presId="urn:microsoft.com/office/officeart/2005/8/layout/process2"/>
    <dgm:cxn modelId="{B3E93BD4-F559-4198-BFC3-080601019F9F}" type="presParOf" srcId="{0DDBF91F-33DA-4B4B-A2A7-41D8A213AF84}" destId="{9F7DD79F-7765-4E9D-A169-6BBF763F1CE7}" srcOrd="2" destOrd="0" presId="urn:microsoft.com/office/officeart/2005/8/layout/process2"/>
    <dgm:cxn modelId="{CE036216-0E2C-460D-8145-B64AE76F0C1E}" type="presParOf" srcId="{0DDBF91F-33DA-4B4B-A2A7-41D8A213AF84}" destId="{314901C3-AE91-4B8A-86F5-7612F99C6EB2}" srcOrd="3" destOrd="0" presId="urn:microsoft.com/office/officeart/2005/8/layout/process2"/>
    <dgm:cxn modelId="{2119A2DD-8722-4D04-91DC-2951950745B3}" type="presParOf" srcId="{314901C3-AE91-4B8A-86F5-7612F99C6EB2}" destId="{D9AC8780-A5B1-4BEE-B527-84809C535446}" srcOrd="0" destOrd="0" presId="urn:microsoft.com/office/officeart/2005/8/layout/process2"/>
    <dgm:cxn modelId="{4DBD2E17-B552-407F-B568-3C231E96989F}" type="presParOf" srcId="{0DDBF91F-33DA-4B4B-A2A7-41D8A213AF84}" destId="{2ED7A1A9-3538-47A6-B64F-4D66D26C2A2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rgbClr val="000000"/>
        </a:solidFill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E38E2E0B-F22C-49B5-A690-D267E60AF662}" type="presOf" srcId="{9E59BD99-6FC6-477A-9F39-CC497F276F3E}" destId="{14DD947A-F2CF-436D-B55E-671CE6C3D40D}" srcOrd="0" destOrd="0" presId="urn:microsoft.com/office/officeart/2005/8/layout/process1"/>
    <dgm:cxn modelId="{B672F5FA-84F7-48E3-AFF8-EE267464A49E}" type="presOf" srcId="{15500754-94CD-493D-BC98-5ED673FBF978}" destId="{FC6EEA57-3341-4DD6-BB3E-B9C4CD399243}" srcOrd="0" destOrd="0" presId="urn:microsoft.com/office/officeart/2005/8/layout/process1"/>
    <dgm:cxn modelId="{072A4FE3-9147-49BA-907E-429D4B0DD474}" type="presOf" srcId="{242F6CD9-CFE8-4365-877F-37D1044B487B}" destId="{D4F79927-D643-4EAE-B83E-D5C69E4D1F8D}" srcOrd="0" destOrd="0" presId="urn:microsoft.com/office/officeart/2005/8/layout/process1"/>
    <dgm:cxn modelId="{06FFCF0D-5097-46E5-A31D-12C789F8E6E6}" type="presOf" srcId="{009BE9BC-6972-41BC-8CB4-150E7354A5F9}" destId="{0D761D9A-65CF-449E-8ADF-46FDA4ED343B}" srcOrd="1" destOrd="0" presId="urn:microsoft.com/office/officeart/2005/8/layout/process1"/>
    <dgm:cxn modelId="{EBDE9F7A-0D2C-47FD-80C9-D1A25484BECD}" type="presOf" srcId="{F382626C-C08D-42B7-B4B8-DE5D23DFA98C}" destId="{8D48D721-4810-440B-9CCB-86C2B417D70B}" srcOrd="0" destOrd="0" presId="urn:microsoft.com/office/officeart/2005/8/layout/process1"/>
    <dgm:cxn modelId="{BC88F025-440E-42A9-80C7-6ADC456AF8A3}" type="presOf" srcId="{00C94246-9BDD-4C6C-9602-2ADF8C64BE7C}" destId="{7554FB1F-37FB-4243-9934-7018B9D0A712}" srcOrd="0" destOrd="0" presId="urn:microsoft.com/office/officeart/2005/8/layout/process1"/>
    <dgm:cxn modelId="{D8F19792-CDCF-4D8B-832B-6C8D4354A700}" type="presOf" srcId="{9E59BD99-6FC6-477A-9F39-CC497F276F3E}" destId="{67A7A0F2-C50F-4746-9817-C4B9E4A2A9DD}" srcOrd="1" destOrd="0" presId="urn:microsoft.com/office/officeart/2005/8/layout/process1"/>
    <dgm:cxn modelId="{6AC483E1-60DA-4000-80D6-8A791C256A7B}" type="presOf" srcId="{15500754-94CD-493D-BC98-5ED673FBF978}" destId="{269FBD2D-49B5-480D-827E-69ABDD8F65B3}" srcOrd="1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D048AFD0-BD50-44F5-9CB2-7E1332C9B10F}" type="presOf" srcId="{C7A1BAA5-2045-4AD3-9895-329B54517ED9}" destId="{1F476E13-392E-4068-9F82-1ED2D3DDAEB8}" srcOrd="0" destOrd="0" presId="urn:microsoft.com/office/officeart/2005/8/layout/process1"/>
    <dgm:cxn modelId="{B9AD631D-EFDD-4223-8AD6-BB4D4EAC0BFA}" type="presOf" srcId="{E5C53283-D208-4D92-94C1-D972805B6864}" destId="{161261D3-0F5E-4F57-B590-8DBE2D8EC835}" srcOrd="0" destOrd="0" presId="urn:microsoft.com/office/officeart/2005/8/layout/process1"/>
    <dgm:cxn modelId="{63A658D5-DC7B-4C75-A00F-BB0866CAA027}" type="presOf" srcId="{009BE9BC-6972-41BC-8CB4-150E7354A5F9}" destId="{DD5C8F88-2147-4805-8661-C7EB01D0FD77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2AB3A803-8465-4E1A-86E4-966F6BD7C5A0}" type="presParOf" srcId="{1F476E13-392E-4068-9F82-1ED2D3DDAEB8}" destId="{8D48D721-4810-440B-9CCB-86C2B417D70B}" srcOrd="0" destOrd="0" presId="urn:microsoft.com/office/officeart/2005/8/layout/process1"/>
    <dgm:cxn modelId="{A4E52DC1-9DC3-48FB-B08E-AC77C6E6B1CE}" type="presParOf" srcId="{1F476E13-392E-4068-9F82-1ED2D3DDAEB8}" destId="{FC6EEA57-3341-4DD6-BB3E-B9C4CD399243}" srcOrd="1" destOrd="0" presId="urn:microsoft.com/office/officeart/2005/8/layout/process1"/>
    <dgm:cxn modelId="{FE604170-FEC7-4C57-A11F-2CE10B55BA06}" type="presParOf" srcId="{FC6EEA57-3341-4DD6-BB3E-B9C4CD399243}" destId="{269FBD2D-49B5-480D-827E-69ABDD8F65B3}" srcOrd="0" destOrd="0" presId="urn:microsoft.com/office/officeart/2005/8/layout/process1"/>
    <dgm:cxn modelId="{1427CD2F-8E60-41EA-98F6-AB580F13C443}" type="presParOf" srcId="{1F476E13-392E-4068-9F82-1ED2D3DDAEB8}" destId="{7554FB1F-37FB-4243-9934-7018B9D0A712}" srcOrd="2" destOrd="0" presId="urn:microsoft.com/office/officeart/2005/8/layout/process1"/>
    <dgm:cxn modelId="{A9F13E14-388B-4256-BDD1-2A2AECE0D7EF}" type="presParOf" srcId="{1F476E13-392E-4068-9F82-1ED2D3DDAEB8}" destId="{DD5C8F88-2147-4805-8661-C7EB01D0FD77}" srcOrd="3" destOrd="0" presId="urn:microsoft.com/office/officeart/2005/8/layout/process1"/>
    <dgm:cxn modelId="{575F0F1B-15F1-4FFB-8CF1-FA8F2F209B89}" type="presParOf" srcId="{DD5C8F88-2147-4805-8661-C7EB01D0FD77}" destId="{0D761D9A-65CF-449E-8ADF-46FDA4ED343B}" srcOrd="0" destOrd="0" presId="urn:microsoft.com/office/officeart/2005/8/layout/process1"/>
    <dgm:cxn modelId="{F8F91BA1-132E-4EDC-A28B-DD2FE13FBD0C}" type="presParOf" srcId="{1F476E13-392E-4068-9F82-1ED2D3DDAEB8}" destId="{D4F79927-D643-4EAE-B83E-D5C69E4D1F8D}" srcOrd="4" destOrd="0" presId="urn:microsoft.com/office/officeart/2005/8/layout/process1"/>
    <dgm:cxn modelId="{368D49AA-7250-43F4-A799-2F67968D70EC}" type="presParOf" srcId="{1F476E13-392E-4068-9F82-1ED2D3DDAEB8}" destId="{14DD947A-F2CF-436D-B55E-671CE6C3D40D}" srcOrd="5" destOrd="0" presId="urn:microsoft.com/office/officeart/2005/8/layout/process1"/>
    <dgm:cxn modelId="{4B07778E-C7FA-4676-8C5C-94B39ECFC981}" type="presParOf" srcId="{14DD947A-F2CF-436D-B55E-671CE6C3D40D}" destId="{67A7A0F2-C50F-4746-9817-C4B9E4A2A9DD}" srcOrd="0" destOrd="0" presId="urn:microsoft.com/office/officeart/2005/8/layout/process1"/>
    <dgm:cxn modelId="{D27F99F6-07FF-47DC-BA31-BBA51F541624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2EB02252-7ED9-471E-B7B8-6E8206A9EC4D}" type="presOf" srcId="{009BE9BC-6972-41BC-8CB4-150E7354A5F9}" destId="{DD5C8F88-2147-4805-8661-C7EB01D0FD77}" srcOrd="0" destOrd="0" presId="urn:microsoft.com/office/officeart/2005/8/layout/process1"/>
    <dgm:cxn modelId="{AA3AD96A-D33D-48F1-B6B6-3A684B8551E5}" type="presOf" srcId="{15500754-94CD-493D-BC98-5ED673FBF978}" destId="{269FBD2D-49B5-480D-827E-69ABDD8F65B3}" srcOrd="1" destOrd="0" presId="urn:microsoft.com/office/officeart/2005/8/layout/process1"/>
    <dgm:cxn modelId="{172AE562-A288-4092-96A1-A1836E8D61A9}" type="presOf" srcId="{15500754-94CD-493D-BC98-5ED673FBF978}" destId="{FC6EEA57-3341-4DD6-BB3E-B9C4CD399243}" srcOrd="0" destOrd="0" presId="urn:microsoft.com/office/officeart/2005/8/layout/process1"/>
    <dgm:cxn modelId="{7202CA51-6F6D-449E-921F-3A8A8038181C}" type="presOf" srcId="{00C94246-9BDD-4C6C-9602-2ADF8C64BE7C}" destId="{7554FB1F-37FB-4243-9934-7018B9D0A712}" srcOrd="0" destOrd="0" presId="urn:microsoft.com/office/officeart/2005/8/layout/process1"/>
    <dgm:cxn modelId="{51C2673C-5DD6-467F-9663-D7E7BB2F44DE}" type="presOf" srcId="{9E59BD99-6FC6-477A-9F39-CC497F276F3E}" destId="{14DD947A-F2CF-436D-B55E-671CE6C3D40D}" srcOrd="0" destOrd="0" presId="urn:microsoft.com/office/officeart/2005/8/layout/process1"/>
    <dgm:cxn modelId="{E1F552EC-364D-45DB-A77C-404E9A483474}" type="presOf" srcId="{F382626C-C08D-42B7-B4B8-DE5D23DFA98C}" destId="{8D48D721-4810-440B-9CCB-86C2B417D70B}" srcOrd="0" destOrd="0" presId="urn:microsoft.com/office/officeart/2005/8/layout/process1"/>
    <dgm:cxn modelId="{AB255702-C2D9-4243-A800-709133894ECB}" type="presOf" srcId="{E5C53283-D208-4D92-94C1-D972805B6864}" destId="{161261D3-0F5E-4F57-B590-8DBE2D8EC835}" srcOrd="0" destOrd="0" presId="urn:microsoft.com/office/officeart/2005/8/layout/process1"/>
    <dgm:cxn modelId="{F61DCB32-BA45-4245-A545-4095D2C6C536}" type="presOf" srcId="{009BE9BC-6972-41BC-8CB4-150E7354A5F9}" destId="{0D761D9A-65CF-449E-8ADF-46FDA4ED343B}" srcOrd="1" destOrd="0" presId="urn:microsoft.com/office/officeart/2005/8/layout/process1"/>
    <dgm:cxn modelId="{293B210E-8F57-4A21-8970-62C6B7DB5826}" type="presOf" srcId="{C7A1BAA5-2045-4AD3-9895-329B54517ED9}" destId="{1F476E13-392E-4068-9F82-1ED2D3DDAEB8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6B87F53D-7157-4889-A3BA-186857A8EFE7}" type="presOf" srcId="{9E59BD99-6FC6-477A-9F39-CC497F276F3E}" destId="{67A7A0F2-C50F-4746-9817-C4B9E4A2A9DD}" srcOrd="1" destOrd="0" presId="urn:microsoft.com/office/officeart/2005/8/layout/process1"/>
    <dgm:cxn modelId="{7C9821E5-9C48-4D66-98AB-9D3738D61E41}" type="presOf" srcId="{242F6CD9-CFE8-4365-877F-37D1044B487B}" destId="{D4F79927-D643-4EAE-B83E-D5C69E4D1F8D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C054E96C-BAD1-480A-B1D5-5F18270F8D02}" type="presParOf" srcId="{1F476E13-392E-4068-9F82-1ED2D3DDAEB8}" destId="{8D48D721-4810-440B-9CCB-86C2B417D70B}" srcOrd="0" destOrd="0" presId="urn:microsoft.com/office/officeart/2005/8/layout/process1"/>
    <dgm:cxn modelId="{824E8860-F195-4344-B163-40C0EE3B0A15}" type="presParOf" srcId="{1F476E13-392E-4068-9F82-1ED2D3DDAEB8}" destId="{FC6EEA57-3341-4DD6-BB3E-B9C4CD399243}" srcOrd="1" destOrd="0" presId="urn:microsoft.com/office/officeart/2005/8/layout/process1"/>
    <dgm:cxn modelId="{B5E09DDE-9F1D-4D22-98AB-2A109D6CCF37}" type="presParOf" srcId="{FC6EEA57-3341-4DD6-BB3E-B9C4CD399243}" destId="{269FBD2D-49B5-480D-827E-69ABDD8F65B3}" srcOrd="0" destOrd="0" presId="urn:microsoft.com/office/officeart/2005/8/layout/process1"/>
    <dgm:cxn modelId="{BFE57CE8-2C32-496D-BC76-03FBB9844A95}" type="presParOf" srcId="{1F476E13-392E-4068-9F82-1ED2D3DDAEB8}" destId="{7554FB1F-37FB-4243-9934-7018B9D0A712}" srcOrd="2" destOrd="0" presId="urn:microsoft.com/office/officeart/2005/8/layout/process1"/>
    <dgm:cxn modelId="{18C01A70-0D35-4C2F-90FB-17B5B49EA416}" type="presParOf" srcId="{1F476E13-392E-4068-9F82-1ED2D3DDAEB8}" destId="{DD5C8F88-2147-4805-8661-C7EB01D0FD77}" srcOrd="3" destOrd="0" presId="urn:microsoft.com/office/officeart/2005/8/layout/process1"/>
    <dgm:cxn modelId="{24443B1B-80E5-430C-911D-D8564AA39B98}" type="presParOf" srcId="{DD5C8F88-2147-4805-8661-C7EB01D0FD77}" destId="{0D761D9A-65CF-449E-8ADF-46FDA4ED343B}" srcOrd="0" destOrd="0" presId="urn:microsoft.com/office/officeart/2005/8/layout/process1"/>
    <dgm:cxn modelId="{515CA868-B287-441D-A8A9-23F44754F9AB}" type="presParOf" srcId="{1F476E13-392E-4068-9F82-1ED2D3DDAEB8}" destId="{D4F79927-D643-4EAE-B83E-D5C69E4D1F8D}" srcOrd="4" destOrd="0" presId="urn:microsoft.com/office/officeart/2005/8/layout/process1"/>
    <dgm:cxn modelId="{29CDAA16-9B06-4F10-ACFB-87682CB6BB9E}" type="presParOf" srcId="{1F476E13-392E-4068-9F82-1ED2D3DDAEB8}" destId="{14DD947A-F2CF-436D-B55E-671CE6C3D40D}" srcOrd="5" destOrd="0" presId="urn:microsoft.com/office/officeart/2005/8/layout/process1"/>
    <dgm:cxn modelId="{6AE2AC9F-B282-4513-A843-CCC13C65F0BB}" type="presParOf" srcId="{14DD947A-F2CF-436D-B55E-671CE6C3D40D}" destId="{67A7A0F2-C50F-4746-9817-C4B9E4A2A9DD}" srcOrd="0" destOrd="0" presId="urn:microsoft.com/office/officeart/2005/8/layout/process1"/>
    <dgm:cxn modelId="{C5E2C252-0793-4289-9A0D-0C79F1C7F9C7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E1FE61-05C0-4B2D-8084-115D72103D44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63847D-576D-4D6E-B1E4-366A4C285E1A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600" dirty="0" err="1" smtClean="0">
              <a:solidFill>
                <a:srgbClr val="002060"/>
              </a:solidFill>
            </a:rPr>
            <a:t>ls</a:t>
          </a:r>
          <a:r>
            <a:rPr lang="en-US" altLang="zh-CN" sz="3600" dirty="0" smtClean="0">
              <a:solidFill>
                <a:srgbClr val="002060"/>
              </a:solidFill>
            </a:rPr>
            <a:t>:</a:t>
          </a:r>
        </a:p>
        <a:p>
          <a:r>
            <a:rPr lang="en-US" altLang="zh-CN" sz="1700" dirty="0" smtClean="0"/>
            <a:t>1678</a:t>
          </a:r>
        </a:p>
        <a:p>
          <a:r>
            <a:rPr lang="en-US" altLang="zh-CN" sz="1700" dirty="0" smtClean="0"/>
            <a:t>2345</a:t>
          </a:r>
        </a:p>
        <a:p>
          <a:r>
            <a:rPr lang="en-US" altLang="zh-CN" sz="1700" dirty="0" smtClean="0"/>
            <a:t>3456</a:t>
          </a:r>
        </a:p>
      </dgm:t>
    </dgm:pt>
    <dgm:pt modelId="{15CA31E0-C95C-434D-9DBC-25C7FD543FA8}" type="parTrans" cxnId="{F1C85FA4-374B-46E6-82FD-429E7ADF0A91}">
      <dgm:prSet/>
      <dgm:spPr/>
      <dgm:t>
        <a:bodyPr/>
        <a:lstStyle/>
        <a:p>
          <a:endParaRPr lang="zh-CN" altLang="en-US"/>
        </a:p>
      </dgm:t>
    </dgm:pt>
    <dgm:pt modelId="{22198886-3123-4663-8D15-1760099F86EC}" type="sibTrans" cxnId="{F1C85FA4-374B-46E6-82FD-429E7ADF0A91}">
      <dgm:prSet/>
      <dgm:spPr/>
      <dgm:t>
        <a:bodyPr/>
        <a:lstStyle/>
        <a:p>
          <a:endParaRPr lang="zh-CN" altLang="en-US"/>
        </a:p>
      </dgm:t>
    </dgm:pt>
    <dgm:pt modelId="{8031B2DB-9ECC-4E6A-9D08-BEC290522FF2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200" dirty="0" err="1" smtClean="0">
              <a:solidFill>
                <a:srgbClr val="002060"/>
              </a:solidFill>
            </a:rPr>
            <a:t>ls</a:t>
          </a:r>
          <a:r>
            <a:rPr lang="en-US" altLang="zh-CN" sz="3200" dirty="0" smtClean="0">
              <a:solidFill>
                <a:srgbClr val="002060"/>
              </a:solidFill>
            </a:rPr>
            <a:t> –d 2112</a:t>
          </a:r>
          <a:endParaRPr lang="en-US" altLang="zh-CN" sz="1700" dirty="0" smtClean="0"/>
        </a:p>
        <a:p>
          <a:r>
            <a:rPr lang="en-US" altLang="zh-CN" sz="1700" dirty="0" smtClean="0">
              <a:solidFill>
                <a:srgbClr val="FF0000"/>
              </a:solidFill>
            </a:rPr>
            <a:t>2112</a:t>
          </a:r>
          <a:endParaRPr lang="en-US" altLang="zh-CN" sz="1700" dirty="0" smtClean="0"/>
        </a:p>
      </dgm:t>
    </dgm:pt>
    <dgm:pt modelId="{259A6F98-3414-4D02-B7FD-C11048EA597B}" type="parTrans" cxnId="{8C8BB2D8-19CF-453E-BBCB-99F57A8E2236}">
      <dgm:prSet/>
      <dgm:spPr/>
      <dgm:t>
        <a:bodyPr/>
        <a:lstStyle/>
        <a:p>
          <a:endParaRPr lang="zh-CN" altLang="en-US"/>
        </a:p>
      </dgm:t>
    </dgm:pt>
    <dgm:pt modelId="{8A0E35DF-03BA-4307-AB12-8809B1E0E8F5}" type="sibTrans" cxnId="{8C8BB2D8-19CF-453E-BBCB-99F57A8E2236}">
      <dgm:prSet/>
      <dgm:spPr/>
      <dgm:t>
        <a:bodyPr/>
        <a:lstStyle/>
        <a:p>
          <a:endParaRPr lang="zh-CN" altLang="en-US"/>
        </a:p>
      </dgm:t>
    </dgm:pt>
    <dgm:pt modelId="{DB6C1C38-D365-4286-B6D9-4F7222474057}" type="pres">
      <dgm:prSet presAssocID="{19E1FE61-05C0-4B2D-8084-115D72103D4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AAAAF0-0855-4B07-ADDB-9ACFA9B65A8B}" type="pres">
      <dgm:prSet presAssocID="{4263847D-576D-4D6E-B1E4-366A4C285E1A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0EF9F-FBB5-4835-946F-0B0A1790A917}" type="pres">
      <dgm:prSet presAssocID="{8031B2DB-9ECC-4E6A-9D08-BEC290522FF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C85FA4-374B-46E6-82FD-429E7ADF0A91}" srcId="{19E1FE61-05C0-4B2D-8084-115D72103D44}" destId="{4263847D-576D-4D6E-B1E4-366A4C285E1A}" srcOrd="0" destOrd="0" parTransId="{15CA31E0-C95C-434D-9DBC-25C7FD543FA8}" sibTransId="{22198886-3123-4663-8D15-1760099F86EC}"/>
    <dgm:cxn modelId="{8C8BB2D8-19CF-453E-BBCB-99F57A8E2236}" srcId="{19E1FE61-05C0-4B2D-8084-115D72103D44}" destId="{8031B2DB-9ECC-4E6A-9D08-BEC290522FF2}" srcOrd="1" destOrd="0" parTransId="{259A6F98-3414-4D02-B7FD-C11048EA597B}" sibTransId="{8A0E35DF-03BA-4307-AB12-8809B1E0E8F5}"/>
    <dgm:cxn modelId="{F25B0F17-F8D3-44BE-9AF2-FE92FCA4E839}" type="presOf" srcId="{19E1FE61-05C0-4B2D-8084-115D72103D44}" destId="{DB6C1C38-D365-4286-B6D9-4F7222474057}" srcOrd="0" destOrd="0" presId="urn:microsoft.com/office/officeart/2005/8/layout/arrow1"/>
    <dgm:cxn modelId="{16A11BF4-7FF4-4E3D-A433-AD7A684D11BC}" type="presOf" srcId="{8031B2DB-9ECC-4E6A-9D08-BEC290522FF2}" destId="{1B20EF9F-FBB5-4835-946F-0B0A1790A917}" srcOrd="0" destOrd="0" presId="urn:microsoft.com/office/officeart/2005/8/layout/arrow1"/>
    <dgm:cxn modelId="{222EBCBF-796C-455F-AB5C-44041E48B6E1}" type="presOf" srcId="{4263847D-576D-4D6E-B1E4-366A4C285E1A}" destId="{51AAAAF0-0855-4B07-ADDB-9ACFA9B65A8B}" srcOrd="0" destOrd="0" presId="urn:microsoft.com/office/officeart/2005/8/layout/arrow1"/>
    <dgm:cxn modelId="{03190144-1A24-4C2F-A353-696F0D2457E5}" type="presParOf" srcId="{DB6C1C38-D365-4286-B6D9-4F7222474057}" destId="{51AAAAF0-0855-4B07-ADDB-9ACFA9B65A8B}" srcOrd="0" destOrd="0" presId="urn:microsoft.com/office/officeart/2005/8/layout/arrow1"/>
    <dgm:cxn modelId="{AEA796F6-E768-45B7-9E7A-FA264B2E807B}" type="presParOf" srcId="{DB6C1C38-D365-4286-B6D9-4F7222474057}" destId="{1B20EF9F-FBB5-4835-946F-0B0A1790A917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C7618D24-76D9-4303-9937-505D87DCEC7A}" type="presOf" srcId="{009BE9BC-6972-41BC-8CB4-150E7354A5F9}" destId="{DD5C8F88-2147-4805-8661-C7EB01D0FD77}" srcOrd="0" destOrd="0" presId="urn:microsoft.com/office/officeart/2005/8/layout/process1"/>
    <dgm:cxn modelId="{D26BC4C4-89EA-4710-BE27-A6945661CF64}" type="presOf" srcId="{E5C53283-D208-4D92-94C1-D972805B6864}" destId="{161261D3-0F5E-4F57-B590-8DBE2D8EC835}" srcOrd="0" destOrd="0" presId="urn:microsoft.com/office/officeart/2005/8/layout/process1"/>
    <dgm:cxn modelId="{2E9C10DD-9CD8-4B28-AD7C-95C63D73AB22}" type="presOf" srcId="{F382626C-C08D-42B7-B4B8-DE5D23DFA98C}" destId="{8D48D721-4810-440B-9CCB-86C2B417D70B}" srcOrd="0" destOrd="0" presId="urn:microsoft.com/office/officeart/2005/8/layout/process1"/>
    <dgm:cxn modelId="{7B992A54-C7F3-4CF3-BC47-E968975CC8C4}" type="presOf" srcId="{9E59BD99-6FC6-477A-9F39-CC497F276F3E}" destId="{14DD947A-F2CF-436D-B55E-671CE6C3D40D}" srcOrd="0" destOrd="0" presId="urn:microsoft.com/office/officeart/2005/8/layout/process1"/>
    <dgm:cxn modelId="{0E704D5C-AE48-479D-8675-B5ADC06DBDC1}" type="presOf" srcId="{242F6CD9-CFE8-4365-877F-37D1044B487B}" destId="{D4F79927-D643-4EAE-B83E-D5C69E4D1F8D}" srcOrd="0" destOrd="0" presId="urn:microsoft.com/office/officeart/2005/8/layout/process1"/>
    <dgm:cxn modelId="{A44DFB69-48C7-4724-A4BB-3A6724571B38}" type="presOf" srcId="{15500754-94CD-493D-BC98-5ED673FBF978}" destId="{269FBD2D-49B5-480D-827E-69ABDD8F65B3}" srcOrd="1" destOrd="0" presId="urn:microsoft.com/office/officeart/2005/8/layout/process1"/>
    <dgm:cxn modelId="{FD25A3FB-4355-4B51-A0D2-DCB78B4D6274}" type="presOf" srcId="{00C94246-9BDD-4C6C-9602-2ADF8C64BE7C}" destId="{7554FB1F-37FB-4243-9934-7018B9D0A712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0DA4DC58-B1FD-43D1-BFAE-D3FEE25FF0C8}" type="presOf" srcId="{15500754-94CD-493D-BC98-5ED673FBF978}" destId="{FC6EEA57-3341-4DD6-BB3E-B9C4CD399243}" srcOrd="0" destOrd="0" presId="urn:microsoft.com/office/officeart/2005/8/layout/process1"/>
    <dgm:cxn modelId="{7DBD1C48-BC8F-42E5-BC1C-A4B62F33366B}" type="presOf" srcId="{009BE9BC-6972-41BC-8CB4-150E7354A5F9}" destId="{0D761D9A-65CF-449E-8ADF-46FDA4ED343B}" srcOrd="1" destOrd="0" presId="urn:microsoft.com/office/officeart/2005/8/layout/process1"/>
    <dgm:cxn modelId="{857C4DF2-A61F-4D71-96EC-0892CDE41F54}" type="presOf" srcId="{9E59BD99-6FC6-477A-9F39-CC497F276F3E}" destId="{67A7A0F2-C50F-4746-9817-C4B9E4A2A9DD}" srcOrd="1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9B88F5EC-5059-413F-A3DF-212953F06141}" type="presOf" srcId="{C7A1BAA5-2045-4AD3-9895-329B54517ED9}" destId="{1F476E13-392E-4068-9F82-1ED2D3DDAEB8}" srcOrd="0" destOrd="0" presId="urn:microsoft.com/office/officeart/2005/8/layout/process1"/>
    <dgm:cxn modelId="{FD88326D-6F08-48EE-AA7D-12208FB026F4}" type="presParOf" srcId="{1F476E13-392E-4068-9F82-1ED2D3DDAEB8}" destId="{8D48D721-4810-440B-9CCB-86C2B417D70B}" srcOrd="0" destOrd="0" presId="urn:microsoft.com/office/officeart/2005/8/layout/process1"/>
    <dgm:cxn modelId="{49C8546B-B345-41EA-8CD2-8D3019F74A3C}" type="presParOf" srcId="{1F476E13-392E-4068-9F82-1ED2D3DDAEB8}" destId="{FC6EEA57-3341-4DD6-BB3E-B9C4CD399243}" srcOrd="1" destOrd="0" presId="urn:microsoft.com/office/officeart/2005/8/layout/process1"/>
    <dgm:cxn modelId="{5492CC5E-D180-4EC4-BBDB-9A0B9FBA0363}" type="presParOf" srcId="{FC6EEA57-3341-4DD6-BB3E-B9C4CD399243}" destId="{269FBD2D-49B5-480D-827E-69ABDD8F65B3}" srcOrd="0" destOrd="0" presId="urn:microsoft.com/office/officeart/2005/8/layout/process1"/>
    <dgm:cxn modelId="{DDAF9AD2-AD0A-45F1-BBF9-F49CAD7F1D48}" type="presParOf" srcId="{1F476E13-392E-4068-9F82-1ED2D3DDAEB8}" destId="{7554FB1F-37FB-4243-9934-7018B9D0A712}" srcOrd="2" destOrd="0" presId="urn:microsoft.com/office/officeart/2005/8/layout/process1"/>
    <dgm:cxn modelId="{2FB8DE1E-B32B-4BA7-8058-4AC598178CD1}" type="presParOf" srcId="{1F476E13-392E-4068-9F82-1ED2D3DDAEB8}" destId="{DD5C8F88-2147-4805-8661-C7EB01D0FD77}" srcOrd="3" destOrd="0" presId="urn:microsoft.com/office/officeart/2005/8/layout/process1"/>
    <dgm:cxn modelId="{B79EC6E9-3BBA-4728-973A-D7E08F8374EE}" type="presParOf" srcId="{DD5C8F88-2147-4805-8661-C7EB01D0FD77}" destId="{0D761D9A-65CF-449E-8ADF-46FDA4ED343B}" srcOrd="0" destOrd="0" presId="urn:microsoft.com/office/officeart/2005/8/layout/process1"/>
    <dgm:cxn modelId="{E6BD927D-40EA-4C58-94BA-33EEF67400AD}" type="presParOf" srcId="{1F476E13-392E-4068-9F82-1ED2D3DDAEB8}" destId="{D4F79927-D643-4EAE-B83E-D5C69E4D1F8D}" srcOrd="4" destOrd="0" presId="urn:microsoft.com/office/officeart/2005/8/layout/process1"/>
    <dgm:cxn modelId="{309777FC-29AE-4219-9A77-A9DB527E70B4}" type="presParOf" srcId="{1F476E13-392E-4068-9F82-1ED2D3DDAEB8}" destId="{14DD947A-F2CF-436D-B55E-671CE6C3D40D}" srcOrd="5" destOrd="0" presId="urn:microsoft.com/office/officeart/2005/8/layout/process1"/>
    <dgm:cxn modelId="{A94C57D6-5CA6-4C85-B442-2A4EC80771C8}" type="presParOf" srcId="{14DD947A-F2CF-436D-B55E-671CE6C3D40D}" destId="{67A7A0F2-C50F-4746-9817-C4B9E4A2A9DD}" srcOrd="0" destOrd="0" presId="urn:microsoft.com/office/officeart/2005/8/layout/process1"/>
    <dgm:cxn modelId="{6F4B6CED-99BB-4467-B93F-EDCC02D42122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934DBD31-EE84-4A44-A3E0-7E24712E9E36}" type="presOf" srcId="{00C94246-9BDD-4C6C-9602-2ADF8C64BE7C}" destId="{7554FB1F-37FB-4243-9934-7018B9D0A712}" srcOrd="0" destOrd="0" presId="urn:microsoft.com/office/officeart/2005/8/layout/process1"/>
    <dgm:cxn modelId="{557C0DDA-0F55-45DD-9B2D-3C35F6AAA74F}" type="presOf" srcId="{009BE9BC-6972-41BC-8CB4-150E7354A5F9}" destId="{DD5C8F88-2147-4805-8661-C7EB01D0FD77}" srcOrd="0" destOrd="0" presId="urn:microsoft.com/office/officeart/2005/8/layout/process1"/>
    <dgm:cxn modelId="{EFB69B88-1C2D-475E-947E-BCD7316C5880}" type="presOf" srcId="{C7A1BAA5-2045-4AD3-9895-329B54517ED9}" destId="{1F476E13-392E-4068-9F82-1ED2D3DDAEB8}" srcOrd="0" destOrd="0" presId="urn:microsoft.com/office/officeart/2005/8/layout/process1"/>
    <dgm:cxn modelId="{F08CF56A-3A77-4E9B-A4B1-26D5BC2437DF}" type="presOf" srcId="{7F4B999C-42C7-4B94-91C3-C6998156CF3E}" destId="{E795C82A-357D-4A35-B69C-C2FEA4D55E9E}" srcOrd="0" destOrd="0" presId="urn:microsoft.com/office/officeart/2005/8/layout/process1"/>
    <dgm:cxn modelId="{3D61BFFA-A6C6-4252-9A59-61B659BF8F28}" type="presOf" srcId="{F382626C-C08D-42B7-B4B8-DE5D23DFA98C}" destId="{8D48D721-4810-440B-9CCB-86C2B417D70B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681A99F8-1F57-4734-AD67-396B94E4841A}" type="presOf" srcId="{15500754-94CD-493D-BC98-5ED673FBF978}" destId="{269FBD2D-49B5-480D-827E-69ABDD8F65B3}" srcOrd="1" destOrd="0" presId="urn:microsoft.com/office/officeart/2005/8/layout/process1"/>
    <dgm:cxn modelId="{3D42FD49-45EB-43EC-9B15-59A2D2602CF4}" type="presOf" srcId="{DD365848-3492-4435-87EF-F7AE38D366FF}" destId="{AFD5AD2F-0646-4CD1-BC98-E6C594A0738C}" srcOrd="0" destOrd="0" presId="urn:microsoft.com/office/officeart/2005/8/layout/process1"/>
    <dgm:cxn modelId="{388CDB91-3FDF-4092-B651-75EDBBD0B2BD}" type="presOf" srcId="{E5C53283-D208-4D92-94C1-D972805B6864}" destId="{161261D3-0F5E-4F57-B590-8DBE2D8EC835}" srcOrd="0" destOrd="0" presId="urn:microsoft.com/office/officeart/2005/8/layout/process1"/>
    <dgm:cxn modelId="{B5647E04-6825-41D7-9657-E46752AC5BAB}" type="presOf" srcId="{15500754-94CD-493D-BC98-5ED673FBF978}" destId="{FC6EEA57-3341-4DD6-BB3E-B9C4CD399243}" srcOrd="0" destOrd="0" presId="urn:microsoft.com/office/officeart/2005/8/layout/process1"/>
    <dgm:cxn modelId="{2C60CB1C-346A-40CE-8475-B0DAE7948E48}" type="presOf" srcId="{DD365848-3492-4435-87EF-F7AE38D366FF}" destId="{99FD511A-68C1-4CF4-A8C7-5429EE46F515}" srcOrd="1" destOrd="0" presId="urn:microsoft.com/office/officeart/2005/8/layout/process1"/>
    <dgm:cxn modelId="{9FC5B69E-87A1-491E-8F47-0C8856C9ECD3}" type="presOf" srcId="{009BE9BC-6972-41BC-8CB4-150E7354A5F9}" destId="{0D761D9A-65CF-449E-8ADF-46FDA4ED343B}" srcOrd="1" destOrd="0" presId="urn:microsoft.com/office/officeart/2005/8/layout/process1"/>
    <dgm:cxn modelId="{25C7CAC6-9FC1-42AE-AB4E-1A38052AB98A}" type="presParOf" srcId="{1F476E13-392E-4068-9F82-1ED2D3DDAEB8}" destId="{8D48D721-4810-440B-9CCB-86C2B417D70B}" srcOrd="0" destOrd="0" presId="urn:microsoft.com/office/officeart/2005/8/layout/process1"/>
    <dgm:cxn modelId="{89B66957-B41D-4932-ADC8-AB5CF50D90B9}" type="presParOf" srcId="{1F476E13-392E-4068-9F82-1ED2D3DDAEB8}" destId="{FC6EEA57-3341-4DD6-BB3E-B9C4CD399243}" srcOrd="1" destOrd="0" presId="urn:microsoft.com/office/officeart/2005/8/layout/process1"/>
    <dgm:cxn modelId="{C7634739-04BD-4290-BF78-9E4574F07BD5}" type="presParOf" srcId="{FC6EEA57-3341-4DD6-BB3E-B9C4CD399243}" destId="{269FBD2D-49B5-480D-827E-69ABDD8F65B3}" srcOrd="0" destOrd="0" presId="urn:microsoft.com/office/officeart/2005/8/layout/process1"/>
    <dgm:cxn modelId="{A5C64D22-670E-4554-B2F9-67D7A0B99075}" type="presParOf" srcId="{1F476E13-392E-4068-9F82-1ED2D3DDAEB8}" destId="{7554FB1F-37FB-4243-9934-7018B9D0A712}" srcOrd="2" destOrd="0" presId="urn:microsoft.com/office/officeart/2005/8/layout/process1"/>
    <dgm:cxn modelId="{EE67787A-4BF0-4A98-B47F-78F2B438F0C1}" type="presParOf" srcId="{1F476E13-392E-4068-9F82-1ED2D3DDAEB8}" destId="{DD5C8F88-2147-4805-8661-C7EB01D0FD77}" srcOrd="3" destOrd="0" presId="urn:microsoft.com/office/officeart/2005/8/layout/process1"/>
    <dgm:cxn modelId="{DCA91043-E29D-4703-98A7-E19773F6FB65}" type="presParOf" srcId="{DD5C8F88-2147-4805-8661-C7EB01D0FD77}" destId="{0D761D9A-65CF-449E-8ADF-46FDA4ED343B}" srcOrd="0" destOrd="0" presId="urn:microsoft.com/office/officeart/2005/8/layout/process1"/>
    <dgm:cxn modelId="{201365F1-9AF8-4241-81F8-F1D2C1674BB7}" type="presParOf" srcId="{1F476E13-392E-4068-9F82-1ED2D3DDAEB8}" destId="{E795C82A-357D-4A35-B69C-C2FEA4D55E9E}" srcOrd="4" destOrd="0" presId="urn:microsoft.com/office/officeart/2005/8/layout/process1"/>
    <dgm:cxn modelId="{C19E60A5-5C64-40AD-8EBC-99CF2877E3BD}" type="presParOf" srcId="{1F476E13-392E-4068-9F82-1ED2D3DDAEB8}" destId="{AFD5AD2F-0646-4CD1-BC98-E6C594A0738C}" srcOrd="5" destOrd="0" presId="urn:microsoft.com/office/officeart/2005/8/layout/process1"/>
    <dgm:cxn modelId="{B7CE90B8-8FDB-4108-8100-003EB85F9798}" type="presParOf" srcId="{AFD5AD2F-0646-4CD1-BC98-E6C594A0738C}" destId="{99FD511A-68C1-4CF4-A8C7-5429EE46F515}" srcOrd="0" destOrd="0" presId="urn:microsoft.com/office/officeart/2005/8/layout/process1"/>
    <dgm:cxn modelId="{D299381F-3FED-4049-9268-30F4A08C041E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A433EE58-CB19-47CA-8620-FBE81D1B6E90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1506AEBC-EA8B-46AE-94D0-4E7672B9F4A8}" type="parTrans" cxnId="{1BCACB1F-0630-453B-9A64-EB01137727B3}">
      <dgm:prSet/>
      <dgm:spPr/>
      <dgm:t>
        <a:bodyPr/>
        <a:lstStyle/>
        <a:p>
          <a:endParaRPr lang="zh-CN" altLang="en-US"/>
        </a:p>
      </dgm:t>
    </dgm:pt>
    <dgm:pt modelId="{BBD65627-D9BB-463C-B9C7-9D5E50C2943B}" type="sibTrans" cxnId="{1BCACB1F-0630-453B-9A64-EB01137727B3}">
      <dgm:prSet/>
      <dgm:spPr/>
      <dgm:t>
        <a:bodyPr/>
        <a:lstStyle/>
        <a:p>
          <a:endParaRPr lang="zh-CN" alt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5CF9A83-3137-4629-B385-F5B3C5162CA7}" type="pres">
      <dgm:prSet presAssocID="{A433EE58-CB19-47CA-8620-FBE81D1B6E9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1021BB-1163-4187-8D54-C3BCDE84808C}" type="presOf" srcId="{009BE9BC-6972-41BC-8CB4-150E7354A5F9}" destId="{0D761D9A-65CF-449E-8ADF-46FDA4ED343B}" srcOrd="1" destOrd="0" presId="urn:microsoft.com/office/officeart/2005/8/layout/process1"/>
    <dgm:cxn modelId="{BDB66CCF-D610-4502-9E0E-FD6D1EEEAF2A}" type="presOf" srcId="{15500754-94CD-493D-BC98-5ED673FBF978}" destId="{FC6EEA57-3341-4DD6-BB3E-B9C4CD399243}" srcOrd="0" destOrd="0" presId="urn:microsoft.com/office/officeart/2005/8/layout/process1"/>
    <dgm:cxn modelId="{57D4CA6F-BD9F-4C8F-AFB0-0D6B64E18B67}" type="presOf" srcId="{009BE9BC-6972-41BC-8CB4-150E7354A5F9}" destId="{DD5C8F88-2147-4805-8661-C7EB01D0FD77}" srcOrd="0" destOrd="0" presId="urn:microsoft.com/office/officeart/2005/8/layout/process1"/>
    <dgm:cxn modelId="{1606C251-F5F6-47E5-88D3-634C63FD61CB}" type="presOf" srcId="{C7A1BAA5-2045-4AD3-9895-329B54517ED9}" destId="{1F476E13-392E-4068-9F82-1ED2D3DDAEB8}" srcOrd="0" destOrd="0" presId="urn:microsoft.com/office/officeart/2005/8/layout/process1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7CA01DAD-4120-418F-8DAE-84F6BD3DB3DB}" type="presOf" srcId="{A433EE58-CB19-47CA-8620-FBE81D1B6E90}" destId="{05CF9A83-3137-4629-B385-F5B3C5162CA7}" srcOrd="0" destOrd="0" presId="urn:microsoft.com/office/officeart/2005/8/layout/process1"/>
    <dgm:cxn modelId="{B7D001C5-49E0-4654-A447-2A517496CA50}" type="presOf" srcId="{DD365848-3492-4435-87EF-F7AE38D366FF}" destId="{99FD511A-68C1-4CF4-A8C7-5429EE46F515}" srcOrd="1" destOrd="0" presId="urn:microsoft.com/office/officeart/2005/8/layout/process1"/>
    <dgm:cxn modelId="{1BCACB1F-0630-453B-9A64-EB01137727B3}" srcId="{C7A1BAA5-2045-4AD3-9895-329B54517ED9}" destId="{A433EE58-CB19-47CA-8620-FBE81D1B6E90}" srcOrd="3" destOrd="0" parTransId="{1506AEBC-EA8B-46AE-94D0-4E7672B9F4A8}" sibTransId="{BBD65627-D9BB-463C-B9C7-9D5E50C2943B}"/>
    <dgm:cxn modelId="{05DE6BAF-41F2-4508-BDD3-129EB24FF56F}" type="presOf" srcId="{DD365848-3492-4435-87EF-F7AE38D366FF}" destId="{AFD5AD2F-0646-4CD1-BC98-E6C594A0738C}" srcOrd="0" destOrd="0" presId="urn:microsoft.com/office/officeart/2005/8/layout/process1"/>
    <dgm:cxn modelId="{EF14018B-2BF7-447B-9105-B10B19582DC1}" type="presOf" srcId="{7F4B999C-42C7-4B94-91C3-C6998156CF3E}" destId="{E795C82A-357D-4A35-B69C-C2FEA4D55E9E}" srcOrd="0" destOrd="0" presId="urn:microsoft.com/office/officeart/2005/8/layout/process1"/>
    <dgm:cxn modelId="{62557AB7-B17E-45BD-89E9-574B4A7BC358}" type="presOf" srcId="{00C94246-9BDD-4C6C-9602-2ADF8C64BE7C}" destId="{7554FB1F-37FB-4243-9934-7018B9D0A712}" srcOrd="0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4ED3000C-412D-42E0-A8A3-C8E0217B277B}" type="presOf" srcId="{15500754-94CD-493D-BC98-5ED673FBF978}" destId="{269FBD2D-49B5-480D-827E-69ABDD8F65B3}" srcOrd="1" destOrd="0" presId="urn:microsoft.com/office/officeart/2005/8/layout/process1"/>
    <dgm:cxn modelId="{83CBF430-9298-407F-B27E-4EF901F130AE}" type="presOf" srcId="{F382626C-C08D-42B7-B4B8-DE5D23DFA98C}" destId="{8D48D721-4810-440B-9CCB-86C2B417D70B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CB3FB44B-3CD6-47DE-B9C6-003F341D7328}" type="presParOf" srcId="{1F476E13-392E-4068-9F82-1ED2D3DDAEB8}" destId="{8D48D721-4810-440B-9CCB-86C2B417D70B}" srcOrd="0" destOrd="0" presId="urn:microsoft.com/office/officeart/2005/8/layout/process1"/>
    <dgm:cxn modelId="{989ABC94-1623-4EDB-8E16-9CC7636F099E}" type="presParOf" srcId="{1F476E13-392E-4068-9F82-1ED2D3DDAEB8}" destId="{FC6EEA57-3341-4DD6-BB3E-B9C4CD399243}" srcOrd="1" destOrd="0" presId="urn:microsoft.com/office/officeart/2005/8/layout/process1"/>
    <dgm:cxn modelId="{9256761B-E7A7-405F-8D0E-64DBF36E0EC4}" type="presParOf" srcId="{FC6EEA57-3341-4DD6-BB3E-B9C4CD399243}" destId="{269FBD2D-49B5-480D-827E-69ABDD8F65B3}" srcOrd="0" destOrd="0" presId="urn:microsoft.com/office/officeart/2005/8/layout/process1"/>
    <dgm:cxn modelId="{B17866CA-CF2B-44C6-860A-FEB5D97AF4DB}" type="presParOf" srcId="{1F476E13-392E-4068-9F82-1ED2D3DDAEB8}" destId="{7554FB1F-37FB-4243-9934-7018B9D0A712}" srcOrd="2" destOrd="0" presId="urn:microsoft.com/office/officeart/2005/8/layout/process1"/>
    <dgm:cxn modelId="{AE496A39-BD29-43FD-9562-A871984526B8}" type="presParOf" srcId="{1F476E13-392E-4068-9F82-1ED2D3DDAEB8}" destId="{DD5C8F88-2147-4805-8661-C7EB01D0FD77}" srcOrd="3" destOrd="0" presId="urn:microsoft.com/office/officeart/2005/8/layout/process1"/>
    <dgm:cxn modelId="{0BB0469E-6FF9-4810-B851-BD21FB3161FD}" type="presParOf" srcId="{DD5C8F88-2147-4805-8661-C7EB01D0FD77}" destId="{0D761D9A-65CF-449E-8ADF-46FDA4ED343B}" srcOrd="0" destOrd="0" presId="urn:microsoft.com/office/officeart/2005/8/layout/process1"/>
    <dgm:cxn modelId="{C59D8F44-099F-42F3-9EEB-E5B160F09529}" type="presParOf" srcId="{1F476E13-392E-4068-9F82-1ED2D3DDAEB8}" destId="{E795C82A-357D-4A35-B69C-C2FEA4D55E9E}" srcOrd="4" destOrd="0" presId="urn:microsoft.com/office/officeart/2005/8/layout/process1"/>
    <dgm:cxn modelId="{D721937D-0335-42C8-94A8-71168C83876F}" type="presParOf" srcId="{1F476E13-392E-4068-9F82-1ED2D3DDAEB8}" destId="{AFD5AD2F-0646-4CD1-BC98-E6C594A0738C}" srcOrd="5" destOrd="0" presId="urn:microsoft.com/office/officeart/2005/8/layout/process1"/>
    <dgm:cxn modelId="{57BB16D8-C7B0-4599-958C-E08B15DF6558}" type="presParOf" srcId="{AFD5AD2F-0646-4CD1-BC98-E6C594A0738C}" destId="{99FD511A-68C1-4CF4-A8C7-5429EE46F515}" srcOrd="0" destOrd="0" presId="urn:microsoft.com/office/officeart/2005/8/layout/process1"/>
    <dgm:cxn modelId="{EAEBDAF9-AA21-487D-8269-91378AD0B146}" type="presParOf" srcId="{1F476E13-392E-4068-9F82-1ED2D3DDAEB8}" destId="{05CF9A83-3137-4629-B385-F5B3C5162CA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A433EE58-CB19-47CA-8620-FBE81D1B6E90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1506AEBC-EA8B-46AE-94D0-4E7672B9F4A8}" type="parTrans" cxnId="{1BCACB1F-0630-453B-9A64-EB01137727B3}">
      <dgm:prSet/>
      <dgm:spPr/>
      <dgm:t>
        <a:bodyPr/>
        <a:lstStyle/>
        <a:p>
          <a:endParaRPr lang="zh-CN" altLang="en-US"/>
        </a:p>
      </dgm:t>
    </dgm:pt>
    <dgm:pt modelId="{BBD65627-D9BB-463C-B9C7-9D5E50C2943B}" type="sibTrans" cxnId="{1BCACB1F-0630-453B-9A64-EB01137727B3}">
      <dgm:prSet/>
      <dgm:spPr/>
      <dgm:t>
        <a:bodyPr/>
        <a:lstStyle/>
        <a:p>
          <a:endParaRPr lang="zh-CN" alt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5CF9A83-3137-4629-B385-F5B3C5162CA7}" type="pres">
      <dgm:prSet presAssocID="{A433EE58-CB19-47CA-8620-FBE81D1B6E9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A16FB4-4DEC-4960-BE96-1BD33AE0D833}" type="presOf" srcId="{009BE9BC-6972-41BC-8CB4-150E7354A5F9}" destId="{DD5C8F88-2147-4805-8661-C7EB01D0FD77}" srcOrd="0" destOrd="0" presId="urn:microsoft.com/office/officeart/2005/8/layout/process1"/>
    <dgm:cxn modelId="{443CDB2E-39BF-4B5E-962A-30EB8EF1C69B}" type="presOf" srcId="{DD365848-3492-4435-87EF-F7AE38D366FF}" destId="{AFD5AD2F-0646-4CD1-BC98-E6C594A0738C}" srcOrd="0" destOrd="0" presId="urn:microsoft.com/office/officeart/2005/8/layout/process1"/>
    <dgm:cxn modelId="{76B1344D-6160-418A-B9EF-978DBD56E8C2}" type="presOf" srcId="{C7A1BAA5-2045-4AD3-9895-329B54517ED9}" destId="{1F476E13-392E-4068-9F82-1ED2D3DDAEB8}" srcOrd="0" destOrd="0" presId="urn:microsoft.com/office/officeart/2005/8/layout/process1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F46FE027-842A-4E81-9925-CDD9756B7A48}" type="presOf" srcId="{15500754-94CD-493D-BC98-5ED673FBF978}" destId="{FC6EEA57-3341-4DD6-BB3E-B9C4CD399243}" srcOrd="0" destOrd="0" presId="urn:microsoft.com/office/officeart/2005/8/layout/process1"/>
    <dgm:cxn modelId="{F5A80B0C-8485-4555-ABCD-29732E9E3DA1}" type="presOf" srcId="{DD365848-3492-4435-87EF-F7AE38D366FF}" destId="{99FD511A-68C1-4CF4-A8C7-5429EE46F515}" srcOrd="1" destOrd="0" presId="urn:microsoft.com/office/officeart/2005/8/layout/process1"/>
    <dgm:cxn modelId="{713ACBE9-9D0A-4BDA-8EDA-4C302104F24F}" type="presOf" srcId="{00C94246-9BDD-4C6C-9602-2ADF8C64BE7C}" destId="{7554FB1F-37FB-4243-9934-7018B9D0A712}" srcOrd="0" destOrd="0" presId="urn:microsoft.com/office/officeart/2005/8/layout/process1"/>
    <dgm:cxn modelId="{8FCCA5B9-DB75-4FED-B8B7-57A50CFD162B}" type="presOf" srcId="{009BE9BC-6972-41BC-8CB4-150E7354A5F9}" destId="{0D761D9A-65CF-449E-8ADF-46FDA4ED343B}" srcOrd="1" destOrd="0" presId="urn:microsoft.com/office/officeart/2005/8/layout/process1"/>
    <dgm:cxn modelId="{CCBB5B67-8BF6-4230-B153-9A51B609C9CB}" type="presOf" srcId="{15500754-94CD-493D-BC98-5ED673FBF978}" destId="{269FBD2D-49B5-480D-827E-69ABDD8F65B3}" srcOrd="1" destOrd="0" presId="urn:microsoft.com/office/officeart/2005/8/layout/process1"/>
    <dgm:cxn modelId="{1BCACB1F-0630-453B-9A64-EB01137727B3}" srcId="{C7A1BAA5-2045-4AD3-9895-329B54517ED9}" destId="{A433EE58-CB19-47CA-8620-FBE81D1B6E90}" srcOrd="3" destOrd="0" parTransId="{1506AEBC-EA8B-46AE-94D0-4E7672B9F4A8}" sibTransId="{BBD65627-D9BB-463C-B9C7-9D5E50C2943B}"/>
    <dgm:cxn modelId="{4694E115-F8B0-419E-9103-E02EFA9B16B2}" type="presOf" srcId="{A433EE58-CB19-47CA-8620-FBE81D1B6E90}" destId="{05CF9A83-3137-4629-B385-F5B3C5162CA7}" srcOrd="0" destOrd="0" presId="urn:microsoft.com/office/officeart/2005/8/layout/process1"/>
    <dgm:cxn modelId="{4A0ABC74-A35E-4FC1-AC95-088E5343500C}" type="presOf" srcId="{7F4B999C-42C7-4B94-91C3-C6998156CF3E}" destId="{E795C82A-357D-4A35-B69C-C2FEA4D55E9E}" srcOrd="0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9FBCC06F-CB22-4B7D-A747-1B89FC586C46}" type="presOf" srcId="{F382626C-C08D-42B7-B4B8-DE5D23DFA98C}" destId="{8D48D721-4810-440B-9CCB-86C2B417D70B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A533D679-3501-49CD-A5A9-477CE8AF6286}" type="presParOf" srcId="{1F476E13-392E-4068-9F82-1ED2D3DDAEB8}" destId="{8D48D721-4810-440B-9CCB-86C2B417D70B}" srcOrd="0" destOrd="0" presId="urn:microsoft.com/office/officeart/2005/8/layout/process1"/>
    <dgm:cxn modelId="{57F7B49F-F480-4891-B71D-B0096690BB90}" type="presParOf" srcId="{1F476E13-392E-4068-9F82-1ED2D3DDAEB8}" destId="{FC6EEA57-3341-4DD6-BB3E-B9C4CD399243}" srcOrd="1" destOrd="0" presId="urn:microsoft.com/office/officeart/2005/8/layout/process1"/>
    <dgm:cxn modelId="{9380D56A-81C1-4F4E-8896-2274DC855CA3}" type="presParOf" srcId="{FC6EEA57-3341-4DD6-BB3E-B9C4CD399243}" destId="{269FBD2D-49B5-480D-827E-69ABDD8F65B3}" srcOrd="0" destOrd="0" presId="urn:microsoft.com/office/officeart/2005/8/layout/process1"/>
    <dgm:cxn modelId="{5CF708D4-81CA-4066-8FDF-4CD64397BFB2}" type="presParOf" srcId="{1F476E13-392E-4068-9F82-1ED2D3DDAEB8}" destId="{7554FB1F-37FB-4243-9934-7018B9D0A712}" srcOrd="2" destOrd="0" presId="urn:microsoft.com/office/officeart/2005/8/layout/process1"/>
    <dgm:cxn modelId="{D8066815-7BFC-404F-B214-240FC8D6A994}" type="presParOf" srcId="{1F476E13-392E-4068-9F82-1ED2D3DDAEB8}" destId="{DD5C8F88-2147-4805-8661-C7EB01D0FD77}" srcOrd="3" destOrd="0" presId="urn:microsoft.com/office/officeart/2005/8/layout/process1"/>
    <dgm:cxn modelId="{3D166998-EF5E-412B-B571-FA874645C0D6}" type="presParOf" srcId="{DD5C8F88-2147-4805-8661-C7EB01D0FD77}" destId="{0D761D9A-65CF-449E-8ADF-46FDA4ED343B}" srcOrd="0" destOrd="0" presId="urn:microsoft.com/office/officeart/2005/8/layout/process1"/>
    <dgm:cxn modelId="{59325D57-E8CE-4610-8E87-22FD94B0D345}" type="presParOf" srcId="{1F476E13-392E-4068-9F82-1ED2D3DDAEB8}" destId="{E795C82A-357D-4A35-B69C-C2FEA4D55E9E}" srcOrd="4" destOrd="0" presId="urn:microsoft.com/office/officeart/2005/8/layout/process1"/>
    <dgm:cxn modelId="{688A8101-C1AC-4DF9-88D0-AF62173C0335}" type="presParOf" srcId="{1F476E13-392E-4068-9F82-1ED2D3DDAEB8}" destId="{AFD5AD2F-0646-4CD1-BC98-E6C594A0738C}" srcOrd="5" destOrd="0" presId="urn:microsoft.com/office/officeart/2005/8/layout/process1"/>
    <dgm:cxn modelId="{90201C14-05BF-4781-B387-437A11F1CD56}" type="presParOf" srcId="{AFD5AD2F-0646-4CD1-BC98-E6C594A0738C}" destId="{99FD511A-68C1-4CF4-A8C7-5429EE46F515}" srcOrd="0" destOrd="0" presId="urn:microsoft.com/office/officeart/2005/8/layout/process1"/>
    <dgm:cxn modelId="{E469FDD5-5B72-48ED-8447-391A33175C1E}" type="presParOf" srcId="{1F476E13-392E-4068-9F82-1ED2D3DDAEB8}" destId="{05CF9A83-3137-4629-B385-F5B3C5162CA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9C52007-2FAC-496F-96E9-992A2D4A738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3447B8-FA7E-4D16-A706-04E20DA48643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detect.log</a:t>
          </a:r>
          <a:endParaRPr lang="zh-CN" altLang="en-US" dirty="0"/>
        </a:p>
      </dgm:t>
    </dgm:pt>
    <dgm:pt modelId="{76290B65-AE20-41DF-8F7D-196C87BA6597}" type="parTrans" cxnId="{CE1CCC3C-0E9A-43DE-BA85-8336364E8FFF}">
      <dgm:prSet/>
      <dgm:spPr/>
      <dgm:t>
        <a:bodyPr/>
        <a:lstStyle/>
        <a:p>
          <a:endParaRPr lang="zh-CN" altLang="en-US"/>
        </a:p>
      </dgm:t>
    </dgm:pt>
    <dgm:pt modelId="{708D7504-481E-4BCB-B940-F958CF3362C2}" type="sibTrans" cxnId="{CE1CCC3C-0E9A-43DE-BA85-8336364E8FFF}">
      <dgm:prSet/>
      <dgm:spPr/>
      <dgm:t>
        <a:bodyPr/>
        <a:lstStyle/>
        <a:p>
          <a:endParaRPr lang="zh-CN" altLang="en-US"/>
        </a:p>
      </dgm:t>
    </dgm:pt>
    <dgm:pt modelId="{625C852C-CDAC-4D53-9F04-A725AD8F98ED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DETECT FILE SYSTEMS MODIFICATION</a:t>
          </a:r>
          <a:endParaRPr lang="zh-CN" altLang="en-US" dirty="0"/>
        </a:p>
      </dgm:t>
    </dgm:pt>
    <dgm:pt modelId="{6D99EA5A-8751-4768-90D7-54867CF5E0C9}" type="parTrans" cxnId="{3AD4A57C-7BCE-46C7-AD01-8F0FBA786C9C}">
      <dgm:prSet/>
      <dgm:spPr/>
      <dgm:t>
        <a:bodyPr/>
        <a:lstStyle/>
        <a:p>
          <a:endParaRPr lang="zh-CN" altLang="en-US"/>
        </a:p>
      </dgm:t>
    </dgm:pt>
    <dgm:pt modelId="{7D58EA4F-FEDD-4D04-999E-D56C17B86ADA}" type="sibTrans" cxnId="{3AD4A57C-7BCE-46C7-AD01-8F0FBA786C9C}">
      <dgm:prSet/>
      <dgm:spPr/>
      <dgm:t>
        <a:bodyPr/>
        <a:lstStyle/>
        <a:p>
          <a:endParaRPr lang="zh-CN" altLang="en-US"/>
        </a:p>
      </dgm:t>
    </dgm:pt>
    <dgm:pt modelId="{2B86759C-4DAE-4042-A0A6-412F637FA49C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DETECT /</a:t>
          </a:r>
          <a:r>
            <a:rPr lang="en-US" altLang="zh-CN" dirty="0" err="1" smtClean="0"/>
            <a:t>proc</a:t>
          </a:r>
          <a:r>
            <a:rPr lang="en-US" altLang="zh-CN" dirty="0" smtClean="0"/>
            <a:t> MODIFICATION</a:t>
          </a:r>
          <a:endParaRPr lang="zh-CN" altLang="en-US" dirty="0"/>
        </a:p>
      </dgm:t>
    </dgm:pt>
    <dgm:pt modelId="{BE620647-B69A-47FD-A39C-6148F570FAF9}" type="parTrans" cxnId="{B55A978E-F7DA-4208-B1DE-E01AB0947733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22125D8C-EFF8-4B90-BA83-E85ED52EC837}" type="sibTrans" cxnId="{B55A978E-F7DA-4208-B1DE-E01AB0947733}">
      <dgm:prSet/>
      <dgm:spPr/>
      <dgm:t>
        <a:bodyPr/>
        <a:lstStyle/>
        <a:p>
          <a:endParaRPr lang="zh-CN" altLang="en-US"/>
        </a:p>
      </dgm:t>
    </dgm:pt>
    <dgm:pt modelId="{39BBAEB3-E9C4-4252-92B3-6310FEA456D6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DETECT HIDDEN PIDS</a:t>
          </a:r>
          <a:endParaRPr lang="zh-CN" altLang="en-US" dirty="0"/>
        </a:p>
      </dgm:t>
    </dgm:pt>
    <dgm:pt modelId="{FBE4FA68-927C-40F6-A3AA-D366F2457D06}" type="parTrans" cxnId="{EDCC60D8-762C-4EB6-89D9-39006F4CE3C4}">
      <dgm:prSet/>
      <dgm:spPr/>
      <dgm:t>
        <a:bodyPr/>
        <a:lstStyle/>
        <a:p>
          <a:endParaRPr lang="zh-CN" altLang="en-US"/>
        </a:p>
      </dgm:t>
    </dgm:pt>
    <dgm:pt modelId="{68A3D085-3A00-43D1-8C1C-ACE07C68176A}" type="sibTrans" cxnId="{EDCC60D8-762C-4EB6-89D9-39006F4CE3C4}">
      <dgm:prSet/>
      <dgm:spPr/>
      <dgm:t>
        <a:bodyPr/>
        <a:lstStyle/>
        <a:p>
          <a:endParaRPr lang="zh-CN" altLang="en-US"/>
        </a:p>
      </dgm:t>
    </dgm:pt>
    <dgm:pt modelId="{3DB56A76-D8CF-47F5-9577-3BE1BDBF0B16}" type="pres">
      <dgm:prSet presAssocID="{C9C52007-2FAC-496F-96E9-992A2D4A738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67D904-78B3-4A7B-AEEF-A61DD67A51F1}" type="pres">
      <dgm:prSet presAssocID="{4A3447B8-FA7E-4D16-A706-04E20DA4864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C0A7673-EF03-4BFC-87ED-1330B1CEF630}" type="pres">
      <dgm:prSet presAssocID="{6D99EA5A-8751-4768-90D7-54867CF5E0C9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40A5C779-9CAC-4227-BA96-F049AD4CE8A1}" type="pres">
      <dgm:prSet presAssocID="{625C852C-CDAC-4D53-9F04-A725AD8F98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B9B647-5ADE-4949-B0ED-EC6F1E1C63A0}" type="pres">
      <dgm:prSet presAssocID="{BE620647-B69A-47FD-A39C-6148F570FAF9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BFCF8AA3-3E8A-4989-80CD-11BA553A7CAD}" type="pres">
      <dgm:prSet presAssocID="{2B86759C-4DAE-4042-A0A6-412F637FA49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F8AA2-08AD-45E2-AD48-7877404D1122}" type="pres">
      <dgm:prSet presAssocID="{FBE4FA68-927C-40F6-A3AA-D366F2457D06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ED7A8CD3-1D9B-4299-92AA-0C43FFC15C79}" type="pres">
      <dgm:prSet presAssocID="{39BBAEB3-E9C4-4252-92B3-6310FEA456D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D2A47D-7532-45CB-A070-251F511B17A3}" type="presOf" srcId="{BE620647-B69A-47FD-A39C-6148F570FAF9}" destId="{77B9B647-5ADE-4949-B0ED-EC6F1E1C63A0}" srcOrd="0" destOrd="0" presId="urn:microsoft.com/office/officeart/2005/8/layout/radial4"/>
    <dgm:cxn modelId="{CE1CCC3C-0E9A-43DE-BA85-8336364E8FFF}" srcId="{C9C52007-2FAC-496F-96E9-992A2D4A7386}" destId="{4A3447B8-FA7E-4D16-A706-04E20DA48643}" srcOrd="0" destOrd="0" parTransId="{76290B65-AE20-41DF-8F7D-196C87BA6597}" sibTransId="{708D7504-481E-4BCB-B940-F958CF3362C2}"/>
    <dgm:cxn modelId="{5C0B8B79-1966-456E-B6B3-D80F5ADFCAE8}" type="presOf" srcId="{C9C52007-2FAC-496F-96E9-992A2D4A7386}" destId="{3DB56A76-D8CF-47F5-9577-3BE1BDBF0B16}" srcOrd="0" destOrd="0" presId="urn:microsoft.com/office/officeart/2005/8/layout/radial4"/>
    <dgm:cxn modelId="{24529C66-9824-446E-8D74-6369546F05F7}" type="presOf" srcId="{39BBAEB3-E9C4-4252-92B3-6310FEA456D6}" destId="{ED7A8CD3-1D9B-4299-92AA-0C43FFC15C79}" srcOrd="0" destOrd="0" presId="urn:microsoft.com/office/officeart/2005/8/layout/radial4"/>
    <dgm:cxn modelId="{EDCC60D8-762C-4EB6-89D9-39006F4CE3C4}" srcId="{4A3447B8-FA7E-4D16-A706-04E20DA48643}" destId="{39BBAEB3-E9C4-4252-92B3-6310FEA456D6}" srcOrd="2" destOrd="0" parTransId="{FBE4FA68-927C-40F6-A3AA-D366F2457D06}" sibTransId="{68A3D085-3A00-43D1-8C1C-ACE07C68176A}"/>
    <dgm:cxn modelId="{49DB479B-9850-44EE-BD29-0A45AED815F4}" type="presOf" srcId="{FBE4FA68-927C-40F6-A3AA-D366F2457D06}" destId="{E9BF8AA2-08AD-45E2-AD48-7877404D1122}" srcOrd="0" destOrd="0" presId="urn:microsoft.com/office/officeart/2005/8/layout/radial4"/>
    <dgm:cxn modelId="{B55A978E-F7DA-4208-B1DE-E01AB0947733}" srcId="{4A3447B8-FA7E-4D16-A706-04E20DA48643}" destId="{2B86759C-4DAE-4042-A0A6-412F637FA49C}" srcOrd="1" destOrd="0" parTransId="{BE620647-B69A-47FD-A39C-6148F570FAF9}" sibTransId="{22125D8C-EFF8-4B90-BA83-E85ED52EC837}"/>
    <dgm:cxn modelId="{1C10A13B-07B3-42D8-B0F0-91FC563EC5CB}" type="presOf" srcId="{2B86759C-4DAE-4042-A0A6-412F637FA49C}" destId="{BFCF8AA3-3E8A-4989-80CD-11BA553A7CAD}" srcOrd="0" destOrd="0" presId="urn:microsoft.com/office/officeart/2005/8/layout/radial4"/>
    <dgm:cxn modelId="{8A19FAFE-848B-46CE-BFD0-3C3653C6A6DB}" type="presOf" srcId="{4A3447B8-FA7E-4D16-A706-04E20DA48643}" destId="{4067D904-78B3-4A7B-AEEF-A61DD67A51F1}" srcOrd="0" destOrd="0" presId="urn:microsoft.com/office/officeart/2005/8/layout/radial4"/>
    <dgm:cxn modelId="{3AD4A57C-7BCE-46C7-AD01-8F0FBA786C9C}" srcId="{4A3447B8-FA7E-4D16-A706-04E20DA48643}" destId="{625C852C-CDAC-4D53-9F04-A725AD8F98ED}" srcOrd="0" destOrd="0" parTransId="{6D99EA5A-8751-4768-90D7-54867CF5E0C9}" sibTransId="{7D58EA4F-FEDD-4D04-999E-D56C17B86ADA}"/>
    <dgm:cxn modelId="{960CA130-FE32-4349-B473-C134C995E3B2}" type="presOf" srcId="{625C852C-CDAC-4D53-9F04-A725AD8F98ED}" destId="{40A5C779-9CAC-4227-BA96-F049AD4CE8A1}" srcOrd="0" destOrd="0" presId="urn:microsoft.com/office/officeart/2005/8/layout/radial4"/>
    <dgm:cxn modelId="{3E2A87CD-A384-45C0-8D14-8872328CB5D6}" type="presOf" srcId="{6D99EA5A-8751-4768-90D7-54867CF5E0C9}" destId="{CC0A7673-EF03-4BFC-87ED-1330B1CEF630}" srcOrd="0" destOrd="0" presId="urn:microsoft.com/office/officeart/2005/8/layout/radial4"/>
    <dgm:cxn modelId="{5E2F35AB-FA02-4E50-8A42-2C7AEB11E82E}" type="presParOf" srcId="{3DB56A76-D8CF-47F5-9577-3BE1BDBF0B16}" destId="{4067D904-78B3-4A7B-AEEF-A61DD67A51F1}" srcOrd="0" destOrd="0" presId="urn:microsoft.com/office/officeart/2005/8/layout/radial4"/>
    <dgm:cxn modelId="{34885210-425D-4646-969B-0DDF502D63FD}" type="presParOf" srcId="{3DB56A76-D8CF-47F5-9577-3BE1BDBF0B16}" destId="{CC0A7673-EF03-4BFC-87ED-1330B1CEF630}" srcOrd="1" destOrd="0" presId="urn:microsoft.com/office/officeart/2005/8/layout/radial4"/>
    <dgm:cxn modelId="{A98E4402-F739-43A0-8CBE-2E7B08FD5550}" type="presParOf" srcId="{3DB56A76-D8CF-47F5-9577-3BE1BDBF0B16}" destId="{40A5C779-9CAC-4227-BA96-F049AD4CE8A1}" srcOrd="2" destOrd="0" presId="urn:microsoft.com/office/officeart/2005/8/layout/radial4"/>
    <dgm:cxn modelId="{655310FE-10AF-42E7-95B0-EC4941C921EF}" type="presParOf" srcId="{3DB56A76-D8CF-47F5-9577-3BE1BDBF0B16}" destId="{77B9B647-5ADE-4949-B0ED-EC6F1E1C63A0}" srcOrd="3" destOrd="0" presId="urn:microsoft.com/office/officeart/2005/8/layout/radial4"/>
    <dgm:cxn modelId="{2F1D5F69-25CC-460D-A1A5-52F735A4476E}" type="presParOf" srcId="{3DB56A76-D8CF-47F5-9577-3BE1BDBF0B16}" destId="{BFCF8AA3-3E8A-4989-80CD-11BA553A7CAD}" srcOrd="4" destOrd="0" presId="urn:microsoft.com/office/officeart/2005/8/layout/radial4"/>
    <dgm:cxn modelId="{48A99E74-D7F0-46CA-822E-E4CF1CE6AFAF}" type="presParOf" srcId="{3DB56A76-D8CF-47F5-9577-3BE1BDBF0B16}" destId="{E9BF8AA2-08AD-45E2-AD48-7877404D1122}" srcOrd="5" destOrd="0" presId="urn:microsoft.com/office/officeart/2005/8/layout/radial4"/>
    <dgm:cxn modelId="{538FF25E-5619-4F62-903F-ABB564E3D33A}" type="presParOf" srcId="{3DB56A76-D8CF-47F5-9577-3BE1BDBF0B16}" destId="{ED7A8CD3-1D9B-4299-92AA-0C43FFC15C7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rgbClr val="000000"/>
              </a:solidFill>
              <a:latin typeface="+mj-lt"/>
            </a:rPr>
            <a:t>proc</a:t>
          </a:r>
          <a:endParaRPr lang="en-US" sz="1400" b="1" dirty="0">
            <a:solidFill>
              <a:srgbClr val="000000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</a:t>
          </a:r>
          <a:r>
            <a:rPr lang="en-US" sz="1400" b="1" dirty="0" err="1" smtClean="0">
              <a:latin typeface="+mj-lt"/>
            </a:rPr>
            <a:t>fs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D12DB7E6-6DD8-4834-B995-75C99A95D5C3}" type="presOf" srcId="{F382626C-C08D-42B7-B4B8-DE5D23DFA98C}" destId="{8D48D721-4810-440B-9CCB-86C2B417D70B}" srcOrd="0" destOrd="0" presId="urn:microsoft.com/office/officeart/2005/8/layout/process1"/>
    <dgm:cxn modelId="{1735B98A-1634-42E2-B62A-283A55A122CD}" type="presOf" srcId="{9E59BD99-6FC6-477A-9F39-CC497F276F3E}" destId="{14DD947A-F2CF-436D-B55E-671CE6C3D40D}" srcOrd="0" destOrd="0" presId="urn:microsoft.com/office/officeart/2005/8/layout/process1"/>
    <dgm:cxn modelId="{C74D7923-E549-43B8-B6A8-754ECE8B056E}" type="presOf" srcId="{C7A1BAA5-2045-4AD3-9895-329B54517ED9}" destId="{1F476E13-392E-4068-9F82-1ED2D3DDAEB8}" srcOrd="0" destOrd="0" presId="urn:microsoft.com/office/officeart/2005/8/layout/process1"/>
    <dgm:cxn modelId="{25CE9F6C-A46D-462B-A6E8-ADF8A2BAE46E}" type="presOf" srcId="{009BE9BC-6972-41BC-8CB4-150E7354A5F9}" destId="{0D761D9A-65CF-449E-8ADF-46FDA4ED343B}" srcOrd="1" destOrd="0" presId="urn:microsoft.com/office/officeart/2005/8/layout/process1"/>
    <dgm:cxn modelId="{42255E1D-0578-4BF7-AD0F-1303BACFF488}" type="presOf" srcId="{9E59BD99-6FC6-477A-9F39-CC497F276F3E}" destId="{67A7A0F2-C50F-4746-9817-C4B9E4A2A9DD}" srcOrd="1" destOrd="0" presId="urn:microsoft.com/office/officeart/2005/8/layout/process1"/>
    <dgm:cxn modelId="{40FFA004-1BD0-4AA0-BFED-EB082652A067}" type="presOf" srcId="{00C94246-9BDD-4C6C-9602-2ADF8C64BE7C}" destId="{7554FB1F-37FB-4243-9934-7018B9D0A712}" srcOrd="0" destOrd="0" presId="urn:microsoft.com/office/officeart/2005/8/layout/process1"/>
    <dgm:cxn modelId="{3BC97182-4D35-41D3-96B3-5B379071EFB7}" type="presOf" srcId="{15500754-94CD-493D-BC98-5ED673FBF978}" destId="{269FBD2D-49B5-480D-827E-69ABDD8F65B3}" srcOrd="1" destOrd="0" presId="urn:microsoft.com/office/officeart/2005/8/layout/process1"/>
    <dgm:cxn modelId="{EAF11AD0-47A0-47D8-AE2F-EC719B237253}" type="presOf" srcId="{E5C53283-D208-4D92-94C1-D972805B6864}" destId="{161261D3-0F5E-4F57-B590-8DBE2D8EC835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6D1C57ED-4DB2-4841-8A5B-E9BD3034A38A}" type="presOf" srcId="{242F6CD9-CFE8-4365-877F-37D1044B487B}" destId="{D4F79927-D643-4EAE-B83E-D5C69E4D1F8D}" srcOrd="0" destOrd="0" presId="urn:microsoft.com/office/officeart/2005/8/layout/process1"/>
    <dgm:cxn modelId="{5F59410B-998A-427D-AC97-8BB94A48FD0D}" type="presOf" srcId="{009BE9BC-6972-41BC-8CB4-150E7354A5F9}" destId="{DD5C8F88-2147-4805-8661-C7EB01D0FD77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998FDF95-E357-4691-8FB4-1F3E318D4BF4}" type="presOf" srcId="{15500754-94CD-493D-BC98-5ED673FBF978}" destId="{FC6EEA57-3341-4DD6-BB3E-B9C4CD399243}" srcOrd="0" destOrd="0" presId="urn:microsoft.com/office/officeart/2005/8/layout/process1"/>
    <dgm:cxn modelId="{E9C57BBE-C1F4-44CC-845D-12F7476C9E4A}" type="presParOf" srcId="{1F476E13-392E-4068-9F82-1ED2D3DDAEB8}" destId="{8D48D721-4810-440B-9CCB-86C2B417D70B}" srcOrd="0" destOrd="0" presId="urn:microsoft.com/office/officeart/2005/8/layout/process1"/>
    <dgm:cxn modelId="{CA6BF350-BDDB-4EF1-86D4-676B7465CFF8}" type="presParOf" srcId="{1F476E13-392E-4068-9F82-1ED2D3DDAEB8}" destId="{FC6EEA57-3341-4DD6-BB3E-B9C4CD399243}" srcOrd="1" destOrd="0" presId="urn:microsoft.com/office/officeart/2005/8/layout/process1"/>
    <dgm:cxn modelId="{60740911-7222-4769-B4EA-539C6BDD51C5}" type="presParOf" srcId="{FC6EEA57-3341-4DD6-BB3E-B9C4CD399243}" destId="{269FBD2D-49B5-480D-827E-69ABDD8F65B3}" srcOrd="0" destOrd="0" presId="urn:microsoft.com/office/officeart/2005/8/layout/process1"/>
    <dgm:cxn modelId="{E5FE585A-760C-4BB9-A5D2-21C2EE7C5013}" type="presParOf" srcId="{1F476E13-392E-4068-9F82-1ED2D3DDAEB8}" destId="{7554FB1F-37FB-4243-9934-7018B9D0A712}" srcOrd="2" destOrd="0" presId="urn:microsoft.com/office/officeart/2005/8/layout/process1"/>
    <dgm:cxn modelId="{E49C476C-46D8-4449-BDDB-D169A249609A}" type="presParOf" srcId="{1F476E13-392E-4068-9F82-1ED2D3DDAEB8}" destId="{DD5C8F88-2147-4805-8661-C7EB01D0FD77}" srcOrd="3" destOrd="0" presId="urn:microsoft.com/office/officeart/2005/8/layout/process1"/>
    <dgm:cxn modelId="{5CF1BA17-D886-4507-9FF2-CDDAFB7B3FCA}" type="presParOf" srcId="{DD5C8F88-2147-4805-8661-C7EB01D0FD77}" destId="{0D761D9A-65CF-449E-8ADF-46FDA4ED343B}" srcOrd="0" destOrd="0" presId="urn:microsoft.com/office/officeart/2005/8/layout/process1"/>
    <dgm:cxn modelId="{52CF10DA-6A60-4F19-A003-D40E02C36474}" type="presParOf" srcId="{1F476E13-392E-4068-9F82-1ED2D3DDAEB8}" destId="{D4F79927-D643-4EAE-B83E-D5C69E4D1F8D}" srcOrd="4" destOrd="0" presId="urn:microsoft.com/office/officeart/2005/8/layout/process1"/>
    <dgm:cxn modelId="{59F61413-8F24-463D-A87A-0FDA535F0FD8}" type="presParOf" srcId="{1F476E13-392E-4068-9F82-1ED2D3DDAEB8}" destId="{14DD947A-F2CF-436D-B55E-671CE6C3D40D}" srcOrd="5" destOrd="0" presId="urn:microsoft.com/office/officeart/2005/8/layout/process1"/>
    <dgm:cxn modelId="{279DDF47-7ED7-4CA5-BE58-602F1999BD49}" type="presParOf" srcId="{14DD947A-F2CF-436D-B55E-671CE6C3D40D}" destId="{67A7A0F2-C50F-4746-9817-C4B9E4A2A9DD}" srcOrd="0" destOrd="0" presId="urn:microsoft.com/office/officeart/2005/8/layout/process1"/>
    <dgm:cxn modelId="{1DE4DB01-7680-4020-A94F-BA340AF9689E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8FCE3343-0C65-41E0-9286-8AE77C4C280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DA4F22AE-A4F8-499A-9326-1B16C21E71C1}" type="parTrans" cxnId="{956746CF-F73F-4764-8068-535C5D80DFD6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AAC381B0-479A-44B2-B429-BB501A725DE4}" type="sibTrans" cxnId="{956746CF-F73F-4764-8068-535C5D80DFD6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58BC19FD-7366-4BEA-BBC3-04FE47CFD7C6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576C6A2-4DF5-489E-AE11-DD0C00F13F22}" type="parTrans" cxnId="{7909A3B4-5E79-4982-AEFB-FB2CE4D11872}">
      <dgm:prSet/>
      <dgm:spPr/>
      <dgm:t>
        <a:bodyPr/>
        <a:lstStyle/>
        <a:p>
          <a:endParaRPr lang="en-US"/>
        </a:p>
      </dgm:t>
    </dgm:pt>
    <dgm:pt modelId="{FF316BEE-B600-4470-AF94-D91789C1FD87}" type="sibTrans" cxnId="{7909A3B4-5E79-4982-AEFB-FB2CE4D11872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174B466-B397-4BC8-A19D-FFB6BDCFD61F}" type="pres">
      <dgm:prSet presAssocID="{58BC19FD-7366-4BEA-BBC3-04FE47CFD7C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5E27-F9A6-4AAC-B936-CD45ABABD8AD}" type="pres">
      <dgm:prSet presAssocID="{FF316BEE-B600-4470-AF94-D91789C1FD8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4B107F5-71AE-4E5C-BAFB-218FF69ED65D}" type="pres">
      <dgm:prSet presAssocID="{FF316BEE-B600-4470-AF94-D91789C1FD8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9907483-3744-41C8-8E8F-20D3AF93A8A1}" type="pres">
      <dgm:prSet presAssocID="{8FCE3343-0C65-41E0-9286-8AE77C4C280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9BB99D86-2E29-41B5-9FCC-A886A94E5EB5}" type="presOf" srcId="{58BC19FD-7366-4BEA-BBC3-04FE47CFD7C6}" destId="{8174B466-B397-4BC8-A19D-FFB6BDCFD61F}" srcOrd="0" destOrd="0" presId="urn:microsoft.com/office/officeart/2005/8/layout/process1"/>
    <dgm:cxn modelId="{4B376857-4ACB-4951-A5AE-3C6E6819A751}" type="presOf" srcId="{C7A1BAA5-2045-4AD3-9895-329B54517ED9}" destId="{1F476E13-392E-4068-9F82-1ED2D3DDAEB8}" srcOrd="0" destOrd="0" presId="urn:microsoft.com/office/officeart/2005/8/layout/process1"/>
    <dgm:cxn modelId="{8919E07F-DE19-4B03-925E-1664E0E4E4D5}" type="presOf" srcId="{7F4B999C-42C7-4B94-91C3-C6998156CF3E}" destId="{E795C82A-357D-4A35-B69C-C2FEA4D55E9E}" srcOrd="0" destOrd="0" presId="urn:microsoft.com/office/officeart/2005/8/layout/process1"/>
    <dgm:cxn modelId="{11B4987D-E0D6-4C74-B403-66A423D3B75A}" type="presOf" srcId="{FF316BEE-B600-4470-AF94-D91789C1FD87}" destId="{46595E27-F9A6-4AAC-B936-CD45ABABD8AD}" srcOrd="0" destOrd="0" presId="urn:microsoft.com/office/officeart/2005/8/layout/process1"/>
    <dgm:cxn modelId="{956746CF-F73F-4764-8068-535C5D80DFD6}" srcId="{C7A1BAA5-2045-4AD3-9895-329B54517ED9}" destId="{8FCE3343-0C65-41E0-9286-8AE77C4C280C}" srcOrd="3" destOrd="0" parTransId="{DA4F22AE-A4F8-499A-9326-1B16C21E71C1}" sibTransId="{AAC381B0-479A-44B2-B429-BB501A725DE4}"/>
    <dgm:cxn modelId="{B2A02C21-F1EB-47AE-AC09-6FD07784D6B9}" type="presOf" srcId="{009BE9BC-6972-41BC-8CB4-150E7354A5F9}" destId="{DD5C8F88-2147-4805-8661-C7EB01D0FD77}" srcOrd="0" destOrd="0" presId="urn:microsoft.com/office/officeart/2005/8/layout/process1"/>
    <dgm:cxn modelId="{A0A714FC-4344-453E-AEB9-969D185EFE89}" type="presOf" srcId="{8FCE3343-0C65-41E0-9286-8AE77C4C280C}" destId="{09907483-3744-41C8-8E8F-20D3AF93A8A1}" srcOrd="0" destOrd="0" presId="urn:microsoft.com/office/officeart/2005/8/layout/process1"/>
    <dgm:cxn modelId="{D1EAAF84-A97F-4958-BAC1-38123EC661E1}" type="presOf" srcId="{DD365848-3492-4435-87EF-F7AE38D366FF}" destId="{99FD511A-68C1-4CF4-A8C7-5429EE46F515}" srcOrd="1" destOrd="0" presId="urn:microsoft.com/office/officeart/2005/8/layout/process1"/>
    <dgm:cxn modelId="{1D9A5A04-84EC-44D8-B31C-CF0C38C88A10}" type="presOf" srcId="{FF316BEE-B600-4470-AF94-D91789C1FD87}" destId="{C4B107F5-71AE-4E5C-BAFB-218FF69ED65D}" srcOrd="1" destOrd="0" presId="urn:microsoft.com/office/officeart/2005/8/layout/process1"/>
    <dgm:cxn modelId="{ADAD743A-2A7B-46F3-8F43-F3E11F8BD01A}" type="presOf" srcId="{DD365848-3492-4435-87EF-F7AE38D366FF}" destId="{AFD5AD2F-0646-4CD1-BC98-E6C594A0738C}" srcOrd="0" destOrd="0" presId="urn:microsoft.com/office/officeart/2005/8/layout/process1"/>
    <dgm:cxn modelId="{B12FFB5B-E2A2-46BA-9AC4-FC5F6A6F05C7}" type="presOf" srcId="{009BE9BC-6972-41BC-8CB4-150E7354A5F9}" destId="{0D761D9A-65CF-449E-8ADF-46FDA4ED343B}" srcOrd="1" destOrd="0" presId="urn:microsoft.com/office/officeart/2005/8/layout/process1"/>
    <dgm:cxn modelId="{7909A3B4-5E79-4982-AEFB-FB2CE4D11872}" srcId="{C7A1BAA5-2045-4AD3-9895-329B54517ED9}" destId="{58BC19FD-7366-4BEA-BBC3-04FE47CFD7C6}" srcOrd="0" destOrd="0" parTransId="{4576C6A2-4DF5-489E-AE11-DD0C00F13F22}" sibTransId="{FF316BEE-B600-4470-AF94-D91789C1FD87}"/>
    <dgm:cxn modelId="{7B81E698-099F-44F5-9DF0-5D4A02F95D5D}" type="presOf" srcId="{00C94246-9BDD-4C6C-9602-2ADF8C64BE7C}" destId="{7554FB1F-37FB-4243-9934-7018B9D0A712}" srcOrd="0" destOrd="0" presId="urn:microsoft.com/office/officeart/2005/8/layout/process1"/>
    <dgm:cxn modelId="{4BFBBB58-CE11-44AF-8AEE-5AFA78AA95D1}" type="presParOf" srcId="{1F476E13-392E-4068-9F82-1ED2D3DDAEB8}" destId="{8174B466-B397-4BC8-A19D-FFB6BDCFD61F}" srcOrd="0" destOrd="0" presId="urn:microsoft.com/office/officeart/2005/8/layout/process1"/>
    <dgm:cxn modelId="{5AE239E8-752C-4882-B95D-7C0E70DE7801}" type="presParOf" srcId="{1F476E13-392E-4068-9F82-1ED2D3DDAEB8}" destId="{46595E27-F9A6-4AAC-B936-CD45ABABD8AD}" srcOrd="1" destOrd="0" presId="urn:microsoft.com/office/officeart/2005/8/layout/process1"/>
    <dgm:cxn modelId="{626B604A-ACC1-4755-9EA9-F6019F580032}" type="presParOf" srcId="{46595E27-F9A6-4AAC-B936-CD45ABABD8AD}" destId="{C4B107F5-71AE-4E5C-BAFB-218FF69ED65D}" srcOrd="0" destOrd="0" presId="urn:microsoft.com/office/officeart/2005/8/layout/process1"/>
    <dgm:cxn modelId="{417D68D6-72F2-4791-A472-3A286243DEA9}" type="presParOf" srcId="{1F476E13-392E-4068-9F82-1ED2D3DDAEB8}" destId="{7554FB1F-37FB-4243-9934-7018B9D0A712}" srcOrd="2" destOrd="0" presId="urn:microsoft.com/office/officeart/2005/8/layout/process1"/>
    <dgm:cxn modelId="{7CC781A1-3817-4C84-BE3D-C1E99169B4B1}" type="presParOf" srcId="{1F476E13-392E-4068-9F82-1ED2D3DDAEB8}" destId="{DD5C8F88-2147-4805-8661-C7EB01D0FD77}" srcOrd="3" destOrd="0" presId="urn:microsoft.com/office/officeart/2005/8/layout/process1"/>
    <dgm:cxn modelId="{AED0268E-D021-40E5-A9BA-5BEECE31FB8C}" type="presParOf" srcId="{DD5C8F88-2147-4805-8661-C7EB01D0FD77}" destId="{0D761D9A-65CF-449E-8ADF-46FDA4ED343B}" srcOrd="0" destOrd="0" presId="urn:microsoft.com/office/officeart/2005/8/layout/process1"/>
    <dgm:cxn modelId="{9EAC4836-80A8-4C03-A60F-616F6BDF6C4F}" type="presParOf" srcId="{1F476E13-392E-4068-9F82-1ED2D3DDAEB8}" destId="{E795C82A-357D-4A35-B69C-C2FEA4D55E9E}" srcOrd="4" destOrd="0" presId="urn:microsoft.com/office/officeart/2005/8/layout/process1"/>
    <dgm:cxn modelId="{89EF06F5-EA77-4CCD-8817-A2D6508C2116}" type="presParOf" srcId="{1F476E13-392E-4068-9F82-1ED2D3DDAEB8}" destId="{AFD5AD2F-0646-4CD1-BC98-E6C594A0738C}" srcOrd="5" destOrd="0" presId="urn:microsoft.com/office/officeart/2005/8/layout/process1"/>
    <dgm:cxn modelId="{1BD9689D-7C29-40D3-A5F5-7D5421546E9C}" type="presParOf" srcId="{AFD5AD2F-0646-4CD1-BC98-E6C594A0738C}" destId="{99FD511A-68C1-4CF4-A8C7-5429EE46F515}" srcOrd="0" destOrd="0" presId="urn:microsoft.com/office/officeart/2005/8/layout/process1"/>
    <dgm:cxn modelId="{A5B3DB1B-7F97-4008-B0DA-260095FA8A51}" type="presParOf" srcId="{1F476E13-392E-4068-9F82-1ED2D3DDAEB8}" destId="{09907483-3744-41C8-8E8F-20D3AF93A8A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</a:t>
          </a:r>
          <a:r>
            <a:rPr lang="en-US" sz="1400" b="1" dirty="0" err="1" smtClean="0">
              <a:latin typeface="+mj-lt"/>
            </a:rPr>
            <a:t>fs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A46AD010-A535-407E-9F64-9BED84404ECB}" type="presOf" srcId="{15500754-94CD-493D-BC98-5ED673FBF978}" destId="{269FBD2D-49B5-480D-827E-69ABDD8F65B3}" srcOrd="1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3ED92761-9D2A-485B-A9A9-F78C7AEDDDE2}" type="presOf" srcId="{9E59BD99-6FC6-477A-9F39-CC497F276F3E}" destId="{67A7A0F2-C50F-4746-9817-C4B9E4A2A9DD}" srcOrd="1" destOrd="0" presId="urn:microsoft.com/office/officeart/2005/8/layout/process1"/>
    <dgm:cxn modelId="{706E8986-F0B6-4116-8108-60F10B75AD82}" type="presOf" srcId="{C7A1BAA5-2045-4AD3-9895-329B54517ED9}" destId="{1F476E13-392E-4068-9F82-1ED2D3DDAEB8}" srcOrd="0" destOrd="0" presId="urn:microsoft.com/office/officeart/2005/8/layout/process1"/>
    <dgm:cxn modelId="{126E61A4-D6A6-4BC8-A34D-9ED305827E1F}" type="presOf" srcId="{9E59BD99-6FC6-477A-9F39-CC497F276F3E}" destId="{14DD947A-F2CF-436D-B55E-671CE6C3D40D}" srcOrd="0" destOrd="0" presId="urn:microsoft.com/office/officeart/2005/8/layout/process1"/>
    <dgm:cxn modelId="{3C2174C9-C69A-43E8-BD86-C2A2BCB88E92}" type="presOf" srcId="{242F6CD9-CFE8-4365-877F-37D1044B487B}" destId="{D4F79927-D643-4EAE-B83E-D5C69E4D1F8D}" srcOrd="0" destOrd="0" presId="urn:microsoft.com/office/officeart/2005/8/layout/process1"/>
    <dgm:cxn modelId="{760DD34C-0C35-4430-9E85-99768015A652}" type="presOf" srcId="{009BE9BC-6972-41BC-8CB4-150E7354A5F9}" destId="{DD5C8F88-2147-4805-8661-C7EB01D0FD77}" srcOrd="0" destOrd="0" presId="urn:microsoft.com/office/officeart/2005/8/layout/process1"/>
    <dgm:cxn modelId="{998BBC28-D327-4A3E-AEB8-5CF9024B42D0}" type="presOf" srcId="{00C94246-9BDD-4C6C-9602-2ADF8C64BE7C}" destId="{7554FB1F-37FB-4243-9934-7018B9D0A712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92FC543C-B21B-4C90-B7AE-92B6D14B10D9}" type="presOf" srcId="{15500754-94CD-493D-BC98-5ED673FBF978}" destId="{FC6EEA57-3341-4DD6-BB3E-B9C4CD399243}" srcOrd="0" destOrd="0" presId="urn:microsoft.com/office/officeart/2005/8/layout/process1"/>
    <dgm:cxn modelId="{7D27FEE2-8421-46EA-8E07-B3D07FB943A9}" type="presOf" srcId="{009BE9BC-6972-41BC-8CB4-150E7354A5F9}" destId="{0D761D9A-65CF-449E-8ADF-46FDA4ED343B}" srcOrd="1" destOrd="0" presId="urn:microsoft.com/office/officeart/2005/8/layout/process1"/>
    <dgm:cxn modelId="{A5D48A60-7591-4D33-AA04-0724707A2A76}" type="presOf" srcId="{F382626C-C08D-42B7-B4B8-DE5D23DFA98C}" destId="{8D48D721-4810-440B-9CCB-86C2B417D70B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4961A60B-E335-4A91-A1BE-C4650838486C}" type="presOf" srcId="{E5C53283-D208-4D92-94C1-D972805B6864}" destId="{161261D3-0F5E-4F57-B590-8DBE2D8EC835}" srcOrd="0" destOrd="0" presId="urn:microsoft.com/office/officeart/2005/8/layout/process1"/>
    <dgm:cxn modelId="{8BB451B9-8765-49F0-B18E-71FD442717BD}" type="presParOf" srcId="{1F476E13-392E-4068-9F82-1ED2D3DDAEB8}" destId="{8D48D721-4810-440B-9CCB-86C2B417D70B}" srcOrd="0" destOrd="0" presId="urn:microsoft.com/office/officeart/2005/8/layout/process1"/>
    <dgm:cxn modelId="{C1B981B8-7A11-4A0B-BBF8-C1DF4278DEBB}" type="presParOf" srcId="{1F476E13-392E-4068-9F82-1ED2D3DDAEB8}" destId="{FC6EEA57-3341-4DD6-BB3E-B9C4CD399243}" srcOrd="1" destOrd="0" presId="urn:microsoft.com/office/officeart/2005/8/layout/process1"/>
    <dgm:cxn modelId="{80E1D2D1-380D-46C5-A151-4BFA9F34AD18}" type="presParOf" srcId="{FC6EEA57-3341-4DD6-BB3E-B9C4CD399243}" destId="{269FBD2D-49B5-480D-827E-69ABDD8F65B3}" srcOrd="0" destOrd="0" presId="urn:microsoft.com/office/officeart/2005/8/layout/process1"/>
    <dgm:cxn modelId="{F64E1ADC-A55E-4D18-9BBA-28A3CDDDE5DD}" type="presParOf" srcId="{1F476E13-392E-4068-9F82-1ED2D3DDAEB8}" destId="{7554FB1F-37FB-4243-9934-7018B9D0A712}" srcOrd="2" destOrd="0" presId="urn:microsoft.com/office/officeart/2005/8/layout/process1"/>
    <dgm:cxn modelId="{73E516A6-BD57-453F-B9D5-3BC73AF693FB}" type="presParOf" srcId="{1F476E13-392E-4068-9F82-1ED2D3DDAEB8}" destId="{DD5C8F88-2147-4805-8661-C7EB01D0FD77}" srcOrd="3" destOrd="0" presId="urn:microsoft.com/office/officeart/2005/8/layout/process1"/>
    <dgm:cxn modelId="{4BB2CBB5-1F32-4CC4-943D-3C635D1FEF91}" type="presParOf" srcId="{DD5C8F88-2147-4805-8661-C7EB01D0FD77}" destId="{0D761D9A-65CF-449E-8ADF-46FDA4ED343B}" srcOrd="0" destOrd="0" presId="urn:microsoft.com/office/officeart/2005/8/layout/process1"/>
    <dgm:cxn modelId="{1C55E6D7-C012-4479-8301-837F2728BE9F}" type="presParOf" srcId="{1F476E13-392E-4068-9F82-1ED2D3DDAEB8}" destId="{D4F79927-D643-4EAE-B83E-D5C69E4D1F8D}" srcOrd="4" destOrd="0" presId="urn:microsoft.com/office/officeart/2005/8/layout/process1"/>
    <dgm:cxn modelId="{6619C8A7-E625-4ACE-BC8D-1236E5067376}" type="presParOf" srcId="{1F476E13-392E-4068-9F82-1ED2D3DDAEB8}" destId="{14DD947A-F2CF-436D-B55E-671CE6C3D40D}" srcOrd="5" destOrd="0" presId="urn:microsoft.com/office/officeart/2005/8/layout/process1"/>
    <dgm:cxn modelId="{901397A6-6AC0-41AD-8138-69B68B4B14CC}" type="presParOf" srcId="{14DD947A-F2CF-436D-B55E-671CE6C3D40D}" destId="{67A7A0F2-C50F-4746-9817-C4B9E4A2A9DD}" srcOrd="0" destOrd="0" presId="urn:microsoft.com/office/officeart/2005/8/layout/process1"/>
    <dgm:cxn modelId="{A6547115-3B00-4892-B383-4D0635BB5366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569FA3E0-0A23-47A4-BBC5-F43334D39D58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rgbClr val="000000"/>
              </a:solidFill>
              <a:latin typeface="+mj-lt"/>
            </a:rPr>
            <a:t>fs</a:t>
          </a:r>
          <a:endParaRPr lang="en-US" sz="1400" b="1" dirty="0">
            <a:solidFill>
              <a:srgbClr val="000000"/>
            </a:solidFill>
            <a:latin typeface="+mj-lt"/>
          </a:endParaRPr>
        </a:p>
      </dgm:t>
    </dgm:pt>
    <dgm:pt modelId="{B0E16C3B-3FF7-4015-B1F8-C8E541FBD674}" type="parTrans" cxnId="{EAC2D619-E21E-4433-8C17-504572365907}">
      <dgm:prSet/>
      <dgm:spPr/>
      <dgm:t>
        <a:bodyPr/>
        <a:lstStyle/>
        <a:p>
          <a:endParaRPr lang="zh-CN" altLang="en-US"/>
        </a:p>
      </dgm:t>
    </dgm:pt>
    <dgm:pt modelId="{4FFC81FE-FF93-4861-ACEE-AA86223D8DC3}" type="sibTrans" cxnId="{EAC2D619-E21E-4433-8C17-504572365907}">
      <dgm:prSet/>
      <dgm:spPr/>
      <dgm:t>
        <a:bodyPr/>
        <a:lstStyle/>
        <a:p>
          <a:endParaRPr lang="zh-CN" alt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FCFA485-CDD2-4D84-B7A5-92C2B51C5970}" type="pres">
      <dgm:prSet presAssocID="{569FA3E0-0A23-47A4-BBC5-F43334D39D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0DBF7-670E-4FBA-B7E3-D59332608ADC}" type="pres">
      <dgm:prSet presAssocID="{4FFC81FE-FF93-4861-ACEE-AA86223D8DC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F8EE41E-AC96-47B9-B527-DCFCCBC53C47}" type="pres">
      <dgm:prSet presAssocID="{4FFC81FE-FF93-4861-ACEE-AA86223D8DC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EAC2D619-E21E-4433-8C17-504572365907}" srcId="{C7A1BAA5-2045-4AD3-9895-329B54517ED9}" destId="{569FA3E0-0A23-47A4-BBC5-F43334D39D58}" srcOrd="2" destOrd="0" parTransId="{B0E16C3B-3FF7-4015-B1F8-C8E541FBD674}" sibTransId="{4FFC81FE-FF93-4861-ACEE-AA86223D8DC3}"/>
    <dgm:cxn modelId="{2F2034BB-4A9C-484C-8D27-16709288E072}" type="presOf" srcId="{009BE9BC-6972-41BC-8CB4-150E7354A5F9}" destId="{DD5C8F88-2147-4805-8661-C7EB01D0FD77}" srcOrd="0" destOrd="0" presId="urn:microsoft.com/office/officeart/2005/8/layout/process1"/>
    <dgm:cxn modelId="{C9FFE79A-5B40-41E7-ACBC-2901233399FD}" type="presOf" srcId="{E5C53283-D208-4D92-94C1-D972805B6864}" destId="{161261D3-0F5E-4F57-B590-8DBE2D8EC835}" srcOrd="0" destOrd="0" presId="urn:microsoft.com/office/officeart/2005/8/layout/process1"/>
    <dgm:cxn modelId="{AB3CE48A-0622-4AF0-924F-D56F8A751FD2}" type="presOf" srcId="{4FFC81FE-FF93-4861-ACEE-AA86223D8DC3}" destId="{9F8EE41E-AC96-47B9-B527-DCFCCBC53C47}" srcOrd="1" destOrd="0" presId="urn:microsoft.com/office/officeart/2005/8/layout/process1"/>
    <dgm:cxn modelId="{B074CCA4-DD64-4CA0-B67D-4E50ED750D43}" type="presOf" srcId="{F382626C-C08D-42B7-B4B8-DE5D23DFA98C}" destId="{8D48D721-4810-440B-9CCB-86C2B417D70B}" srcOrd="0" destOrd="0" presId="urn:microsoft.com/office/officeart/2005/8/layout/process1"/>
    <dgm:cxn modelId="{CEC107DB-ED30-4B4B-BCD7-849BC3CE1464}" type="presOf" srcId="{569FA3E0-0A23-47A4-BBC5-F43334D39D58}" destId="{6FCFA485-CDD2-4D84-B7A5-92C2B51C5970}" srcOrd="0" destOrd="0" presId="urn:microsoft.com/office/officeart/2005/8/layout/process1"/>
    <dgm:cxn modelId="{93CE56F2-1D0B-40C0-A613-0A88D3354696}" type="presOf" srcId="{00C94246-9BDD-4C6C-9602-2ADF8C64BE7C}" destId="{7554FB1F-37FB-4243-9934-7018B9D0A712}" srcOrd="0" destOrd="0" presId="urn:microsoft.com/office/officeart/2005/8/layout/process1"/>
    <dgm:cxn modelId="{6293FA46-F406-42D2-ADBE-3FE9A25F981D}" type="presOf" srcId="{15500754-94CD-493D-BC98-5ED673FBF978}" destId="{FC6EEA57-3341-4DD6-BB3E-B9C4CD399243}" srcOrd="0" destOrd="0" presId="urn:microsoft.com/office/officeart/2005/8/layout/process1"/>
    <dgm:cxn modelId="{067B9D44-DE0C-4191-930C-F7EC5A17C6FD}" type="presOf" srcId="{15500754-94CD-493D-BC98-5ED673FBF978}" destId="{269FBD2D-49B5-480D-827E-69ABDD8F65B3}" srcOrd="1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1E0E440D-71C2-4C6B-8E9B-FBD3DB4CF995}" type="presOf" srcId="{009BE9BC-6972-41BC-8CB4-150E7354A5F9}" destId="{0D761D9A-65CF-449E-8ADF-46FDA4ED343B}" srcOrd="1" destOrd="0" presId="urn:microsoft.com/office/officeart/2005/8/layout/process1"/>
    <dgm:cxn modelId="{17EB8E81-76B7-4A77-87DD-CF2C2FFAEEF2}" type="presOf" srcId="{C7A1BAA5-2045-4AD3-9895-329B54517ED9}" destId="{1F476E13-392E-4068-9F82-1ED2D3DDAEB8}" srcOrd="0" destOrd="0" presId="urn:microsoft.com/office/officeart/2005/8/layout/process1"/>
    <dgm:cxn modelId="{F0790A4F-6BF7-4F98-88A6-25F411159A91}" type="presOf" srcId="{4FFC81FE-FF93-4861-ACEE-AA86223D8DC3}" destId="{4C50DBF7-670E-4FBA-B7E3-D59332608ADC}" srcOrd="0" destOrd="0" presId="urn:microsoft.com/office/officeart/2005/8/layout/process1"/>
    <dgm:cxn modelId="{E7C91AB7-9D8F-4686-A606-FDA4B67B94D9}" type="presParOf" srcId="{1F476E13-392E-4068-9F82-1ED2D3DDAEB8}" destId="{8D48D721-4810-440B-9CCB-86C2B417D70B}" srcOrd="0" destOrd="0" presId="urn:microsoft.com/office/officeart/2005/8/layout/process1"/>
    <dgm:cxn modelId="{C1232B60-77F6-495F-B02B-0631B80F2480}" type="presParOf" srcId="{1F476E13-392E-4068-9F82-1ED2D3DDAEB8}" destId="{FC6EEA57-3341-4DD6-BB3E-B9C4CD399243}" srcOrd="1" destOrd="0" presId="urn:microsoft.com/office/officeart/2005/8/layout/process1"/>
    <dgm:cxn modelId="{F622400C-5453-4ACE-BEDC-CAADCAB8A004}" type="presParOf" srcId="{FC6EEA57-3341-4DD6-BB3E-B9C4CD399243}" destId="{269FBD2D-49B5-480D-827E-69ABDD8F65B3}" srcOrd="0" destOrd="0" presId="urn:microsoft.com/office/officeart/2005/8/layout/process1"/>
    <dgm:cxn modelId="{88A392FA-9CDA-4443-86E9-50243E5BC6D9}" type="presParOf" srcId="{1F476E13-392E-4068-9F82-1ED2D3DDAEB8}" destId="{7554FB1F-37FB-4243-9934-7018B9D0A712}" srcOrd="2" destOrd="0" presId="urn:microsoft.com/office/officeart/2005/8/layout/process1"/>
    <dgm:cxn modelId="{0B0408B9-5382-46D8-A997-53F8AB8E3F7E}" type="presParOf" srcId="{1F476E13-392E-4068-9F82-1ED2D3DDAEB8}" destId="{DD5C8F88-2147-4805-8661-C7EB01D0FD77}" srcOrd="3" destOrd="0" presId="urn:microsoft.com/office/officeart/2005/8/layout/process1"/>
    <dgm:cxn modelId="{1976F581-1347-4F53-B60F-5217FF210A12}" type="presParOf" srcId="{DD5C8F88-2147-4805-8661-C7EB01D0FD77}" destId="{0D761D9A-65CF-449E-8ADF-46FDA4ED343B}" srcOrd="0" destOrd="0" presId="urn:microsoft.com/office/officeart/2005/8/layout/process1"/>
    <dgm:cxn modelId="{8E99CD1F-8313-4A59-97D3-208D11D60994}" type="presParOf" srcId="{1F476E13-392E-4068-9F82-1ED2D3DDAEB8}" destId="{6FCFA485-CDD2-4D84-B7A5-92C2B51C5970}" srcOrd="4" destOrd="0" presId="urn:microsoft.com/office/officeart/2005/8/layout/process1"/>
    <dgm:cxn modelId="{B44FC304-997D-4B26-B2CF-951DAB84669F}" type="presParOf" srcId="{1F476E13-392E-4068-9F82-1ED2D3DDAEB8}" destId="{4C50DBF7-670E-4FBA-B7E3-D59332608ADC}" srcOrd="5" destOrd="0" presId="urn:microsoft.com/office/officeart/2005/8/layout/process1"/>
    <dgm:cxn modelId="{1BCA4925-BFFB-40CE-929E-9BDC0BE763AD}" type="presParOf" srcId="{4C50DBF7-670E-4FBA-B7E3-D59332608ADC}" destId="{9F8EE41E-AC96-47B9-B527-DCFCCBC53C47}" srcOrd="0" destOrd="0" presId="urn:microsoft.com/office/officeart/2005/8/layout/process1"/>
    <dgm:cxn modelId="{7A1D58C4-2FAD-4BC1-BA55-4B388D2E274C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</a:t>
          </a:r>
          <a:r>
            <a:rPr lang="en-US" sz="1400" b="1" dirty="0" err="1" smtClean="0">
              <a:latin typeface="+mj-lt"/>
            </a:rPr>
            <a:t>fs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51A86764-D174-493D-A5BA-D1A486DE5EFD}" type="presOf" srcId="{009BE9BC-6972-41BC-8CB4-150E7354A5F9}" destId="{DD5C8F88-2147-4805-8661-C7EB01D0FD77}" srcOrd="0" destOrd="0" presId="urn:microsoft.com/office/officeart/2005/8/layout/process1"/>
    <dgm:cxn modelId="{C66A7EB0-06D4-41D4-B412-A258FF3B9EBC}" type="presOf" srcId="{009BE9BC-6972-41BC-8CB4-150E7354A5F9}" destId="{0D761D9A-65CF-449E-8ADF-46FDA4ED343B}" srcOrd="1" destOrd="0" presId="urn:microsoft.com/office/officeart/2005/8/layout/process1"/>
    <dgm:cxn modelId="{806F0B38-1946-413C-9AF1-917BAAFBD0C7}" type="presOf" srcId="{9E59BD99-6FC6-477A-9F39-CC497F276F3E}" destId="{67A7A0F2-C50F-4746-9817-C4B9E4A2A9DD}" srcOrd="1" destOrd="0" presId="urn:microsoft.com/office/officeart/2005/8/layout/process1"/>
    <dgm:cxn modelId="{A63C81F4-457C-4755-8852-4302D6533C6C}" type="presOf" srcId="{F382626C-C08D-42B7-B4B8-DE5D23DFA98C}" destId="{8D48D721-4810-440B-9CCB-86C2B417D70B}" srcOrd="0" destOrd="0" presId="urn:microsoft.com/office/officeart/2005/8/layout/process1"/>
    <dgm:cxn modelId="{E290AE33-A05B-4186-9414-C315B3DFFB11}" type="presOf" srcId="{E5C53283-D208-4D92-94C1-D972805B6864}" destId="{161261D3-0F5E-4F57-B590-8DBE2D8EC835}" srcOrd="0" destOrd="0" presId="urn:microsoft.com/office/officeart/2005/8/layout/process1"/>
    <dgm:cxn modelId="{972D6B91-9FF0-450B-9085-D080EAC45D37}" type="presOf" srcId="{00C94246-9BDD-4C6C-9602-2ADF8C64BE7C}" destId="{7554FB1F-37FB-4243-9934-7018B9D0A712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0BE8B6C9-3976-4C82-B5B7-B6CFDE9326FE}" type="presOf" srcId="{C7A1BAA5-2045-4AD3-9895-329B54517ED9}" destId="{1F476E13-392E-4068-9F82-1ED2D3DDAEB8}" srcOrd="0" destOrd="0" presId="urn:microsoft.com/office/officeart/2005/8/layout/process1"/>
    <dgm:cxn modelId="{503499D5-2EE7-4C32-B99C-A34FFEC4184A}" type="presOf" srcId="{15500754-94CD-493D-BC98-5ED673FBF978}" destId="{269FBD2D-49B5-480D-827E-69ABDD8F65B3}" srcOrd="1" destOrd="0" presId="urn:microsoft.com/office/officeart/2005/8/layout/process1"/>
    <dgm:cxn modelId="{E1915B3F-2096-42E4-B462-CE0C0AB096AA}" type="presOf" srcId="{242F6CD9-CFE8-4365-877F-37D1044B487B}" destId="{D4F79927-D643-4EAE-B83E-D5C69E4D1F8D}" srcOrd="0" destOrd="0" presId="urn:microsoft.com/office/officeart/2005/8/layout/process1"/>
    <dgm:cxn modelId="{DBF28E49-C137-4A20-960E-49DC26C4CC89}" type="presOf" srcId="{9E59BD99-6FC6-477A-9F39-CC497F276F3E}" destId="{14DD947A-F2CF-436D-B55E-671CE6C3D40D}" srcOrd="0" destOrd="0" presId="urn:microsoft.com/office/officeart/2005/8/layout/process1"/>
    <dgm:cxn modelId="{E54E3E86-B67A-49EF-9AF9-B7DCA51ACF44}" type="presOf" srcId="{15500754-94CD-493D-BC98-5ED673FBF978}" destId="{FC6EEA57-3341-4DD6-BB3E-B9C4CD399243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7DDA96FE-4AE5-4D2D-9C5A-A549C2F7D72A}" type="presParOf" srcId="{1F476E13-392E-4068-9F82-1ED2D3DDAEB8}" destId="{8D48D721-4810-440B-9CCB-86C2B417D70B}" srcOrd="0" destOrd="0" presId="urn:microsoft.com/office/officeart/2005/8/layout/process1"/>
    <dgm:cxn modelId="{191B4D11-943C-4438-A85E-EB3954FDE154}" type="presParOf" srcId="{1F476E13-392E-4068-9F82-1ED2D3DDAEB8}" destId="{FC6EEA57-3341-4DD6-BB3E-B9C4CD399243}" srcOrd="1" destOrd="0" presId="urn:microsoft.com/office/officeart/2005/8/layout/process1"/>
    <dgm:cxn modelId="{66BCAB8B-99BF-4938-8C1F-FA1EC01C6469}" type="presParOf" srcId="{FC6EEA57-3341-4DD6-BB3E-B9C4CD399243}" destId="{269FBD2D-49B5-480D-827E-69ABDD8F65B3}" srcOrd="0" destOrd="0" presId="urn:microsoft.com/office/officeart/2005/8/layout/process1"/>
    <dgm:cxn modelId="{0C2F5584-2D56-45F5-9D51-D64BC451DAC7}" type="presParOf" srcId="{1F476E13-392E-4068-9F82-1ED2D3DDAEB8}" destId="{7554FB1F-37FB-4243-9934-7018B9D0A712}" srcOrd="2" destOrd="0" presId="urn:microsoft.com/office/officeart/2005/8/layout/process1"/>
    <dgm:cxn modelId="{DE10147B-FF70-43FD-AD29-0F53E0E144A9}" type="presParOf" srcId="{1F476E13-392E-4068-9F82-1ED2D3DDAEB8}" destId="{DD5C8F88-2147-4805-8661-C7EB01D0FD77}" srcOrd="3" destOrd="0" presId="urn:microsoft.com/office/officeart/2005/8/layout/process1"/>
    <dgm:cxn modelId="{E4AE7FF8-D468-4EF7-89D5-07EE5335861F}" type="presParOf" srcId="{DD5C8F88-2147-4805-8661-C7EB01D0FD77}" destId="{0D761D9A-65CF-449E-8ADF-46FDA4ED343B}" srcOrd="0" destOrd="0" presId="urn:microsoft.com/office/officeart/2005/8/layout/process1"/>
    <dgm:cxn modelId="{156D0E56-2F45-4CD3-AF48-8CE580AE19F7}" type="presParOf" srcId="{1F476E13-392E-4068-9F82-1ED2D3DDAEB8}" destId="{D4F79927-D643-4EAE-B83E-D5C69E4D1F8D}" srcOrd="4" destOrd="0" presId="urn:microsoft.com/office/officeart/2005/8/layout/process1"/>
    <dgm:cxn modelId="{52A6751B-A5F4-42F8-86CA-24D28925A472}" type="presParOf" srcId="{1F476E13-392E-4068-9F82-1ED2D3DDAEB8}" destId="{14DD947A-F2CF-436D-B55E-671CE6C3D40D}" srcOrd="5" destOrd="0" presId="urn:microsoft.com/office/officeart/2005/8/layout/process1"/>
    <dgm:cxn modelId="{CAFAA90C-60D0-4E3A-8B33-B1972EEEAA45}" type="presParOf" srcId="{14DD947A-F2CF-436D-B55E-671CE6C3D40D}" destId="{67A7A0F2-C50F-4746-9817-C4B9E4A2A9DD}" srcOrd="0" destOrd="0" presId="urn:microsoft.com/office/officeart/2005/8/layout/process1"/>
    <dgm:cxn modelId="{B80B6248-A1F4-4A7C-A3A1-ECEE82EA1347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896193-73B2-44EA-9127-88CBC4CECEB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3F35B00-58CA-4F3D-8D52-979BE1E6BDAC}">
      <dgm:prSet phldrT="[文本]"/>
      <dgm:spPr/>
      <dgm:t>
        <a:bodyPr/>
        <a:lstStyle/>
        <a:p>
          <a:r>
            <a:rPr lang="en-US" altLang="zh-CN" dirty="0" smtClean="0"/>
            <a:t>Store original </a:t>
          </a:r>
          <a:r>
            <a:rPr lang="en-US" altLang="zh-CN" dirty="0" err="1" smtClean="0"/>
            <a:t>procfs</a:t>
          </a:r>
          <a:r>
            <a:rPr lang="en-US" altLang="zh-CN" dirty="0" smtClean="0"/>
            <a:t>-&gt;lookup</a:t>
          </a:r>
          <a:endParaRPr lang="zh-CN" altLang="en-US" dirty="0"/>
        </a:p>
      </dgm:t>
    </dgm:pt>
    <dgm:pt modelId="{96A8A031-6785-4CFC-A35F-8BAD66E52265}" type="parTrans" cxnId="{B29C70BD-0957-4405-A1E9-90E474AB0672}">
      <dgm:prSet/>
      <dgm:spPr/>
      <dgm:t>
        <a:bodyPr/>
        <a:lstStyle/>
        <a:p>
          <a:endParaRPr lang="zh-CN" altLang="en-US"/>
        </a:p>
      </dgm:t>
    </dgm:pt>
    <dgm:pt modelId="{91F9F2F1-860F-4FE8-AAEA-C72AF691D01C}" type="sibTrans" cxnId="{B29C70BD-0957-4405-A1E9-90E474AB0672}">
      <dgm:prSet/>
      <dgm:spPr/>
      <dgm:t>
        <a:bodyPr/>
        <a:lstStyle/>
        <a:p>
          <a:endParaRPr lang="zh-CN" altLang="en-US"/>
        </a:p>
      </dgm:t>
    </dgm:pt>
    <dgm:pt modelId="{4F44D1AE-6317-4A17-8A76-FB8E85DFBE2C}">
      <dgm:prSet phldrT="[文本]"/>
      <dgm:spPr/>
      <dgm:t>
        <a:bodyPr/>
        <a:lstStyle/>
        <a:p>
          <a:r>
            <a:rPr lang="en-US" altLang="zh-CN" dirty="0" smtClean="0"/>
            <a:t>Read current </a:t>
          </a:r>
          <a:r>
            <a:rPr lang="en-US" altLang="zh-CN" dirty="0" err="1" smtClean="0"/>
            <a:t>procfs</a:t>
          </a:r>
          <a:r>
            <a:rPr lang="en-US" altLang="zh-CN" dirty="0" smtClean="0"/>
            <a:t>-&gt;lookup</a:t>
          </a:r>
          <a:endParaRPr lang="zh-CN" altLang="en-US" dirty="0"/>
        </a:p>
      </dgm:t>
    </dgm:pt>
    <dgm:pt modelId="{78E61A57-4461-4D3B-826F-76D8736871F9}" type="parTrans" cxnId="{99D7DBE4-EE9E-49C5-880B-CDB2E5E84494}">
      <dgm:prSet/>
      <dgm:spPr/>
      <dgm:t>
        <a:bodyPr/>
        <a:lstStyle/>
        <a:p>
          <a:endParaRPr lang="zh-CN" altLang="en-US"/>
        </a:p>
      </dgm:t>
    </dgm:pt>
    <dgm:pt modelId="{F4102A32-FEB7-43CE-86F2-D7DC19842FB1}" type="sibTrans" cxnId="{99D7DBE4-EE9E-49C5-880B-CDB2E5E84494}">
      <dgm:prSet/>
      <dgm:spPr/>
      <dgm:t>
        <a:bodyPr/>
        <a:lstStyle/>
        <a:p>
          <a:endParaRPr lang="zh-CN" altLang="en-US"/>
        </a:p>
      </dgm:t>
    </dgm:pt>
    <dgm:pt modelId="{AFD39F10-1F49-4214-98A5-3A1B6258261B}">
      <dgm:prSet phldrT="[文本]"/>
      <dgm:spPr/>
      <dgm:t>
        <a:bodyPr/>
        <a:lstStyle/>
        <a:p>
          <a:r>
            <a:rPr lang="en-US" altLang="zh-CN" dirty="0" err="1" smtClean="0"/>
            <a:t>orig_lookup</a:t>
          </a:r>
          <a:r>
            <a:rPr lang="en-US" altLang="zh-CN" dirty="0" smtClean="0"/>
            <a:t> ==current _lookup?</a:t>
          </a:r>
          <a:endParaRPr lang="zh-CN" altLang="en-US" dirty="0"/>
        </a:p>
      </dgm:t>
    </dgm:pt>
    <dgm:pt modelId="{FB3D5ED5-B440-45F9-B592-5EEBF528A4A7}" type="parTrans" cxnId="{72D6167E-F27A-4A6E-B040-83C64FB56AC1}">
      <dgm:prSet/>
      <dgm:spPr/>
      <dgm:t>
        <a:bodyPr/>
        <a:lstStyle/>
        <a:p>
          <a:endParaRPr lang="zh-CN" altLang="en-US"/>
        </a:p>
      </dgm:t>
    </dgm:pt>
    <dgm:pt modelId="{BE4EB899-2F68-4B6F-A2AB-D2962B7468CC}" type="sibTrans" cxnId="{72D6167E-F27A-4A6E-B040-83C64FB56AC1}">
      <dgm:prSet/>
      <dgm:spPr/>
      <dgm:t>
        <a:bodyPr/>
        <a:lstStyle/>
        <a:p>
          <a:endParaRPr lang="zh-CN" altLang="en-US"/>
        </a:p>
      </dgm:t>
    </dgm:pt>
    <dgm:pt modelId="{0DDBF91F-33DA-4B4B-A2A7-41D8A213AF84}" type="pres">
      <dgm:prSet presAssocID="{08896193-73B2-44EA-9127-88CBC4CECEBE}" presName="linearFlow" presStyleCnt="0">
        <dgm:presLayoutVars>
          <dgm:resizeHandles val="exact"/>
        </dgm:presLayoutVars>
      </dgm:prSet>
      <dgm:spPr/>
    </dgm:pt>
    <dgm:pt modelId="{58962344-522C-4CEB-944B-A1859B176F2A}" type="pres">
      <dgm:prSet presAssocID="{73F35B00-58CA-4F3D-8D52-979BE1E6BDAC}" presName="node" presStyleLbl="node1" presStyleIdx="0" presStyleCnt="3" custLinFactNeighborY="-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3F9A5-24BB-4DE2-93BE-8F52943A85BC}" type="pres">
      <dgm:prSet presAssocID="{91F9F2F1-860F-4FE8-AAEA-C72AF691D01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A24054D-5BEA-43C8-AA79-C7F55A08AA39}" type="pres">
      <dgm:prSet presAssocID="{91F9F2F1-860F-4FE8-AAEA-C72AF691D01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F7DD79F-7765-4E9D-A169-6BBF763F1CE7}" type="pres">
      <dgm:prSet presAssocID="{4F44D1AE-6317-4A17-8A76-FB8E85DFBE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901C3-AE91-4B8A-86F5-7612F99C6EB2}" type="pres">
      <dgm:prSet presAssocID="{F4102A32-FEB7-43CE-86F2-D7DC19842FB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AC8780-A5B1-4BEE-B527-84809C535446}" type="pres">
      <dgm:prSet presAssocID="{F4102A32-FEB7-43CE-86F2-D7DC19842FB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ED7A1A9-3538-47A6-B64F-4D66D26C2A20}" type="pres">
      <dgm:prSet presAssocID="{AFD39F10-1F49-4214-98A5-3A1B625826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BD3579-E476-4ABD-8261-1EB99A722BE7}" type="presOf" srcId="{91F9F2F1-860F-4FE8-AAEA-C72AF691D01C}" destId="{64B3F9A5-24BB-4DE2-93BE-8F52943A85BC}" srcOrd="0" destOrd="0" presId="urn:microsoft.com/office/officeart/2005/8/layout/process2"/>
    <dgm:cxn modelId="{EF3886D4-FE93-45D1-B6C9-CF5B48F61A89}" type="presOf" srcId="{F4102A32-FEB7-43CE-86F2-D7DC19842FB1}" destId="{D9AC8780-A5B1-4BEE-B527-84809C535446}" srcOrd="1" destOrd="0" presId="urn:microsoft.com/office/officeart/2005/8/layout/process2"/>
    <dgm:cxn modelId="{64A1483F-386C-4924-91C2-AE74ECA80824}" type="presOf" srcId="{91F9F2F1-860F-4FE8-AAEA-C72AF691D01C}" destId="{AA24054D-5BEA-43C8-AA79-C7F55A08AA39}" srcOrd="1" destOrd="0" presId="urn:microsoft.com/office/officeart/2005/8/layout/process2"/>
    <dgm:cxn modelId="{B29C70BD-0957-4405-A1E9-90E474AB0672}" srcId="{08896193-73B2-44EA-9127-88CBC4CECEBE}" destId="{73F35B00-58CA-4F3D-8D52-979BE1E6BDAC}" srcOrd="0" destOrd="0" parTransId="{96A8A031-6785-4CFC-A35F-8BAD66E52265}" sibTransId="{91F9F2F1-860F-4FE8-AAEA-C72AF691D01C}"/>
    <dgm:cxn modelId="{72D6167E-F27A-4A6E-B040-83C64FB56AC1}" srcId="{08896193-73B2-44EA-9127-88CBC4CECEBE}" destId="{AFD39F10-1F49-4214-98A5-3A1B6258261B}" srcOrd="2" destOrd="0" parTransId="{FB3D5ED5-B440-45F9-B592-5EEBF528A4A7}" sibTransId="{BE4EB899-2F68-4B6F-A2AB-D2962B7468CC}"/>
    <dgm:cxn modelId="{99D7DBE4-EE9E-49C5-880B-CDB2E5E84494}" srcId="{08896193-73B2-44EA-9127-88CBC4CECEBE}" destId="{4F44D1AE-6317-4A17-8A76-FB8E85DFBE2C}" srcOrd="1" destOrd="0" parTransId="{78E61A57-4461-4D3B-826F-76D8736871F9}" sibTransId="{F4102A32-FEB7-43CE-86F2-D7DC19842FB1}"/>
    <dgm:cxn modelId="{2F60CA7C-14D8-403C-974E-184028ED14E1}" type="presOf" srcId="{73F35B00-58CA-4F3D-8D52-979BE1E6BDAC}" destId="{58962344-522C-4CEB-944B-A1859B176F2A}" srcOrd="0" destOrd="0" presId="urn:microsoft.com/office/officeart/2005/8/layout/process2"/>
    <dgm:cxn modelId="{C10224B4-16B5-453F-BD12-89673723AA68}" type="presOf" srcId="{4F44D1AE-6317-4A17-8A76-FB8E85DFBE2C}" destId="{9F7DD79F-7765-4E9D-A169-6BBF763F1CE7}" srcOrd="0" destOrd="0" presId="urn:microsoft.com/office/officeart/2005/8/layout/process2"/>
    <dgm:cxn modelId="{346D1CC9-A66C-4935-B657-7244730C45B9}" type="presOf" srcId="{F4102A32-FEB7-43CE-86F2-D7DC19842FB1}" destId="{314901C3-AE91-4B8A-86F5-7612F99C6EB2}" srcOrd="0" destOrd="0" presId="urn:microsoft.com/office/officeart/2005/8/layout/process2"/>
    <dgm:cxn modelId="{8DB6E880-CC2F-4D59-9C83-4CAEE28501B3}" type="presOf" srcId="{08896193-73B2-44EA-9127-88CBC4CECEBE}" destId="{0DDBF91F-33DA-4B4B-A2A7-41D8A213AF84}" srcOrd="0" destOrd="0" presId="urn:microsoft.com/office/officeart/2005/8/layout/process2"/>
    <dgm:cxn modelId="{A59BC363-D473-4240-B984-A9F788EF1B24}" type="presOf" srcId="{AFD39F10-1F49-4214-98A5-3A1B6258261B}" destId="{2ED7A1A9-3538-47A6-B64F-4D66D26C2A20}" srcOrd="0" destOrd="0" presId="urn:microsoft.com/office/officeart/2005/8/layout/process2"/>
    <dgm:cxn modelId="{4F0F9CB2-6351-4EAC-B8B5-15F1C1095BB4}" type="presParOf" srcId="{0DDBF91F-33DA-4B4B-A2A7-41D8A213AF84}" destId="{58962344-522C-4CEB-944B-A1859B176F2A}" srcOrd="0" destOrd="0" presId="urn:microsoft.com/office/officeart/2005/8/layout/process2"/>
    <dgm:cxn modelId="{21AC2027-B453-499F-9752-C6C308AF2D56}" type="presParOf" srcId="{0DDBF91F-33DA-4B4B-A2A7-41D8A213AF84}" destId="{64B3F9A5-24BB-4DE2-93BE-8F52943A85BC}" srcOrd="1" destOrd="0" presId="urn:microsoft.com/office/officeart/2005/8/layout/process2"/>
    <dgm:cxn modelId="{564ECBFE-4F2A-4A45-8729-0E3F6AFCBCFA}" type="presParOf" srcId="{64B3F9A5-24BB-4DE2-93BE-8F52943A85BC}" destId="{AA24054D-5BEA-43C8-AA79-C7F55A08AA39}" srcOrd="0" destOrd="0" presId="urn:microsoft.com/office/officeart/2005/8/layout/process2"/>
    <dgm:cxn modelId="{20B47BFF-6C62-40BB-A872-B34B5870F1AE}" type="presParOf" srcId="{0DDBF91F-33DA-4B4B-A2A7-41D8A213AF84}" destId="{9F7DD79F-7765-4E9D-A169-6BBF763F1CE7}" srcOrd="2" destOrd="0" presId="urn:microsoft.com/office/officeart/2005/8/layout/process2"/>
    <dgm:cxn modelId="{843B2B27-9D3C-48F3-AB07-786DAC6D3144}" type="presParOf" srcId="{0DDBF91F-33DA-4B4B-A2A7-41D8A213AF84}" destId="{314901C3-AE91-4B8A-86F5-7612F99C6EB2}" srcOrd="3" destOrd="0" presId="urn:microsoft.com/office/officeart/2005/8/layout/process2"/>
    <dgm:cxn modelId="{68227F8A-2F46-4FA3-BC68-988C1280F2C0}" type="presParOf" srcId="{314901C3-AE91-4B8A-86F5-7612F99C6EB2}" destId="{D9AC8780-A5B1-4BEE-B527-84809C535446}" srcOrd="0" destOrd="0" presId="urn:microsoft.com/office/officeart/2005/8/layout/process2"/>
    <dgm:cxn modelId="{D3B77313-0247-472E-B59C-CBAEB62D612B}" type="presParOf" srcId="{0DDBF91F-33DA-4B4B-A2A7-41D8A213AF84}" destId="{2ED7A1A9-3538-47A6-B64F-4D66D26C2A2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D24F6541-EFBF-401E-88B7-1FA3953F5ECC}" type="presOf" srcId="{E5C53283-D208-4D92-94C1-D972805B6864}" destId="{161261D3-0F5E-4F57-B590-8DBE2D8EC835}" srcOrd="0" destOrd="0" presId="urn:microsoft.com/office/officeart/2005/8/layout/process1"/>
    <dgm:cxn modelId="{0BF9C8C3-E420-4B43-A7F1-4029904CC0B0}" type="presOf" srcId="{009BE9BC-6972-41BC-8CB4-150E7354A5F9}" destId="{0D761D9A-65CF-449E-8ADF-46FDA4ED343B}" srcOrd="1" destOrd="0" presId="urn:microsoft.com/office/officeart/2005/8/layout/process1"/>
    <dgm:cxn modelId="{0E5AE810-A994-47EE-BE08-C51F56DEF064}" type="presOf" srcId="{009BE9BC-6972-41BC-8CB4-150E7354A5F9}" destId="{DD5C8F88-2147-4805-8661-C7EB01D0FD77}" srcOrd="0" destOrd="0" presId="urn:microsoft.com/office/officeart/2005/8/layout/process1"/>
    <dgm:cxn modelId="{F9B840F1-8FA5-410C-87D6-C560E44BABFC}" type="presOf" srcId="{242F6CD9-CFE8-4365-877F-37D1044B487B}" destId="{D4F79927-D643-4EAE-B83E-D5C69E4D1F8D}" srcOrd="0" destOrd="0" presId="urn:microsoft.com/office/officeart/2005/8/layout/process1"/>
    <dgm:cxn modelId="{94BB108F-62AA-4E50-9001-DD1F33382086}" type="presOf" srcId="{9E59BD99-6FC6-477A-9F39-CC497F276F3E}" destId="{67A7A0F2-C50F-4746-9817-C4B9E4A2A9DD}" srcOrd="1" destOrd="0" presId="urn:microsoft.com/office/officeart/2005/8/layout/process1"/>
    <dgm:cxn modelId="{2E9D01EB-D57A-4D97-9901-53A1F004A586}" type="presOf" srcId="{F382626C-C08D-42B7-B4B8-DE5D23DFA98C}" destId="{8D48D721-4810-440B-9CCB-86C2B417D70B}" srcOrd="0" destOrd="0" presId="urn:microsoft.com/office/officeart/2005/8/layout/process1"/>
    <dgm:cxn modelId="{DD2001F4-4525-4048-A542-E291179ADA42}" type="presOf" srcId="{9E59BD99-6FC6-477A-9F39-CC497F276F3E}" destId="{14DD947A-F2CF-436D-B55E-671CE6C3D40D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870B2DD1-12E3-4956-A9D3-BB696F9781C2}" type="presOf" srcId="{C7A1BAA5-2045-4AD3-9895-329B54517ED9}" destId="{1F476E13-392E-4068-9F82-1ED2D3DDAEB8}" srcOrd="0" destOrd="0" presId="urn:microsoft.com/office/officeart/2005/8/layout/process1"/>
    <dgm:cxn modelId="{198554D4-F92E-4AFD-AB39-6504DB89E109}" type="presOf" srcId="{15500754-94CD-493D-BC98-5ED673FBF978}" destId="{269FBD2D-49B5-480D-827E-69ABDD8F65B3}" srcOrd="1" destOrd="0" presId="urn:microsoft.com/office/officeart/2005/8/layout/process1"/>
    <dgm:cxn modelId="{BCADD4C1-877F-4929-B9A2-456B8D562075}" type="presOf" srcId="{15500754-94CD-493D-BC98-5ED673FBF978}" destId="{FC6EEA57-3341-4DD6-BB3E-B9C4CD399243}" srcOrd="0" destOrd="0" presId="urn:microsoft.com/office/officeart/2005/8/layout/process1"/>
    <dgm:cxn modelId="{9EA97C09-20A3-4E2C-8171-FB4D9011C5E4}" type="presOf" srcId="{00C94246-9BDD-4C6C-9602-2ADF8C64BE7C}" destId="{7554FB1F-37FB-4243-9934-7018B9D0A712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CB320449-5B26-4923-9FD3-71C2F0CF0A7E}" type="presParOf" srcId="{1F476E13-392E-4068-9F82-1ED2D3DDAEB8}" destId="{8D48D721-4810-440B-9CCB-86C2B417D70B}" srcOrd="0" destOrd="0" presId="urn:microsoft.com/office/officeart/2005/8/layout/process1"/>
    <dgm:cxn modelId="{406701DB-FFB3-4EC0-AE28-12D5A7B580D5}" type="presParOf" srcId="{1F476E13-392E-4068-9F82-1ED2D3DDAEB8}" destId="{FC6EEA57-3341-4DD6-BB3E-B9C4CD399243}" srcOrd="1" destOrd="0" presId="urn:microsoft.com/office/officeart/2005/8/layout/process1"/>
    <dgm:cxn modelId="{AD4D4013-BFBA-4C19-8118-A6E59FD555DA}" type="presParOf" srcId="{FC6EEA57-3341-4DD6-BB3E-B9C4CD399243}" destId="{269FBD2D-49B5-480D-827E-69ABDD8F65B3}" srcOrd="0" destOrd="0" presId="urn:microsoft.com/office/officeart/2005/8/layout/process1"/>
    <dgm:cxn modelId="{B163F9AC-ABED-49B4-B85E-72CD8ED25226}" type="presParOf" srcId="{1F476E13-392E-4068-9F82-1ED2D3DDAEB8}" destId="{7554FB1F-37FB-4243-9934-7018B9D0A712}" srcOrd="2" destOrd="0" presId="urn:microsoft.com/office/officeart/2005/8/layout/process1"/>
    <dgm:cxn modelId="{59C193E5-D28C-4463-9F29-1EFC3EE09822}" type="presParOf" srcId="{1F476E13-392E-4068-9F82-1ED2D3DDAEB8}" destId="{DD5C8F88-2147-4805-8661-C7EB01D0FD77}" srcOrd="3" destOrd="0" presId="urn:microsoft.com/office/officeart/2005/8/layout/process1"/>
    <dgm:cxn modelId="{A29A21DE-414F-4085-8F67-FB9D1BF8DCCB}" type="presParOf" srcId="{DD5C8F88-2147-4805-8661-C7EB01D0FD77}" destId="{0D761D9A-65CF-449E-8ADF-46FDA4ED343B}" srcOrd="0" destOrd="0" presId="urn:microsoft.com/office/officeart/2005/8/layout/process1"/>
    <dgm:cxn modelId="{345271A2-D285-4D62-914B-1B77D4B1E43E}" type="presParOf" srcId="{1F476E13-392E-4068-9F82-1ED2D3DDAEB8}" destId="{D4F79927-D643-4EAE-B83E-D5C69E4D1F8D}" srcOrd="4" destOrd="0" presId="urn:microsoft.com/office/officeart/2005/8/layout/process1"/>
    <dgm:cxn modelId="{F9997367-DC76-4352-8A12-50CCB4A173ED}" type="presParOf" srcId="{1F476E13-392E-4068-9F82-1ED2D3DDAEB8}" destId="{14DD947A-F2CF-436D-B55E-671CE6C3D40D}" srcOrd="5" destOrd="0" presId="urn:microsoft.com/office/officeart/2005/8/layout/process1"/>
    <dgm:cxn modelId="{70E26BE1-CAC1-44C1-8F2E-BEF997DB7E4C}" type="presParOf" srcId="{14DD947A-F2CF-436D-B55E-671CE6C3D40D}" destId="{67A7A0F2-C50F-4746-9817-C4B9E4A2A9DD}" srcOrd="0" destOrd="0" presId="urn:microsoft.com/office/officeart/2005/8/layout/process1"/>
    <dgm:cxn modelId="{D01086E4-7A1A-471D-A0D4-36A873C34CE8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BEC77CC8-C86F-4DA2-955E-AB7557FB1D13}" type="presOf" srcId="{C7A1BAA5-2045-4AD3-9895-329B54517ED9}" destId="{1F476E13-392E-4068-9F82-1ED2D3DDAEB8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FAD6ED20-BAFA-4C92-AC99-58D13B27D9C0}" type="presOf" srcId="{009BE9BC-6972-41BC-8CB4-150E7354A5F9}" destId="{0D761D9A-65CF-449E-8ADF-46FDA4ED343B}" srcOrd="1" destOrd="0" presId="urn:microsoft.com/office/officeart/2005/8/layout/process1"/>
    <dgm:cxn modelId="{EA309E9B-2C27-4C50-9AA5-0D404D5D8819}" type="presOf" srcId="{15500754-94CD-493D-BC98-5ED673FBF978}" destId="{269FBD2D-49B5-480D-827E-69ABDD8F65B3}" srcOrd="1" destOrd="0" presId="urn:microsoft.com/office/officeart/2005/8/layout/process1"/>
    <dgm:cxn modelId="{E2B8F79D-CD1C-4986-95C6-20C205625979}" type="presOf" srcId="{E5C53283-D208-4D92-94C1-D972805B6864}" destId="{161261D3-0F5E-4F57-B590-8DBE2D8EC835}" srcOrd="0" destOrd="0" presId="urn:microsoft.com/office/officeart/2005/8/layout/process1"/>
    <dgm:cxn modelId="{15F3A916-2413-4115-9889-72D646DAF6ED}" type="presOf" srcId="{F382626C-C08D-42B7-B4B8-DE5D23DFA98C}" destId="{8D48D721-4810-440B-9CCB-86C2B417D70B}" srcOrd="0" destOrd="0" presId="urn:microsoft.com/office/officeart/2005/8/layout/process1"/>
    <dgm:cxn modelId="{385B51B1-F8CA-4AFD-BCBA-21DF9A47BF89}" type="presOf" srcId="{00C94246-9BDD-4C6C-9602-2ADF8C64BE7C}" destId="{7554FB1F-37FB-4243-9934-7018B9D0A712}" srcOrd="0" destOrd="0" presId="urn:microsoft.com/office/officeart/2005/8/layout/process1"/>
    <dgm:cxn modelId="{234E20E1-ED0D-4FB5-BF35-3FB5D5BE3746}" type="presOf" srcId="{15500754-94CD-493D-BC98-5ED673FBF978}" destId="{FC6EEA57-3341-4DD6-BB3E-B9C4CD399243}" srcOrd="0" destOrd="0" presId="urn:microsoft.com/office/officeart/2005/8/layout/process1"/>
    <dgm:cxn modelId="{D8176159-5DD4-493A-A211-7183271A2A60}" type="presOf" srcId="{9E59BD99-6FC6-477A-9F39-CC497F276F3E}" destId="{14DD947A-F2CF-436D-B55E-671CE6C3D40D}" srcOrd="0" destOrd="0" presId="urn:microsoft.com/office/officeart/2005/8/layout/process1"/>
    <dgm:cxn modelId="{47BCC9F4-FAF5-4523-919C-99593A622ACE}" type="presOf" srcId="{009BE9BC-6972-41BC-8CB4-150E7354A5F9}" destId="{DD5C8F88-2147-4805-8661-C7EB01D0FD77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DB71318D-830C-485D-8770-65488B8F9577}" type="presOf" srcId="{9E59BD99-6FC6-477A-9F39-CC497F276F3E}" destId="{67A7A0F2-C50F-4746-9817-C4B9E4A2A9DD}" srcOrd="1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403053E3-447F-419E-A6D4-EEECBB29E009}" type="presOf" srcId="{242F6CD9-CFE8-4365-877F-37D1044B487B}" destId="{D4F79927-D643-4EAE-B83E-D5C69E4D1F8D}" srcOrd="0" destOrd="0" presId="urn:microsoft.com/office/officeart/2005/8/layout/process1"/>
    <dgm:cxn modelId="{67F1DB02-2E66-47C9-899A-C3783B67593E}" type="presParOf" srcId="{1F476E13-392E-4068-9F82-1ED2D3DDAEB8}" destId="{8D48D721-4810-440B-9CCB-86C2B417D70B}" srcOrd="0" destOrd="0" presId="urn:microsoft.com/office/officeart/2005/8/layout/process1"/>
    <dgm:cxn modelId="{C05840D0-2E58-4628-B422-6DBAF3355F8A}" type="presParOf" srcId="{1F476E13-392E-4068-9F82-1ED2D3DDAEB8}" destId="{FC6EEA57-3341-4DD6-BB3E-B9C4CD399243}" srcOrd="1" destOrd="0" presId="urn:microsoft.com/office/officeart/2005/8/layout/process1"/>
    <dgm:cxn modelId="{6E3D7CB1-3CF3-40A2-BC59-453BE9BC23BE}" type="presParOf" srcId="{FC6EEA57-3341-4DD6-BB3E-B9C4CD399243}" destId="{269FBD2D-49B5-480D-827E-69ABDD8F65B3}" srcOrd="0" destOrd="0" presId="urn:microsoft.com/office/officeart/2005/8/layout/process1"/>
    <dgm:cxn modelId="{44D52679-C947-4239-A344-1EFA1E9EA429}" type="presParOf" srcId="{1F476E13-392E-4068-9F82-1ED2D3DDAEB8}" destId="{7554FB1F-37FB-4243-9934-7018B9D0A712}" srcOrd="2" destOrd="0" presId="urn:microsoft.com/office/officeart/2005/8/layout/process1"/>
    <dgm:cxn modelId="{4E0D500C-4BB4-4392-92B8-014DCF5F34FE}" type="presParOf" srcId="{1F476E13-392E-4068-9F82-1ED2D3DDAEB8}" destId="{DD5C8F88-2147-4805-8661-C7EB01D0FD77}" srcOrd="3" destOrd="0" presId="urn:microsoft.com/office/officeart/2005/8/layout/process1"/>
    <dgm:cxn modelId="{E10C3015-A321-447C-AC41-32722B5AB7B3}" type="presParOf" srcId="{DD5C8F88-2147-4805-8661-C7EB01D0FD77}" destId="{0D761D9A-65CF-449E-8ADF-46FDA4ED343B}" srcOrd="0" destOrd="0" presId="urn:microsoft.com/office/officeart/2005/8/layout/process1"/>
    <dgm:cxn modelId="{7CEEA3B1-1315-47B3-A972-A82352D308CE}" type="presParOf" srcId="{1F476E13-392E-4068-9F82-1ED2D3DDAEB8}" destId="{D4F79927-D643-4EAE-B83E-D5C69E4D1F8D}" srcOrd="4" destOrd="0" presId="urn:microsoft.com/office/officeart/2005/8/layout/process1"/>
    <dgm:cxn modelId="{5F201296-AFA2-4954-98DD-AFF4A0DE3789}" type="presParOf" srcId="{1F476E13-392E-4068-9F82-1ED2D3DDAEB8}" destId="{14DD947A-F2CF-436D-B55E-671CE6C3D40D}" srcOrd="5" destOrd="0" presId="urn:microsoft.com/office/officeart/2005/8/layout/process1"/>
    <dgm:cxn modelId="{DC02E109-2538-4A28-8248-0FA882ED6FCB}" type="presParOf" srcId="{14DD947A-F2CF-436D-B55E-671CE6C3D40D}" destId="{67A7A0F2-C50F-4746-9817-C4B9E4A2A9DD}" srcOrd="0" destOrd="0" presId="urn:microsoft.com/office/officeart/2005/8/layout/process1"/>
    <dgm:cxn modelId="{9C2FE42A-360B-491D-8D5E-9DBCF92EED5F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Detect PID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AA32718F-8D2A-479A-A381-E38FCA667CCC}" type="presOf" srcId="{F382626C-C08D-42B7-B4B8-DE5D23DFA98C}" destId="{8D48D721-4810-440B-9CCB-86C2B417D70B}" srcOrd="0" destOrd="0" presId="urn:microsoft.com/office/officeart/2005/8/layout/process1"/>
    <dgm:cxn modelId="{4151A464-E425-4C08-B897-941AF711445F}" type="presOf" srcId="{15500754-94CD-493D-BC98-5ED673FBF978}" destId="{FC6EEA57-3341-4DD6-BB3E-B9C4CD399243}" srcOrd="0" destOrd="0" presId="urn:microsoft.com/office/officeart/2005/8/layout/process1"/>
    <dgm:cxn modelId="{0C127E24-690C-4D36-86AA-5A0D8BBD8743}" type="presOf" srcId="{9E59BD99-6FC6-477A-9F39-CC497F276F3E}" destId="{67A7A0F2-C50F-4746-9817-C4B9E4A2A9DD}" srcOrd="1" destOrd="0" presId="urn:microsoft.com/office/officeart/2005/8/layout/process1"/>
    <dgm:cxn modelId="{A9F98177-725F-479F-A34C-74492DE22994}" type="presOf" srcId="{242F6CD9-CFE8-4365-877F-37D1044B487B}" destId="{D4F79927-D643-4EAE-B83E-D5C69E4D1F8D}" srcOrd="0" destOrd="0" presId="urn:microsoft.com/office/officeart/2005/8/layout/process1"/>
    <dgm:cxn modelId="{23450AB0-65A0-46F5-AD68-555663BF307D}" type="presOf" srcId="{009BE9BC-6972-41BC-8CB4-150E7354A5F9}" destId="{DD5C8F88-2147-4805-8661-C7EB01D0FD77}" srcOrd="0" destOrd="0" presId="urn:microsoft.com/office/officeart/2005/8/layout/process1"/>
    <dgm:cxn modelId="{9B02D709-0234-4519-B63B-2D6450B11CE4}" type="presOf" srcId="{9E59BD99-6FC6-477A-9F39-CC497F276F3E}" destId="{14DD947A-F2CF-436D-B55E-671CE6C3D40D}" srcOrd="0" destOrd="0" presId="urn:microsoft.com/office/officeart/2005/8/layout/process1"/>
    <dgm:cxn modelId="{CA072FA1-49BE-44FC-A326-551C83F46623}" type="presOf" srcId="{00C94246-9BDD-4C6C-9602-2ADF8C64BE7C}" destId="{7554FB1F-37FB-4243-9934-7018B9D0A712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43EF9E8B-F55B-4261-AEAD-1F285E189028}" type="presOf" srcId="{009BE9BC-6972-41BC-8CB4-150E7354A5F9}" destId="{0D761D9A-65CF-449E-8ADF-46FDA4ED343B}" srcOrd="1" destOrd="0" presId="urn:microsoft.com/office/officeart/2005/8/layout/process1"/>
    <dgm:cxn modelId="{DCEE5DFD-7A8C-4F08-9AFF-8E1FE64B0E57}" type="presOf" srcId="{E5C53283-D208-4D92-94C1-D972805B6864}" destId="{161261D3-0F5E-4F57-B590-8DBE2D8EC835}" srcOrd="0" destOrd="0" presId="urn:microsoft.com/office/officeart/2005/8/layout/process1"/>
    <dgm:cxn modelId="{FAB65DF4-285B-4252-BD96-27A8483D79F6}" type="presOf" srcId="{15500754-94CD-493D-BC98-5ED673FBF978}" destId="{269FBD2D-49B5-480D-827E-69ABDD8F65B3}" srcOrd="1" destOrd="0" presId="urn:microsoft.com/office/officeart/2005/8/layout/process1"/>
    <dgm:cxn modelId="{7EFDC756-7194-4311-8266-73B85168D7F6}" type="presOf" srcId="{C7A1BAA5-2045-4AD3-9895-329B54517ED9}" destId="{1F476E13-392E-4068-9F82-1ED2D3DDAEB8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6743FF59-C8EF-4083-98F1-756400E79748}" type="presParOf" srcId="{1F476E13-392E-4068-9F82-1ED2D3DDAEB8}" destId="{8D48D721-4810-440B-9CCB-86C2B417D70B}" srcOrd="0" destOrd="0" presId="urn:microsoft.com/office/officeart/2005/8/layout/process1"/>
    <dgm:cxn modelId="{D1DC29EA-B1EE-4393-900D-6153330F3E62}" type="presParOf" srcId="{1F476E13-392E-4068-9F82-1ED2D3DDAEB8}" destId="{FC6EEA57-3341-4DD6-BB3E-B9C4CD399243}" srcOrd="1" destOrd="0" presId="urn:microsoft.com/office/officeart/2005/8/layout/process1"/>
    <dgm:cxn modelId="{275E8ACC-E5BB-43EA-B722-991D11860F74}" type="presParOf" srcId="{FC6EEA57-3341-4DD6-BB3E-B9C4CD399243}" destId="{269FBD2D-49B5-480D-827E-69ABDD8F65B3}" srcOrd="0" destOrd="0" presId="urn:microsoft.com/office/officeart/2005/8/layout/process1"/>
    <dgm:cxn modelId="{76DA03F7-B17D-460B-B2EB-9217F6F82C29}" type="presParOf" srcId="{1F476E13-392E-4068-9F82-1ED2D3DDAEB8}" destId="{7554FB1F-37FB-4243-9934-7018B9D0A712}" srcOrd="2" destOrd="0" presId="urn:microsoft.com/office/officeart/2005/8/layout/process1"/>
    <dgm:cxn modelId="{DCE17E0B-6929-459F-9953-A99E9A15DFE0}" type="presParOf" srcId="{1F476E13-392E-4068-9F82-1ED2D3DDAEB8}" destId="{DD5C8F88-2147-4805-8661-C7EB01D0FD77}" srcOrd="3" destOrd="0" presId="urn:microsoft.com/office/officeart/2005/8/layout/process1"/>
    <dgm:cxn modelId="{3D7CABF1-655B-434C-B143-0F543ECA7F46}" type="presParOf" srcId="{DD5C8F88-2147-4805-8661-C7EB01D0FD77}" destId="{0D761D9A-65CF-449E-8ADF-46FDA4ED343B}" srcOrd="0" destOrd="0" presId="urn:microsoft.com/office/officeart/2005/8/layout/process1"/>
    <dgm:cxn modelId="{A60D8084-F65C-4F1A-A81A-606338378776}" type="presParOf" srcId="{1F476E13-392E-4068-9F82-1ED2D3DDAEB8}" destId="{D4F79927-D643-4EAE-B83E-D5C69E4D1F8D}" srcOrd="4" destOrd="0" presId="urn:microsoft.com/office/officeart/2005/8/layout/process1"/>
    <dgm:cxn modelId="{3DC23B94-3FFE-4C03-9768-6791695CC6C8}" type="presParOf" srcId="{1F476E13-392E-4068-9F82-1ED2D3DDAEB8}" destId="{14DD947A-F2CF-436D-B55E-671CE6C3D40D}" srcOrd="5" destOrd="0" presId="urn:microsoft.com/office/officeart/2005/8/layout/process1"/>
    <dgm:cxn modelId="{77C1D229-B44F-4A7D-B9DC-6F9AE9664BFE}" type="presParOf" srcId="{14DD947A-F2CF-436D-B55E-671CE6C3D40D}" destId="{67A7A0F2-C50F-4746-9817-C4B9E4A2A9DD}" srcOrd="0" destOrd="0" presId="urn:microsoft.com/office/officeart/2005/8/layout/process1"/>
    <dgm:cxn modelId="{74883C63-35EE-4724-9092-C794B12150BD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rgbClr val="000000"/>
              </a:solidFill>
              <a:latin typeface="+mj-lt"/>
            </a:rPr>
            <a:t>proc</a:t>
          </a:r>
          <a:endParaRPr lang="en-US" sz="1400" b="1" kern="1200" dirty="0">
            <a:solidFill>
              <a:srgbClr val="000000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</a:t>
          </a:r>
          <a:r>
            <a:rPr lang="en-US" sz="1400" b="1" kern="1200" dirty="0" err="1" smtClean="0">
              <a:latin typeface="+mj-lt"/>
            </a:rPr>
            <a:t>fs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83937820-EF96-45EA-B6E6-5E84F0C9A7FA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A0573677-4C98-42EE-BC81-C9B5586C9BEE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62344-522C-4CEB-944B-A1859B176F2A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Store </a:t>
          </a:r>
          <a:r>
            <a:rPr lang="en-US" altLang="zh-CN" sz="2000" kern="1200" dirty="0" smtClean="0"/>
            <a:t>original file-&gt;</a:t>
          </a:r>
          <a:r>
            <a:rPr lang="en-US" altLang="zh-CN" sz="2000" kern="1200" dirty="0" err="1" smtClean="0"/>
            <a:t>f_op</a:t>
          </a:r>
          <a:r>
            <a:rPr lang="en-US" altLang="zh-CN" sz="2000" kern="1200" dirty="0" smtClean="0"/>
            <a:t>-&gt;</a:t>
          </a:r>
          <a:r>
            <a:rPr lang="en-US" altLang="zh-CN" sz="2000" kern="1200" dirty="0" err="1" smtClean="0"/>
            <a:t>readdir</a:t>
          </a:r>
          <a:endParaRPr lang="zh-CN" altLang="en-US" sz="2000" kern="1200" dirty="0"/>
        </a:p>
      </dsp:txBody>
      <dsp:txXfrm>
        <a:off x="2163358" y="29758"/>
        <a:ext cx="1769284" cy="956484"/>
      </dsp:txXfrm>
    </dsp:sp>
    <dsp:sp modelId="{64B3F9A5-24BB-4DE2-93BE-8F52943A85BC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2910840" y="1079499"/>
        <a:ext cx="274320" cy="266699"/>
      </dsp:txXfrm>
    </dsp:sp>
    <dsp:sp modelId="{9F7DD79F-7765-4E9D-A169-6BBF763F1CE7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Read current file-&gt;</a:t>
          </a:r>
          <a:r>
            <a:rPr lang="en-US" altLang="zh-CN" sz="2000" kern="1200" dirty="0" err="1" smtClean="0"/>
            <a:t>f_op</a:t>
          </a:r>
          <a:r>
            <a:rPr lang="en-US" altLang="zh-CN" sz="2000" kern="1200" dirty="0" smtClean="0"/>
            <a:t>-&gt;</a:t>
          </a:r>
          <a:r>
            <a:rPr lang="en-US" altLang="zh-CN" sz="2000" kern="1200" dirty="0" err="1" smtClean="0"/>
            <a:t>readdir</a:t>
          </a:r>
          <a:endParaRPr lang="zh-CN" altLang="en-US" sz="2000" kern="1200" dirty="0"/>
        </a:p>
      </dsp:txBody>
      <dsp:txXfrm>
        <a:off x="2163358" y="1553757"/>
        <a:ext cx="1769284" cy="956484"/>
      </dsp:txXfrm>
    </dsp:sp>
    <dsp:sp modelId="{314901C3-AE91-4B8A-86F5-7612F99C6EB2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2910840" y="2603499"/>
        <a:ext cx="274320" cy="266700"/>
      </dsp:txXfrm>
    </dsp:sp>
    <dsp:sp modelId="{2ED7A1A9-3538-47A6-B64F-4D66D26C2A20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orig_readdir</a:t>
          </a:r>
          <a:r>
            <a:rPr lang="en-US" altLang="zh-CN" sz="2000" kern="1200" dirty="0" smtClean="0"/>
            <a:t> ==current _</a:t>
          </a:r>
          <a:r>
            <a:rPr lang="en-US" altLang="zh-CN" sz="2000" kern="1200" dirty="0" err="1" smtClean="0"/>
            <a:t>readdir</a:t>
          </a:r>
          <a:r>
            <a:rPr lang="en-US" altLang="zh-CN" sz="2000" kern="1200" dirty="0" smtClean="0"/>
            <a:t>?</a:t>
          </a:r>
          <a:endParaRPr lang="zh-CN" altLang="en-US" sz="2000" kern="1200" dirty="0"/>
        </a:p>
      </dsp:txBody>
      <dsp:txXfrm>
        <a:off x="2163358" y="3077757"/>
        <a:ext cx="1769284" cy="9564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solidFill>
            <a:schemeClr val="tx2">
              <a:lumMod val="25000"/>
            </a:schemeClr>
          </a:solidFill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AAAF0-0855-4B07-ADDB-9ACFA9B65A8B}">
      <dsp:nvSpPr>
        <dsp:cNvPr id="0" name=""/>
        <dsp:cNvSpPr/>
      </dsp:nvSpPr>
      <dsp:spPr>
        <a:xfrm rot="16200000">
          <a:off x="310" y="485415"/>
          <a:ext cx="3555131" cy="3555131"/>
        </a:xfrm>
        <a:prstGeom prst="up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1">
                <a:tint val="73000"/>
                <a:satMod val="150000"/>
              </a:schemeClr>
            </a:gs>
            <a:gs pos="25000">
              <a:schemeClr val="accent1">
                <a:tint val="96000"/>
                <a:shade val="80000"/>
                <a:satMod val="105000"/>
              </a:schemeClr>
            </a:gs>
            <a:gs pos="38000">
              <a:schemeClr val="accent1">
                <a:tint val="96000"/>
                <a:shade val="59000"/>
                <a:satMod val="120000"/>
              </a:schemeClr>
            </a:gs>
            <a:gs pos="55000">
              <a:schemeClr val="accent1">
                <a:shade val="57000"/>
                <a:satMod val="120000"/>
              </a:schemeClr>
            </a:gs>
            <a:gs pos="80000">
              <a:schemeClr val="accent1">
                <a:shade val="56000"/>
                <a:satMod val="145000"/>
              </a:schemeClr>
            </a:gs>
            <a:gs pos="88000">
              <a:schemeClr val="accent1">
                <a:shade val="63000"/>
                <a:satMod val="160000"/>
              </a:schemeClr>
            </a:gs>
            <a:gs pos="100000">
              <a:schemeClr val="accent1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1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1">
              <a:shade val="30000"/>
              <a:satMod val="20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>
              <a:solidFill>
                <a:srgbClr val="002060"/>
              </a:solidFill>
            </a:rPr>
            <a:t>ls</a:t>
          </a:r>
          <a:r>
            <a:rPr lang="en-US" altLang="zh-CN" sz="3600" kern="1200" dirty="0" smtClean="0">
              <a:solidFill>
                <a:srgbClr val="002060"/>
              </a:solidFill>
            </a:rPr>
            <a:t>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1678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2345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3456</a:t>
          </a:r>
        </a:p>
      </dsp:txBody>
      <dsp:txXfrm rot="5400000">
        <a:off x="622458" y="1374198"/>
        <a:ext cx="2932983" cy="1777565"/>
      </dsp:txXfrm>
    </dsp:sp>
    <dsp:sp modelId="{1B20EF9F-FBB5-4835-946F-0B0A1790A917}">
      <dsp:nvSpPr>
        <dsp:cNvPr id="0" name=""/>
        <dsp:cNvSpPr/>
      </dsp:nvSpPr>
      <dsp:spPr>
        <a:xfrm rot="5400000">
          <a:off x="3912157" y="485415"/>
          <a:ext cx="3555131" cy="3555131"/>
        </a:xfrm>
        <a:prstGeom prst="up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3">
                <a:tint val="73000"/>
                <a:satMod val="150000"/>
              </a:schemeClr>
            </a:gs>
            <a:gs pos="25000">
              <a:schemeClr val="accent3">
                <a:tint val="96000"/>
                <a:shade val="80000"/>
                <a:satMod val="105000"/>
              </a:schemeClr>
            </a:gs>
            <a:gs pos="38000">
              <a:schemeClr val="accent3">
                <a:tint val="96000"/>
                <a:shade val="59000"/>
                <a:satMod val="120000"/>
              </a:schemeClr>
            </a:gs>
            <a:gs pos="55000">
              <a:schemeClr val="accent3">
                <a:shade val="57000"/>
                <a:satMod val="120000"/>
              </a:schemeClr>
            </a:gs>
            <a:gs pos="80000">
              <a:schemeClr val="accent3">
                <a:shade val="56000"/>
                <a:satMod val="145000"/>
              </a:schemeClr>
            </a:gs>
            <a:gs pos="88000">
              <a:schemeClr val="accent3">
                <a:shade val="63000"/>
                <a:satMod val="160000"/>
              </a:schemeClr>
            </a:gs>
            <a:gs pos="100000">
              <a:schemeClr val="accent3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3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3">
              <a:shade val="30000"/>
              <a:satMod val="20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solidFill>
                <a:srgbClr val="002060"/>
              </a:solidFill>
            </a:rPr>
            <a:t>ls</a:t>
          </a:r>
          <a:r>
            <a:rPr lang="en-US" altLang="zh-CN" sz="3200" kern="1200" dirty="0" smtClean="0">
              <a:solidFill>
                <a:srgbClr val="002060"/>
              </a:solidFill>
            </a:rPr>
            <a:t> –d 2112</a:t>
          </a:r>
          <a:endParaRPr lang="en-US" altLang="zh-CN" sz="17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0000"/>
              </a:solidFill>
            </a:rPr>
            <a:t>2112</a:t>
          </a:r>
          <a:endParaRPr lang="en-US" altLang="zh-CN" sz="1700" kern="1200" dirty="0" smtClean="0"/>
        </a:p>
      </dsp:txBody>
      <dsp:txXfrm rot="-5400000">
        <a:off x="3912157" y="1374198"/>
        <a:ext cx="2932983" cy="177756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05CF9A83-3137-4629-B385-F5B3C5162CA7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05CF9A83-3137-4629-B385-F5B3C5162CA7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7D904-78B3-4A7B-AEEF-A61DD67A51F1}">
      <dsp:nvSpPr>
        <dsp:cNvPr id="0" name=""/>
        <dsp:cNvSpPr/>
      </dsp:nvSpPr>
      <dsp:spPr>
        <a:xfrm>
          <a:off x="2725674" y="2507166"/>
          <a:ext cx="2016252" cy="201625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detect.log</a:t>
          </a:r>
          <a:endParaRPr lang="zh-CN" altLang="en-US" sz="2500" kern="1200" dirty="0"/>
        </a:p>
      </dsp:txBody>
      <dsp:txXfrm>
        <a:off x="3020947" y="2802439"/>
        <a:ext cx="1425706" cy="1425706"/>
      </dsp:txXfrm>
    </dsp:sp>
    <dsp:sp modelId="{CC0A7673-EF03-4BFC-87ED-1330B1CEF630}">
      <dsp:nvSpPr>
        <dsp:cNvPr id="0" name=""/>
        <dsp:cNvSpPr/>
      </dsp:nvSpPr>
      <dsp:spPr>
        <a:xfrm rot="12900000">
          <a:off x="1335387" y="2123752"/>
          <a:ext cx="1642832" cy="57463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5C779-9CAC-4227-BA96-F049AD4CE8A1}">
      <dsp:nvSpPr>
        <dsp:cNvPr id="0" name=""/>
        <dsp:cNvSpPr/>
      </dsp:nvSpPr>
      <dsp:spPr>
        <a:xfrm>
          <a:off x="526219" y="1173747"/>
          <a:ext cx="1915439" cy="15323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DETECT FILE SYSTEMS MODIFICATION</a:t>
          </a:r>
          <a:endParaRPr lang="zh-CN" altLang="en-US" sz="1900" kern="1200" dirty="0"/>
        </a:p>
      </dsp:txBody>
      <dsp:txXfrm>
        <a:off x="571100" y="1218628"/>
        <a:ext cx="1825677" cy="1442589"/>
      </dsp:txXfrm>
    </dsp:sp>
    <dsp:sp modelId="{77B9B647-5ADE-4949-B0ED-EC6F1E1C63A0}">
      <dsp:nvSpPr>
        <dsp:cNvPr id="0" name=""/>
        <dsp:cNvSpPr/>
      </dsp:nvSpPr>
      <dsp:spPr>
        <a:xfrm rot="16200000">
          <a:off x="2912383" y="1302820"/>
          <a:ext cx="1642832" cy="574631"/>
        </a:xfrm>
        <a:prstGeom prst="lef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F8AA3-3E8A-4989-80CD-11BA553A7CAD}">
      <dsp:nvSpPr>
        <dsp:cNvPr id="0" name=""/>
        <dsp:cNvSpPr/>
      </dsp:nvSpPr>
      <dsp:spPr>
        <a:xfrm>
          <a:off x="2776080" y="2544"/>
          <a:ext cx="1915439" cy="1532351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DETECT /</a:t>
          </a:r>
          <a:r>
            <a:rPr lang="en-US" altLang="zh-CN" sz="1900" kern="1200" dirty="0" err="1" smtClean="0"/>
            <a:t>proc</a:t>
          </a:r>
          <a:r>
            <a:rPr lang="en-US" altLang="zh-CN" sz="1900" kern="1200" dirty="0" smtClean="0"/>
            <a:t> MODIFICATION</a:t>
          </a:r>
          <a:endParaRPr lang="zh-CN" altLang="en-US" sz="1900" kern="1200" dirty="0"/>
        </a:p>
      </dsp:txBody>
      <dsp:txXfrm>
        <a:off x="2820961" y="47425"/>
        <a:ext cx="1825677" cy="1442589"/>
      </dsp:txXfrm>
    </dsp:sp>
    <dsp:sp modelId="{E9BF8AA2-08AD-45E2-AD48-7877404D1122}">
      <dsp:nvSpPr>
        <dsp:cNvPr id="0" name=""/>
        <dsp:cNvSpPr/>
      </dsp:nvSpPr>
      <dsp:spPr>
        <a:xfrm rot="19500000">
          <a:off x="4489379" y="2123752"/>
          <a:ext cx="1642832" cy="57463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A8CD3-1D9B-4299-92AA-0C43FFC15C79}">
      <dsp:nvSpPr>
        <dsp:cNvPr id="0" name=""/>
        <dsp:cNvSpPr/>
      </dsp:nvSpPr>
      <dsp:spPr>
        <a:xfrm>
          <a:off x="5025941" y="1173747"/>
          <a:ext cx="1915439" cy="15323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DETECT HIDDEN PIDS</a:t>
          </a:r>
          <a:endParaRPr lang="zh-CN" altLang="en-US" sz="1900" kern="1200" dirty="0"/>
        </a:p>
      </dsp:txBody>
      <dsp:txXfrm>
        <a:off x="5070822" y="1218628"/>
        <a:ext cx="1825677" cy="144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rgbClr val="000000"/>
              </a:solidFill>
              <a:latin typeface="+mj-lt"/>
            </a:rPr>
            <a:t>proc</a:t>
          </a:r>
          <a:endParaRPr lang="en-US" sz="1400" b="1" kern="1200" dirty="0">
            <a:solidFill>
              <a:srgbClr val="000000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</a:t>
          </a:r>
          <a:r>
            <a:rPr lang="en-US" sz="1400" b="1" kern="1200" dirty="0" err="1" smtClean="0">
              <a:latin typeface="+mj-lt"/>
            </a:rPr>
            <a:t>fs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4B466-B397-4BC8-A19D-FFB6BDCFD61F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46595E27-F9A6-4AAC-B936-CD45ABABD8AD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09907483-3744-41C8-8E8F-20D3AF93A8A1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PID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</a:t>
          </a:r>
          <a:r>
            <a:rPr lang="en-US" sz="1400" b="1" kern="1200" dirty="0" err="1" smtClean="0">
              <a:latin typeface="+mj-lt"/>
            </a:rPr>
            <a:t>fs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6FCFA485-CDD2-4D84-B7A5-92C2B51C5970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rgbClr val="000000"/>
              </a:solidFill>
              <a:latin typeface="+mj-lt"/>
            </a:rPr>
            <a:t>fs</a:t>
          </a:r>
          <a:endParaRPr lang="en-US" sz="1400" b="1" kern="1200" dirty="0">
            <a:solidFill>
              <a:srgbClr val="000000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4C50DBF7-670E-4FBA-B7E3-D59332608AD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6282613" y="60960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</a:t>
          </a:r>
          <a:r>
            <a:rPr lang="en-US" sz="1400" b="1" kern="1200" dirty="0" err="1" smtClean="0">
              <a:latin typeface="+mj-lt"/>
            </a:rPr>
            <a:t>fs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62344-522C-4CEB-944B-A1859B176F2A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Store original </a:t>
          </a:r>
          <a:r>
            <a:rPr lang="en-US" altLang="zh-CN" sz="2000" kern="1200" dirty="0" err="1" smtClean="0"/>
            <a:t>procfs</a:t>
          </a:r>
          <a:r>
            <a:rPr lang="en-US" altLang="zh-CN" sz="2000" kern="1200" dirty="0" smtClean="0"/>
            <a:t>-&gt;lookup</a:t>
          </a:r>
          <a:endParaRPr lang="zh-CN" altLang="en-US" sz="2000" kern="1200" dirty="0"/>
        </a:p>
      </dsp:txBody>
      <dsp:txXfrm>
        <a:off x="2163358" y="29758"/>
        <a:ext cx="1769284" cy="956484"/>
      </dsp:txXfrm>
    </dsp:sp>
    <dsp:sp modelId="{64B3F9A5-24BB-4DE2-93BE-8F52943A85BC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2910840" y="1079499"/>
        <a:ext cx="274320" cy="266699"/>
      </dsp:txXfrm>
    </dsp:sp>
    <dsp:sp modelId="{9F7DD79F-7765-4E9D-A169-6BBF763F1CE7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Read current </a:t>
          </a:r>
          <a:r>
            <a:rPr lang="en-US" altLang="zh-CN" sz="2000" kern="1200" dirty="0" err="1" smtClean="0"/>
            <a:t>procfs</a:t>
          </a:r>
          <a:r>
            <a:rPr lang="en-US" altLang="zh-CN" sz="2000" kern="1200" dirty="0" smtClean="0"/>
            <a:t>-&gt;lookup</a:t>
          </a:r>
          <a:endParaRPr lang="zh-CN" altLang="en-US" sz="2000" kern="1200" dirty="0"/>
        </a:p>
      </dsp:txBody>
      <dsp:txXfrm>
        <a:off x="2163358" y="1553757"/>
        <a:ext cx="1769284" cy="956484"/>
      </dsp:txXfrm>
    </dsp:sp>
    <dsp:sp modelId="{314901C3-AE91-4B8A-86F5-7612F99C6EB2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2910840" y="2603499"/>
        <a:ext cx="274320" cy="266700"/>
      </dsp:txXfrm>
    </dsp:sp>
    <dsp:sp modelId="{2ED7A1A9-3538-47A6-B64F-4D66D26C2A20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orig_lookup</a:t>
          </a:r>
          <a:r>
            <a:rPr lang="en-US" altLang="zh-CN" sz="2000" kern="1200" dirty="0" smtClean="0"/>
            <a:t> ==current _lookup?</a:t>
          </a:r>
          <a:endParaRPr lang="zh-CN" altLang="en-US" sz="2000" kern="1200" dirty="0"/>
        </a:p>
      </dsp:txBody>
      <dsp:txXfrm>
        <a:off x="2163358" y="3077757"/>
        <a:ext cx="1769284" cy="956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Introduction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/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proc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Detect </a:t>
          </a:r>
          <a:r>
            <a:rPr lang="en-US" sz="1400" b="1" kern="1200" dirty="0" err="1" smtClean="0">
              <a:solidFill>
                <a:schemeClr val="tx1"/>
              </a:solidFill>
              <a:latin typeface="+mj-lt"/>
            </a:rPr>
            <a:t>fs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Detect PID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3B469-3903-4490-AA2F-2E593097522C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6D985-608D-4E73-9EE5-7CD20C60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5FF8-808F-4B7B-90B9-E354B7F7BB8E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57895-15D2-4308-96BF-3711DDC13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2438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438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4567-719C-48D2-AD71-3EF355A980D2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92200"/>
            <a:ext cx="8229600" cy="0"/>
          </a:xfrm>
          <a:prstGeom prst="line">
            <a:avLst/>
          </a:prstGeom>
          <a:ln w="28575" cmpd="thickThin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733800"/>
            <a:ext cx="4038600" cy="2438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733800"/>
            <a:ext cx="4038600" cy="2438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597095-9BA5-4F3F-ACD3-092C274247AA}" type="datetime1">
              <a:rPr lang="en-US" altLang="zh-CN" smtClean="0"/>
              <a:t>5/14/2013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620000" cy="1336595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Adore-</a:t>
            </a:r>
            <a:r>
              <a:rPr lang="en-US" sz="3200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</a:t>
            </a:r>
            <a:r>
              <a:rPr lang="en-US" sz="3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rootkit detector on android</a:t>
            </a:r>
            <a:endParaRPr 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5875" y="3601998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An 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Wang, Ming Zhang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George Mason University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05/14/2013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C:\Users\xiaoxiaoxing\Desktop\20121024104418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" y="2445224"/>
            <a:ext cx="4267200" cy="3810000"/>
          </a:xfrm>
          <a:prstGeom prst="rect">
            <a:avLst/>
          </a:prstGeom>
          <a:ln>
            <a:solidFill>
              <a:schemeClr val="dk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874">
        <p:fade/>
      </p:transition>
    </mc:Choice>
    <mc:Fallback xmlns="">
      <p:transition spd="med" advTm="128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 DETECT FILE </a:t>
            </a:r>
            <a:r>
              <a:rPr lang="en-US" altLang="zh-CN" dirty="0" smtClean="0"/>
              <a:t>SYSTEM MODIFICATION?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0850"/>
            <a:ext cx="7822720" cy="4906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endParaRPr lang="en-US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045248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93825912"/>
              </p:ext>
            </p:extLst>
          </p:nvPr>
        </p:nvGraphicFramePr>
        <p:xfrm>
          <a:off x="381000" y="1498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右箭头 18"/>
          <p:cNvSpPr/>
          <p:nvPr/>
        </p:nvSpPr>
        <p:spPr>
          <a:xfrm>
            <a:off x="4448033" y="5181600"/>
            <a:ext cx="1905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48200" y="5562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29400" y="4495800"/>
            <a:ext cx="21336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0400" y="48651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Detect.log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7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71"/>
    </mc:Choice>
    <mc:Fallback xmlns="">
      <p:transition spd="slow" advTm="74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DETECT HIDDEN PIDS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569551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hard to find which processes are hidden because attacker hide the PIDs arbitrarily.</a:t>
            </a:r>
          </a:p>
          <a:p>
            <a:r>
              <a:rPr lang="en-US" altLang="zh-CN" dirty="0" smtClean="0"/>
              <a:t>Even though you can not see hidden PIDs under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, you can still detect if such PIDs exist.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2"/>
    </mc:Choice>
    <mc:Fallback xmlns="">
      <p:transition spd="slow" advTm="1631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DETECT HIDDEN </a:t>
            </a:r>
            <a:r>
              <a:rPr lang="en-US" altLang="zh-CN" dirty="0" smtClean="0"/>
              <a:t>PIDS?</a:t>
            </a:r>
            <a:r>
              <a:rPr lang="en-US" dirty="0" smtClean="0"/>
              <a:t> (Cont.)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804828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609083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爆炸形 1 5"/>
          <p:cNvSpPr/>
          <p:nvPr/>
        </p:nvSpPr>
        <p:spPr>
          <a:xfrm>
            <a:off x="3200400" y="1262418"/>
            <a:ext cx="2057400" cy="22860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208225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2112 is hidden!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 DETECT HIDDEN PIDS? (Cont.)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practice, there are 200 hidden PIDs under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759362"/>
              </p:ext>
            </p:extLst>
          </p:nvPr>
        </p:nvGraphicFramePr>
        <p:xfrm>
          <a:off x="457200" y="61722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DETECT HIDDEN PIDS? (Cont.)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43363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Those seemed hidden PIDs are actually thread ids. Some have the same thread group id(TGID), which is actually the process id they belong.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DETECT HIDDEN PIDS? (Cont.)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969566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altLang="zh-CN" dirty="0" smtClean="0"/>
              <a:t>If we find a hidden PID, we look at its TGID and PID to see if they are the same?</a:t>
            </a:r>
            <a:endParaRPr lang="zh-CN" altLang="en-US" dirty="0"/>
          </a:p>
        </p:txBody>
      </p:sp>
      <p:pic>
        <p:nvPicPr>
          <p:cNvPr id="2050" name="Picture 2" descr="D:\Courses\OSS\project\presentation\Screenshot from 2013-05-13 15_26_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44363"/>
            <a:ext cx="4471917" cy="13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urses\OSS\project\presentation\Screenshot from 2013-05-13 15_27_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4363"/>
            <a:ext cx="4267200" cy="13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DETECT HIDDEN PIDS? (Cont.)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67718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33091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上弧形箭头 12"/>
          <p:cNvSpPr/>
          <p:nvPr/>
        </p:nvSpPr>
        <p:spPr>
          <a:xfrm>
            <a:off x="3657600" y="990600"/>
            <a:ext cx="1143000" cy="53340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057400" y="2209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181600" y="22098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574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4770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467600" cy="45259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6576" indent="0">
              <a:buNone/>
            </a:pPr>
            <a:endParaRPr lang="en-US" dirty="0" smtClean="0"/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209922"/>
              </p:ext>
            </p:extLst>
          </p:nvPr>
        </p:nvGraphicFramePr>
        <p:xfrm>
          <a:off x="381000" y="63246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xiaoxiaoxing\Desktop\Android-IMEI-255x3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1200"/>
            <a:ext cx="2428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OF ADORE-NG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596"/>
            <a:ext cx="8077200" cy="478700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cs typeface="Tahoma" pitchFamily="34" charset="0"/>
              </a:rPr>
              <a:t>Adore-</a:t>
            </a:r>
            <a:r>
              <a:rPr lang="en-US" dirty="0" err="1" smtClean="0">
                <a:cs typeface="Tahoma" pitchFamily="34" charset="0"/>
              </a:rPr>
              <a:t>ng</a:t>
            </a:r>
            <a:r>
              <a:rPr lang="en-US" dirty="0" smtClean="0">
                <a:cs typeface="Tahoma" pitchFamily="34" charset="0"/>
              </a:rPr>
              <a:t> is a kernel module rootkit, like other rootkits, its ultimate goal is to control the machine as a root. </a:t>
            </a:r>
          </a:p>
          <a:p>
            <a:r>
              <a:rPr lang="en-US" dirty="0" smtClean="0">
                <a:cs typeface="Tahoma" pitchFamily="34" charset="0"/>
              </a:rPr>
              <a:t>To reach this goal, adore-</a:t>
            </a:r>
            <a:r>
              <a:rPr lang="en-US" dirty="0" err="1" smtClean="0">
                <a:cs typeface="Tahoma" pitchFamily="34" charset="0"/>
              </a:rPr>
              <a:t>ng</a:t>
            </a:r>
            <a:r>
              <a:rPr lang="en-US" dirty="0" smtClean="0">
                <a:cs typeface="Tahoma" pitchFamily="34" charset="0"/>
              </a:rPr>
              <a:t> has to deal with below challenges:</a:t>
            </a:r>
            <a:endParaRPr lang="en-US" dirty="0">
              <a:cs typeface="Tahom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Hide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Hide process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Hide port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Execute command like a root</a:t>
            </a:r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026329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 descr="D:\Courses\OSS\project\presentation\u=4108263563,454045991&amp;fm=23&amp;gp=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81400"/>
            <a:ext cx="19907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04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1"/>
    </mc:Choice>
    <mc:Fallback xmlns="">
      <p:transition spd="slow" advTm="7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OF ADORE-NG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78700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cs typeface="Tahoma" pitchFamily="34" charset="0"/>
              </a:rPr>
              <a:t>A</a:t>
            </a:r>
            <a:r>
              <a:rPr lang="en-US" dirty="0" smtClean="0">
                <a:cs typeface="Tahoma" pitchFamily="34" charset="0"/>
              </a:rPr>
              <a:t>dore-</a:t>
            </a:r>
            <a:r>
              <a:rPr lang="en-US" dirty="0" err="1" smtClean="0">
                <a:cs typeface="Tahoma" pitchFamily="34" charset="0"/>
              </a:rPr>
              <a:t>ng</a:t>
            </a:r>
            <a:r>
              <a:rPr lang="en-US" dirty="0" smtClean="0">
                <a:cs typeface="Tahoma" pitchFamily="34" charset="0"/>
              </a:rPr>
              <a:t> hook itself into Virtual File System, and </a:t>
            </a:r>
            <a:r>
              <a:rPr lang="en-US" dirty="0" err="1" smtClean="0">
                <a:cs typeface="Tahoma" pitchFamily="34" charset="0"/>
              </a:rPr>
              <a:t>linux</a:t>
            </a:r>
            <a:r>
              <a:rPr lang="en-US" dirty="0" smtClean="0">
                <a:cs typeface="Tahoma" pitchFamily="34" charset="0"/>
              </a:rPr>
              <a:t> mount file systems at any time and any position, it is hard to detect.</a:t>
            </a:r>
          </a:p>
          <a:p>
            <a:r>
              <a:rPr lang="en-US" dirty="0" smtClean="0">
                <a:cs typeface="Tahoma" pitchFamily="34" charset="0"/>
              </a:rPr>
              <a:t>But if we analyze how adore-</a:t>
            </a:r>
            <a:r>
              <a:rPr lang="en-US" dirty="0" err="1" smtClean="0">
                <a:cs typeface="Tahoma" pitchFamily="34" charset="0"/>
              </a:rPr>
              <a:t>ng</a:t>
            </a:r>
            <a:r>
              <a:rPr lang="en-US" dirty="0" smtClean="0">
                <a:cs typeface="Tahoma" pitchFamily="34" charset="0"/>
              </a:rPr>
              <a:t> work, we still have a chance!</a:t>
            </a:r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482881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450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1"/>
    </mc:Choice>
    <mc:Fallback xmlns="">
      <p:transition spd="slow" advTm="7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DETECT /PROC MODIFICATION?</a:t>
            </a:r>
            <a:endParaRPr lang="zh-CN" alt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900567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Adore-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method:</a:t>
            </a:r>
            <a:endParaRPr lang="en-US" altLang="zh-CN" dirty="0"/>
          </a:p>
          <a:p>
            <a:pPr lvl="1"/>
            <a:r>
              <a:rPr lang="en-US" altLang="zh-CN" dirty="0" smtClean="0"/>
              <a:t>Replace </a:t>
            </a:r>
            <a:r>
              <a:rPr lang="en-US" altLang="zh-CN" dirty="0" err="1" smtClean="0"/>
              <a:t>procfs</a:t>
            </a:r>
            <a:r>
              <a:rPr lang="en-US" altLang="zh-CN" dirty="0" smtClean="0"/>
              <a:t>-&gt;lookup() with </a:t>
            </a:r>
            <a:r>
              <a:rPr lang="en-US" altLang="zh-CN" dirty="0" err="1" smtClean="0"/>
              <a:t>adore_lookup</a:t>
            </a:r>
            <a:r>
              <a:rPr lang="en-US" altLang="zh-CN" dirty="0" smtClean="0"/>
              <a:t>() – </a:t>
            </a:r>
            <a:r>
              <a:rPr lang="en-US" altLang="zh-CN" dirty="0" smtClean="0">
                <a:solidFill>
                  <a:srgbClr val="FF0000"/>
                </a:solidFill>
              </a:rPr>
              <a:t>Mark hidden PIDs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Replace </a:t>
            </a:r>
            <a:r>
              <a:rPr lang="en-US" altLang="zh-CN" dirty="0" err="1" smtClean="0"/>
              <a:t>procfs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readdir</a:t>
            </a:r>
            <a:r>
              <a:rPr lang="en-US" altLang="zh-CN" dirty="0" smtClean="0"/>
              <a:t>() with </a:t>
            </a:r>
            <a:r>
              <a:rPr lang="en-US" altLang="zh-CN" dirty="0" err="1" smtClean="0"/>
              <a:t>adore_proc_readdire</a:t>
            </a:r>
            <a:r>
              <a:rPr lang="en-US" altLang="zh-CN" dirty="0" smtClean="0"/>
              <a:t>() – </a:t>
            </a:r>
            <a:r>
              <a:rPr lang="en-US" altLang="zh-CN" dirty="0" smtClean="0">
                <a:solidFill>
                  <a:srgbClr val="FF0000"/>
                </a:solidFill>
              </a:rPr>
              <a:t>Hide PIDs from users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Those function addresses are fixed after kernel compilation, and should not be modified. Once they are changed, ……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0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7880"/>
    </mc:Choice>
    <mc:Fallback xmlns="">
      <p:transition advTm="578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DETECT /PROC MODIFICATION? (Cont.)</a:t>
            </a:r>
            <a:endParaRPr lang="zh-CN" alt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464688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YOU ARE HACKED!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D:\Courses\OSS\project\presentation\u=766802019,714232274&amp;fm=23&amp;gp=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06" y="2743200"/>
            <a:ext cx="3333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6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7880"/>
    </mc:Choice>
    <mc:Fallback xmlns="">
      <p:transition advTm="5788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DETECT /PROC MODIFICATION?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0850"/>
            <a:ext cx="7822720" cy="4906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endParaRPr lang="en-US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634164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22281824"/>
              </p:ext>
            </p:extLst>
          </p:nvPr>
        </p:nvGraphicFramePr>
        <p:xfrm>
          <a:off x="381000" y="14915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81700" y="3200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Wait 1 second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4448033" y="5181600"/>
            <a:ext cx="1905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48200" y="4495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YES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5562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29400" y="4495800"/>
            <a:ext cx="21336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0400" y="486513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algn="ctr"/>
            <a:r>
              <a:rPr lang="en-US" altLang="zh-CN" dirty="0" smtClean="0"/>
              <a:t>Detect.log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62400" y="4267200"/>
            <a:ext cx="201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981700" y="27432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962400" y="2743200"/>
            <a:ext cx="201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49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71"/>
    </mc:Choice>
    <mc:Fallback xmlns="">
      <p:transition spd="slow" advTm="74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DETECT FILE SYSTEM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cs typeface="Tahoma" pitchFamily="34" charset="0"/>
              </a:rPr>
              <a:t>Adore-</a:t>
            </a:r>
            <a:r>
              <a:rPr lang="en-US" altLang="zh-CN" dirty="0" err="1">
                <a:cs typeface="Tahoma" pitchFamily="34" charset="0"/>
              </a:rPr>
              <a:t>ng</a:t>
            </a:r>
            <a:r>
              <a:rPr lang="en-US" altLang="zh-CN" dirty="0">
                <a:cs typeface="Tahoma" pitchFamily="34" charset="0"/>
              </a:rPr>
              <a:t> </a:t>
            </a:r>
            <a:r>
              <a:rPr lang="en-US" altLang="zh-CN" dirty="0" smtClean="0">
                <a:cs typeface="Tahoma" pitchFamily="34" charset="0"/>
              </a:rPr>
              <a:t>hide files </a:t>
            </a:r>
            <a:r>
              <a:rPr lang="en-US" altLang="zh-CN" dirty="0">
                <a:cs typeface="Tahoma" pitchFamily="34" charset="0"/>
              </a:rPr>
              <a:t>by:</a:t>
            </a:r>
          </a:p>
          <a:p>
            <a:pPr lvl="1">
              <a:defRPr/>
            </a:pPr>
            <a:r>
              <a:rPr lang="en-US" altLang="zh-CN" sz="2400" dirty="0">
                <a:cs typeface="Tahoma" pitchFamily="34" charset="0"/>
              </a:rPr>
              <a:t>Replace file-&gt;</a:t>
            </a:r>
            <a:r>
              <a:rPr lang="en-US" altLang="zh-CN" sz="2400" dirty="0" err="1">
                <a:cs typeface="Tahoma" pitchFamily="34" charset="0"/>
              </a:rPr>
              <a:t>f_op</a:t>
            </a:r>
            <a:r>
              <a:rPr lang="en-US" altLang="zh-CN" sz="2400" dirty="0">
                <a:cs typeface="Tahoma" pitchFamily="34" charset="0"/>
              </a:rPr>
              <a:t>-&gt;</a:t>
            </a:r>
            <a:r>
              <a:rPr lang="en-US" altLang="zh-CN" sz="2400" dirty="0" err="1">
                <a:cs typeface="Tahoma" pitchFamily="34" charset="0"/>
              </a:rPr>
              <a:t>readdir</a:t>
            </a:r>
            <a:r>
              <a:rPr lang="en-US" altLang="zh-CN" sz="2400" dirty="0">
                <a:cs typeface="Tahoma" pitchFamily="34" charset="0"/>
              </a:rPr>
              <a:t>() with </a:t>
            </a:r>
            <a:r>
              <a:rPr lang="en-US" altLang="zh-CN" sz="2400" dirty="0" err="1">
                <a:cs typeface="Tahoma" pitchFamily="34" charset="0"/>
              </a:rPr>
              <a:t>adore_readdir</a:t>
            </a:r>
            <a:r>
              <a:rPr lang="en-US" altLang="zh-CN" sz="2400" dirty="0" smtClean="0">
                <a:cs typeface="Tahoma" pitchFamily="34" charset="0"/>
              </a:rPr>
              <a:t>().</a:t>
            </a:r>
            <a:endParaRPr lang="en-US" dirty="0" smtClean="0"/>
          </a:p>
          <a:p>
            <a:r>
              <a:rPr lang="en-US" dirty="0" smtClean="0"/>
              <a:t>It is hard to keep track of each file system because </a:t>
            </a:r>
            <a:r>
              <a:rPr lang="en-US" dirty="0" err="1" smtClean="0"/>
              <a:t>linux</a:t>
            </a:r>
            <a:r>
              <a:rPr lang="en-US" dirty="0" smtClean="0"/>
              <a:t> can mount file system unpredictably.</a:t>
            </a:r>
            <a:endParaRPr lang="en-US" sz="2400" dirty="0"/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124305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6"/>
    </mc:Choice>
    <mc:Fallback xmlns="">
      <p:transition spd="slow" advTm="1225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DETECT FILE </a:t>
            </a:r>
            <a:r>
              <a:rPr lang="en-US" altLang="zh-CN" dirty="0" smtClean="0"/>
              <a:t>SYSTEM MODIFICATION?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we can assume that a phone user will not mount file systems frequently, or they even do not mount at all!</a:t>
            </a:r>
          </a:p>
          <a:p>
            <a:r>
              <a:rPr lang="en-US" dirty="0" smtClean="0"/>
              <a:t>On our HTC Desire, we have below file systems, it is not hard to track them all: </a:t>
            </a:r>
            <a:endParaRPr lang="en-US" sz="2400" dirty="0"/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460862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45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6"/>
    </mc:Choice>
    <mc:Fallback xmlns="">
      <p:transition spd="slow" advTm="12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DETECT FILE </a:t>
            </a:r>
            <a:r>
              <a:rPr lang="en-US" altLang="zh-CN" dirty="0" smtClean="0"/>
              <a:t>SYSTEM MODIFICATION?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170687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D:\Courses\OSS\project\presentation\Screenshot from 2013-05-13 14_09_4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24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49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6"/>
    </mc:Choice>
    <mc:Fallback xmlns="">
      <p:transition spd="slow" advTm="122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2|1|0.7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4|1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4|1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6.2|4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6.2|42.6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10147</TotalTime>
  <Words>666</Words>
  <Application>Microsoft Office PowerPoint</Application>
  <PresentationFormat>全屏显示(4:3)</PresentationFormat>
  <Paragraphs>158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技巧</vt:lpstr>
      <vt:lpstr>Adore-ng rootkit detector on android</vt:lpstr>
      <vt:lpstr>INTRODUCTION OF ADORE-NG</vt:lpstr>
      <vt:lpstr>INTRODUCTION OF ADORE-NG (Cont.)</vt:lpstr>
      <vt:lpstr>HOW TO DETECT /PROC MODIFICATION?</vt:lpstr>
      <vt:lpstr>HOW TO DETECT /PROC MODIFICATION? (Cont.)</vt:lpstr>
      <vt:lpstr>HOW TO DETECT /PROC MODIFICATION? (Cont.)</vt:lpstr>
      <vt:lpstr>HOW TO DETECT FILE SYSTEM?</vt:lpstr>
      <vt:lpstr>HOW TO DETECT FILE SYSTEM MODIFICATION? (Cont.)</vt:lpstr>
      <vt:lpstr>HOW TO DETECT FILE SYSTEM MODIFICATION? (Cont.)</vt:lpstr>
      <vt:lpstr>HOW TO DETECT FILE SYSTEM MODIFICATION? (Cont.)</vt:lpstr>
      <vt:lpstr>HOW TO DETECT HIDDEN PIDS</vt:lpstr>
      <vt:lpstr>HOW TO DETECT HIDDEN PIDS? (Cont.)</vt:lpstr>
      <vt:lpstr>HOW TO DETECT HIDDEN PIDS? (Cont.)</vt:lpstr>
      <vt:lpstr>HOW TO DETECT HIDDEN PIDS? (Cont.)</vt:lpstr>
      <vt:lpstr>HOW TO DETECT HIDDEN PIDS? (Cont.)</vt:lpstr>
      <vt:lpstr>HOW TO DETECT HIDDEN PIDS? (Cont.)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Rate-Adaptive GPS-based Positioning for Smartphones</dc:title>
  <dc:subject>MobiSys'10 Talk</dc:subject>
  <dc:creator>Jeongyeup Paek</dc:creator>
  <cp:keywords>RAPS, GPS, Smartphone, Energy-Efficient, Adaptive, Positioning, Accelerometer, Celltower-RSS Blacklisting, Bluetooth</cp:keywords>
  <cp:lastModifiedBy>xiaoxiaoxing</cp:lastModifiedBy>
  <cp:revision>857</cp:revision>
  <dcterms:created xsi:type="dcterms:W3CDTF">2006-08-16T00:00:00Z</dcterms:created>
  <dcterms:modified xsi:type="dcterms:W3CDTF">2013-05-14T19:27:03Z</dcterms:modified>
</cp:coreProperties>
</file>