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5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6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9" r:id="rId3"/>
    <p:sldId id="343" r:id="rId4"/>
    <p:sldId id="330" r:id="rId5"/>
    <p:sldId id="331" r:id="rId6"/>
    <p:sldId id="332" r:id="rId7"/>
    <p:sldId id="342" r:id="rId8"/>
    <p:sldId id="257" r:id="rId9"/>
    <p:sldId id="271" r:id="rId10"/>
    <p:sldId id="324" r:id="rId11"/>
    <p:sldId id="326" r:id="rId12"/>
    <p:sldId id="333" r:id="rId13"/>
    <p:sldId id="274" r:id="rId14"/>
    <p:sldId id="325" r:id="rId15"/>
    <p:sldId id="344" r:id="rId16"/>
    <p:sldId id="345" r:id="rId17"/>
    <p:sldId id="33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CC66"/>
    <a:srgbClr val="4F81BD"/>
    <a:srgbClr val="9BBB59"/>
    <a:srgbClr val="FFFF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8343" autoAdjust="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1440"/>
        <p:guide pos="2880"/>
      </p:guideLst>
    </p:cSldViewPr>
  </p:slideViewPr>
  <p:outlineViewPr>
    <p:cViewPr>
      <p:scale>
        <a:sx n="33" d="100"/>
        <a:sy n="33" d="100"/>
      </p:scale>
      <p:origin x="0" y="118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</a:rPr>
            <a:t>Mechanism</a:t>
          </a:r>
          <a:endParaRPr lang="en-US" sz="1400" b="1" dirty="0">
            <a:solidFill>
              <a:srgbClr val="000000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8C0769-6862-45DF-9742-E75B9AF1E6F6}" type="presOf" srcId="{9E59BD99-6FC6-477A-9F39-CC497F276F3E}" destId="{67A7A0F2-C50F-4746-9817-C4B9E4A2A9DD}" srcOrd="1" destOrd="0" presId="urn:microsoft.com/office/officeart/2005/8/layout/process1"/>
    <dgm:cxn modelId="{46D07213-97F7-42BB-BD12-DB2A73751D48}" type="presOf" srcId="{F382626C-C08D-42B7-B4B8-DE5D23DFA98C}" destId="{8D48D721-4810-440B-9CCB-86C2B417D70B}" srcOrd="0" destOrd="0" presId="urn:microsoft.com/office/officeart/2005/8/layout/process1"/>
    <dgm:cxn modelId="{A80A17B9-BA1A-4AF6-A97E-17241C7D889F}" type="presOf" srcId="{E5C53283-D208-4D92-94C1-D972805B6864}" destId="{161261D3-0F5E-4F57-B590-8DBE2D8EC835}" srcOrd="0" destOrd="0" presId="urn:microsoft.com/office/officeart/2005/8/layout/process1"/>
    <dgm:cxn modelId="{65C1B574-1E3B-4D77-B439-565387AA2F62}" type="presOf" srcId="{00C94246-9BDD-4C6C-9602-2ADF8C64BE7C}" destId="{7554FB1F-37FB-4243-9934-7018B9D0A712}" srcOrd="0" destOrd="0" presId="urn:microsoft.com/office/officeart/2005/8/layout/process1"/>
    <dgm:cxn modelId="{285580AC-A1BF-4200-A938-086299054122}" type="presOf" srcId="{15500754-94CD-493D-BC98-5ED673FBF978}" destId="{FC6EEA57-3341-4DD6-BB3E-B9C4CD399243}" srcOrd="0" destOrd="0" presId="urn:microsoft.com/office/officeart/2005/8/layout/process1"/>
    <dgm:cxn modelId="{A1E41AFD-CD38-4EAA-9556-6645965648F9}" type="presOf" srcId="{9E59BD99-6FC6-477A-9F39-CC497F276F3E}" destId="{14DD947A-F2CF-436D-B55E-671CE6C3D40D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1676CE20-7A83-4A68-B805-502A8E64FF35}" type="presOf" srcId="{15500754-94CD-493D-BC98-5ED673FBF978}" destId="{269FBD2D-49B5-480D-827E-69ABDD8F65B3}" srcOrd="1" destOrd="0" presId="urn:microsoft.com/office/officeart/2005/8/layout/process1"/>
    <dgm:cxn modelId="{FAA2B3D9-32BE-4E48-A409-132402D2BD5F}" type="presOf" srcId="{242F6CD9-CFE8-4365-877F-37D1044B487B}" destId="{D4F79927-D643-4EAE-B83E-D5C69E4D1F8D}" srcOrd="0" destOrd="0" presId="urn:microsoft.com/office/officeart/2005/8/layout/process1"/>
    <dgm:cxn modelId="{6655D175-F2AD-461D-9F79-10959EF62B96}" type="presOf" srcId="{009BE9BC-6972-41BC-8CB4-150E7354A5F9}" destId="{0D761D9A-65CF-449E-8ADF-46FDA4ED343B}" srcOrd="1" destOrd="0" presId="urn:microsoft.com/office/officeart/2005/8/layout/process1"/>
    <dgm:cxn modelId="{550FEBFF-FDC0-4D5A-8FF1-9CC768AD2EE9}" type="presOf" srcId="{C7A1BAA5-2045-4AD3-9895-329B54517ED9}" destId="{1F476E13-392E-4068-9F82-1ED2D3DDAEB8}" srcOrd="0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E2D4701C-86BD-411D-A61F-102AAF7383D5}" type="presOf" srcId="{009BE9BC-6972-41BC-8CB4-150E7354A5F9}" destId="{DD5C8F88-2147-4805-8661-C7EB01D0FD77}" srcOrd="0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081CF6AF-2A15-43DD-BFD4-B78B66794A12}" type="presParOf" srcId="{1F476E13-392E-4068-9F82-1ED2D3DDAEB8}" destId="{8D48D721-4810-440B-9CCB-86C2B417D70B}" srcOrd="0" destOrd="0" presId="urn:microsoft.com/office/officeart/2005/8/layout/process1"/>
    <dgm:cxn modelId="{678E5D4A-B1C1-4AA9-B8EF-4A911951AC0D}" type="presParOf" srcId="{1F476E13-392E-4068-9F82-1ED2D3DDAEB8}" destId="{FC6EEA57-3341-4DD6-BB3E-B9C4CD399243}" srcOrd="1" destOrd="0" presId="urn:microsoft.com/office/officeart/2005/8/layout/process1"/>
    <dgm:cxn modelId="{CF11C4A2-72AA-43D5-9000-4857216725BF}" type="presParOf" srcId="{FC6EEA57-3341-4DD6-BB3E-B9C4CD399243}" destId="{269FBD2D-49B5-480D-827E-69ABDD8F65B3}" srcOrd="0" destOrd="0" presId="urn:microsoft.com/office/officeart/2005/8/layout/process1"/>
    <dgm:cxn modelId="{A9D78645-CE63-495A-AF97-54D218305AFD}" type="presParOf" srcId="{1F476E13-392E-4068-9F82-1ED2D3DDAEB8}" destId="{7554FB1F-37FB-4243-9934-7018B9D0A712}" srcOrd="2" destOrd="0" presId="urn:microsoft.com/office/officeart/2005/8/layout/process1"/>
    <dgm:cxn modelId="{FB365F5F-CC6B-4FDF-B153-772D06B182B2}" type="presParOf" srcId="{1F476E13-392E-4068-9F82-1ED2D3DDAEB8}" destId="{DD5C8F88-2147-4805-8661-C7EB01D0FD77}" srcOrd="3" destOrd="0" presId="urn:microsoft.com/office/officeart/2005/8/layout/process1"/>
    <dgm:cxn modelId="{ECE3E7AD-A310-44D2-9EA6-E269FD6AFFD7}" type="presParOf" srcId="{DD5C8F88-2147-4805-8661-C7EB01D0FD77}" destId="{0D761D9A-65CF-449E-8ADF-46FDA4ED343B}" srcOrd="0" destOrd="0" presId="urn:microsoft.com/office/officeart/2005/8/layout/process1"/>
    <dgm:cxn modelId="{7D4770A9-0234-4D61-BEA3-14E807BFEB9E}" type="presParOf" srcId="{1F476E13-392E-4068-9F82-1ED2D3DDAEB8}" destId="{D4F79927-D643-4EAE-B83E-D5C69E4D1F8D}" srcOrd="4" destOrd="0" presId="urn:microsoft.com/office/officeart/2005/8/layout/process1"/>
    <dgm:cxn modelId="{D9C1E203-6C9D-4F66-8D41-DAC207DD78C6}" type="presParOf" srcId="{1F476E13-392E-4068-9F82-1ED2D3DDAEB8}" destId="{14DD947A-F2CF-436D-B55E-671CE6C3D40D}" srcOrd="5" destOrd="0" presId="urn:microsoft.com/office/officeart/2005/8/layout/process1"/>
    <dgm:cxn modelId="{9C0A4004-AD3C-4DE4-871D-05558251425A}" type="presParOf" srcId="{14DD947A-F2CF-436D-B55E-671CE6C3D40D}" destId="{67A7A0F2-C50F-4746-9817-C4B9E4A2A9DD}" srcOrd="0" destOrd="0" presId="urn:microsoft.com/office/officeart/2005/8/layout/process1"/>
    <dgm:cxn modelId="{3550B3BD-598C-4A0A-9419-9CA09B014AF8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66A1AF-801A-48C9-B127-C9FEACFE2A82}" type="presOf" srcId="{00C94246-9BDD-4C6C-9602-2ADF8C64BE7C}" destId="{7554FB1F-37FB-4243-9934-7018B9D0A712}" srcOrd="0" destOrd="0" presId="urn:microsoft.com/office/officeart/2005/8/layout/process1"/>
    <dgm:cxn modelId="{C403C7FD-037D-4529-9B8E-1BFDA57BD384}" type="presOf" srcId="{009BE9BC-6972-41BC-8CB4-150E7354A5F9}" destId="{DD5C8F88-2147-4805-8661-C7EB01D0FD77}" srcOrd="0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390246D8-928A-42F9-96B7-BAA7DF91D4FE}" type="presOf" srcId="{15500754-94CD-493D-BC98-5ED673FBF978}" destId="{269FBD2D-49B5-480D-827E-69ABDD8F65B3}" srcOrd="1" destOrd="0" presId="urn:microsoft.com/office/officeart/2005/8/layout/process1"/>
    <dgm:cxn modelId="{E5A5132C-CCAA-43E0-8E16-5E61F6E79AE6}" type="presOf" srcId="{15500754-94CD-493D-BC98-5ED673FBF978}" destId="{FC6EEA57-3341-4DD6-BB3E-B9C4CD399243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2329A9EE-D59B-426C-B49F-A029CB086B14}" type="presOf" srcId="{9E59BD99-6FC6-477A-9F39-CC497F276F3E}" destId="{67A7A0F2-C50F-4746-9817-C4B9E4A2A9DD}" srcOrd="1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AC0CB3A1-AC5C-47EF-B766-0C6E75B86956}" type="presOf" srcId="{009BE9BC-6972-41BC-8CB4-150E7354A5F9}" destId="{0D761D9A-65CF-449E-8ADF-46FDA4ED343B}" srcOrd="1" destOrd="0" presId="urn:microsoft.com/office/officeart/2005/8/layout/process1"/>
    <dgm:cxn modelId="{D16F35AE-8D16-40D5-AC03-6EF719EE1D26}" type="presOf" srcId="{9E59BD99-6FC6-477A-9F39-CC497F276F3E}" destId="{14DD947A-F2CF-436D-B55E-671CE6C3D40D}" srcOrd="0" destOrd="0" presId="urn:microsoft.com/office/officeart/2005/8/layout/process1"/>
    <dgm:cxn modelId="{1531D87B-6389-499F-8AD9-29B874D82390}" type="presOf" srcId="{C7A1BAA5-2045-4AD3-9895-329B54517ED9}" destId="{1F476E13-392E-4068-9F82-1ED2D3DDAEB8}" srcOrd="0" destOrd="0" presId="urn:microsoft.com/office/officeart/2005/8/layout/process1"/>
    <dgm:cxn modelId="{8AC89D97-5DA4-4C05-94F3-3769E945F32B}" type="presOf" srcId="{E5C53283-D208-4D92-94C1-D972805B6864}" destId="{161261D3-0F5E-4F57-B590-8DBE2D8EC835}" srcOrd="0" destOrd="0" presId="urn:microsoft.com/office/officeart/2005/8/layout/process1"/>
    <dgm:cxn modelId="{E76C75A1-3EF2-40D5-8A95-318EE78B3D2D}" type="presOf" srcId="{F382626C-C08D-42B7-B4B8-DE5D23DFA98C}" destId="{8D48D721-4810-440B-9CCB-86C2B417D70B}" srcOrd="0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BE1A81A6-F5D0-43AA-AA17-08AD390B3CA9}" type="presOf" srcId="{242F6CD9-CFE8-4365-877F-37D1044B487B}" destId="{D4F79927-D643-4EAE-B83E-D5C69E4D1F8D}" srcOrd="0" destOrd="0" presId="urn:microsoft.com/office/officeart/2005/8/layout/process1"/>
    <dgm:cxn modelId="{53090C4E-C68C-4DC5-8E67-74011EF6EAA7}" type="presParOf" srcId="{1F476E13-392E-4068-9F82-1ED2D3DDAEB8}" destId="{8D48D721-4810-440B-9CCB-86C2B417D70B}" srcOrd="0" destOrd="0" presId="urn:microsoft.com/office/officeart/2005/8/layout/process1"/>
    <dgm:cxn modelId="{87B05FC9-F7B5-4F18-8E27-FD3DEE05AC78}" type="presParOf" srcId="{1F476E13-392E-4068-9F82-1ED2D3DDAEB8}" destId="{FC6EEA57-3341-4DD6-BB3E-B9C4CD399243}" srcOrd="1" destOrd="0" presId="urn:microsoft.com/office/officeart/2005/8/layout/process1"/>
    <dgm:cxn modelId="{0B4E5AD8-8707-4742-84AE-91C2AF2A4F7D}" type="presParOf" srcId="{FC6EEA57-3341-4DD6-BB3E-B9C4CD399243}" destId="{269FBD2D-49B5-480D-827E-69ABDD8F65B3}" srcOrd="0" destOrd="0" presId="urn:microsoft.com/office/officeart/2005/8/layout/process1"/>
    <dgm:cxn modelId="{BC59DC47-2274-47C8-A873-9086D492E39A}" type="presParOf" srcId="{1F476E13-392E-4068-9F82-1ED2D3DDAEB8}" destId="{7554FB1F-37FB-4243-9934-7018B9D0A712}" srcOrd="2" destOrd="0" presId="urn:microsoft.com/office/officeart/2005/8/layout/process1"/>
    <dgm:cxn modelId="{1F174CAE-47FB-46D7-A346-208237988857}" type="presParOf" srcId="{1F476E13-392E-4068-9F82-1ED2D3DDAEB8}" destId="{DD5C8F88-2147-4805-8661-C7EB01D0FD77}" srcOrd="3" destOrd="0" presId="urn:microsoft.com/office/officeart/2005/8/layout/process1"/>
    <dgm:cxn modelId="{5004DFC2-D9C1-4B36-B42D-7848287EE42D}" type="presParOf" srcId="{DD5C8F88-2147-4805-8661-C7EB01D0FD77}" destId="{0D761D9A-65CF-449E-8ADF-46FDA4ED343B}" srcOrd="0" destOrd="0" presId="urn:microsoft.com/office/officeart/2005/8/layout/process1"/>
    <dgm:cxn modelId="{A9AEA252-E336-4741-BAF4-A12CB58A7EB4}" type="presParOf" srcId="{1F476E13-392E-4068-9F82-1ED2D3DDAEB8}" destId="{D4F79927-D643-4EAE-B83E-D5C69E4D1F8D}" srcOrd="4" destOrd="0" presId="urn:microsoft.com/office/officeart/2005/8/layout/process1"/>
    <dgm:cxn modelId="{E1C043B2-D0C6-48A6-8863-DFAA53A1BB09}" type="presParOf" srcId="{1F476E13-392E-4068-9F82-1ED2D3DDAEB8}" destId="{14DD947A-F2CF-436D-B55E-671CE6C3D40D}" srcOrd="5" destOrd="0" presId="urn:microsoft.com/office/officeart/2005/8/layout/process1"/>
    <dgm:cxn modelId="{03446A70-51F6-43D1-BDF2-15F2F34726C3}" type="presParOf" srcId="{14DD947A-F2CF-436D-B55E-671CE6C3D40D}" destId="{67A7A0F2-C50F-4746-9817-C4B9E4A2A9DD}" srcOrd="0" destOrd="0" presId="urn:microsoft.com/office/officeart/2005/8/layout/process1"/>
    <dgm:cxn modelId="{E706088D-5212-40DC-9AA2-435D9E82283F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6DE4F317-DC88-47A8-A31E-B94A8F9CE4C8}" type="presOf" srcId="{242F6CD9-CFE8-4365-877F-37D1044B487B}" destId="{D4F79927-D643-4EAE-B83E-D5C69E4D1F8D}" srcOrd="0" destOrd="0" presId="urn:microsoft.com/office/officeart/2005/8/layout/process1"/>
    <dgm:cxn modelId="{7BABC4B7-7EE5-428D-9404-DFCF524AD222}" type="presOf" srcId="{9E59BD99-6FC6-477A-9F39-CC497F276F3E}" destId="{14DD947A-F2CF-436D-B55E-671CE6C3D40D}" srcOrd="0" destOrd="0" presId="urn:microsoft.com/office/officeart/2005/8/layout/process1"/>
    <dgm:cxn modelId="{146D85D6-F598-420B-808B-E3AD6FB808E2}" type="presOf" srcId="{E5C53283-D208-4D92-94C1-D972805B6864}" destId="{161261D3-0F5E-4F57-B590-8DBE2D8EC835}" srcOrd="0" destOrd="0" presId="urn:microsoft.com/office/officeart/2005/8/layout/process1"/>
    <dgm:cxn modelId="{727F19A3-164D-43FB-A63C-09B50B965AB4}" type="presOf" srcId="{9E59BD99-6FC6-477A-9F39-CC497F276F3E}" destId="{67A7A0F2-C50F-4746-9817-C4B9E4A2A9DD}" srcOrd="1" destOrd="0" presId="urn:microsoft.com/office/officeart/2005/8/layout/process1"/>
    <dgm:cxn modelId="{8FE13694-487C-4A8D-8FA4-E1A2ED5B6E56}" type="presOf" srcId="{F382626C-C08D-42B7-B4B8-DE5D23DFA98C}" destId="{8D48D721-4810-440B-9CCB-86C2B417D70B}" srcOrd="0" destOrd="0" presId="urn:microsoft.com/office/officeart/2005/8/layout/process1"/>
    <dgm:cxn modelId="{FBD4A1A9-C058-40A6-AFD2-6B750FBF51B9}" type="presOf" srcId="{15500754-94CD-493D-BC98-5ED673FBF978}" destId="{FC6EEA57-3341-4DD6-BB3E-B9C4CD399243}" srcOrd="0" destOrd="0" presId="urn:microsoft.com/office/officeart/2005/8/layout/process1"/>
    <dgm:cxn modelId="{79271DA2-C068-49F7-903E-CBA660F595B1}" type="presOf" srcId="{009BE9BC-6972-41BC-8CB4-150E7354A5F9}" destId="{0D761D9A-65CF-449E-8ADF-46FDA4ED343B}" srcOrd="1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B95526D5-F8B8-477C-97FF-5C2828A63A36}" type="presOf" srcId="{15500754-94CD-493D-BC98-5ED673FBF978}" destId="{269FBD2D-49B5-480D-827E-69ABDD8F65B3}" srcOrd="1" destOrd="0" presId="urn:microsoft.com/office/officeart/2005/8/layout/process1"/>
    <dgm:cxn modelId="{6E3647C6-6ADC-4154-B601-28DACA9E3930}" type="presOf" srcId="{C7A1BAA5-2045-4AD3-9895-329B54517ED9}" destId="{1F476E13-392E-4068-9F82-1ED2D3DDAEB8}" srcOrd="0" destOrd="0" presId="urn:microsoft.com/office/officeart/2005/8/layout/process1"/>
    <dgm:cxn modelId="{843EBA8E-639C-4278-A3E3-1D2C893BFD01}" type="presOf" srcId="{00C94246-9BDD-4C6C-9602-2ADF8C64BE7C}" destId="{7554FB1F-37FB-4243-9934-7018B9D0A712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09541421-B943-4E9E-BBA2-D449A6D33D11}" type="presOf" srcId="{009BE9BC-6972-41BC-8CB4-150E7354A5F9}" destId="{DD5C8F88-2147-4805-8661-C7EB01D0FD77}" srcOrd="0" destOrd="0" presId="urn:microsoft.com/office/officeart/2005/8/layout/process1"/>
    <dgm:cxn modelId="{51581915-0511-4E2C-A5F9-35C043AAB53D}" type="presParOf" srcId="{1F476E13-392E-4068-9F82-1ED2D3DDAEB8}" destId="{8D48D721-4810-440B-9CCB-86C2B417D70B}" srcOrd="0" destOrd="0" presId="urn:microsoft.com/office/officeart/2005/8/layout/process1"/>
    <dgm:cxn modelId="{E74C9A9E-BEBC-4F59-9A5A-59BF019A37D6}" type="presParOf" srcId="{1F476E13-392E-4068-9F82-1ED2D3DDAEB8}" destId="{FC6EEA57-3341-4DD6-BB3E-B9C4CD399243}" srcOrd="1" destOrd="0" presId="urn:microsoft.com/office/officeart/2005/8/layout/process1"/>
    <dgm:cxn modelId="{58B1906F-0499-4FB7-A2DE-7CAA20A25749}" type="presParOf" srcId="{FC6EEA57-3341-4DD6-BB3E-B9C4CD399243}" destId="{269FBD2D-49B5-480D-827E-69ABDD8F65B3}" srcOrd="0" destOrd="0" presId="urn:microsoft.com/office/officeart/2005/8/layout/process1"/>
    <dgm:cxn modelId="{9D14DC7A-2F6E-49F3-A520-C66FAF532B5F}" type="presParOf" srcId="{1F476E13-392E-4068-9F82-1ED2D3DDAEB8}" destId="{7554FB1F-37FB-4243-9934-7018B9D0A712}" srcOrd="2" destOrd="0" presId="urn:microsoft.com/office/officeart/2005/8/layout/process1"/>
    <dgm:cxn modelId="{2E11CEE6-929B-4F83-B28B-C7B8DFF70406}" type="presParOf" srcId="{1F476E13-392E-4068-9F82-1ED2D3DDAEB8}" destId="{DD5C8F88-2147-4805-8661-C7EB01D0FD77}" srcOrd="3" destOrd="0" presId="urn:microsoft.com/office/officeart/2005/8/layout/process1"/>
    <dgm:cxn modelId="{1B72D66F-CAA5-429D-A712-9548BFD0AA58}" type="presParOf" srcId="{DD5C8F88-2147-4805-8661-C7EB01D0FD77}" destId="{0D761D9A-65CF-449E-8ADF-46FDA4ED343B}" srcOrd="0" destOrd="0" presId="urn:microsoft.com/office/officeart/2005/8/layout/process1"/>
    <dgm:cxn modelId="{C106B68D-87C8-433B-86DC-45E11DFF9ED2}" type="presParOf" srcId="{1F476E13-392E-4068-9F82-1ED2D3DDAEB8}" destId="{D4F79927-D643-4EAE-B83E-D5C69E4D1F8D}" srcOrd="4" destOrd="0" presId="urn:microsoft.com/office/officeart/2005/8/layout/process1"/>
    <dgm:cxn modelId="{DB00C303-F0CE-4A0F-B6C9-7105F4DFC273}" type="presParOf" srcId="{1F476E13-392E-4068-9F82-1ED2D3DDAEB8}" destId="{14DD947A-F2CF-436D-B55E-671CE6C3D40D}" srcOrd="5" destOrd="0" presId="urn:microsoft.com/office/officeart/2005/8/layout/process1"/>
    <dgm:cxn modelId="{799E4969-75FA-4D15-B9BB-0DACBA89D247}" type="presParOf" srcId="{14DD947A-F2CF-436D-B55E-671CE6C3D40D}" destId="{67A7A0F2-C50F-4746-9817-C4B9E4A2A9DD}" srcOrd="0" destOrd="0" presId="urn:microsoft.com/office/officeart/2005/8/layout/process1"/>
    <dgm:cxn modelId="{A30D45DC-7BC5-40FB-9E41-83C30004EDA9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D24F6541-EFBF-401E-88B7-1FA3953F5ECC}" type="presOf" srcId="{E5C53283-D208-4D92-94C1-D972805B6864}" destId="{161261D3-0F5E-4F57-B590-8DBE2D8EC835}" srcOrd="0" destOrd="0" presId="urn:microsoft.com/office/officeart/2005/8/layout/process1"/>
    <dgm:cxn modelId="{0BF9C8C3-E420-4B43-A7F1-4029904CC0B0}" type="presOf" srcId="{009BE9BC-6972-41BC-8CB4-150E7354A5F9}" destId="{0D761D9A-65CF-449E-8ADF-46FDA4ED343B}" srcOrd="1" destOrd="0" presId="urn:microsoft.com/office/officeart/2005/8/layout/process1"/>
    <dgm:cxn modelId="{0E5AE810-A994-47EE-BE08-C51F56DEF064}" type="presOf" srcId="{009BE9BC-6972-41BC-8CB4-150E7354A5F9}" destId="{DD5C8F88-2147-4805-8661-C7EB01D0FD77}" srcOrd="0" destOrd="0" presId="urn:microsoft.com/office/officeart/2005/8/layout/process1"/>
    <dgm:cxn modelId="{F9B840F1-8FA5-410C-87D6-C560E44BABFC}" type="presOf" srcId="{242F6CD9-CFE8-4365-877F-37D1044B487B}" destId="{D4F79927-D643-4EAE-B83E-D5C69E4D1F8D}" srcOrd="0" destOrd="0" presId="urn:microsoft.com/office/officeart/2005/8/layout/process1"/>
    <dgm:cxn modelId="{94BB108F-62AA-4E50-9001-DD1F33382086}" type="presOf" srcId="{9E59BD99-6FC6-477A-9F39-CC497F276F3E}" destId="{67A7A0F2-C50F-4746-9817-C4B9E4A2A9DD}" srcOrd="1" destOrd="0" presId="urn:microsoft.com/office/officeart/2005/8/layout/process1"/>
    <dgm:cxn modelId="{2E9D01EB-D57A-4D97-9901-53A1F004A586}" type="presOf" srcId="{F382626C-C08D-42B7-B4B8-DE5D23DFA98C}" destId="{8D48D721-4810-440B-9CCB-86C2B417D70B}" srcOrd="0" destOrd="0" presId="urn:microsoft.com/office/officeart/2005/8/layout/process1"/>
    <dgm:cxn modelId="{DD2001F4-4525-4048-A542-E291179ADA42}" type="presOf" srcId="{9E59BD99-6FC6-477A-9F39-CC497F276F3E}" destId="{14DD947A-F2CF-436D-B55E-671CE6C3D40D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870B2DD1-12E3-4956-A9D3-BB696F9781C2}" type="presOf" srcId="{C7A1BAA5-2045-4AD3-9895-329B54517ED9}" destId="{1F476E13-392E-4068-9F82-1ED2D3DDAEB8}" srcOrd="0" destOrd="0" presId="urn:microsoft.com/office/officeart/2005/8/layout/process1"/>
    <dgm:cxn modelId="{198554D4-F92E-4AFD-AB39-6504DB89E109}" type="presOf" srcId="{15500754-94CD-493D-BC98-5ED673FBF978}" destId="{269FBD2D-49B5-480D-827E-69ABDD8F65B3}" srcOrd="1" destOrd="0" presId="urn:microsoft.com/office/officeart/2005/8/layout/process1"/>
    <dgm:cxn modelId="{BCADD4C1-877F-4929-B9A2-456B8D562075}" type="presOf" srcId="{15500754-94CD-493D-BC98-5ED673FBF978}" destId="{FC6EEA57-3341-4DD6-BB3E-B9C4CD399243}" srcOrd="0" destOrd="0" presId="urn:microsoft.com/office/officeart/2005/8/layout/process1"/>
    <dgm:cxn modelId="{9EA97C09-20A3-4E2C-8171-FB4D9011C5E4}" type="presOf" srcId="{00C94246-9BDD-4C6C-9602-2ADF8C64BE7C}" destId="{7554FB1F-37FB-4243-9934-7018B9D0A712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CB320449-5B26-4923-9FD3-71C2F0CF0A7E}" type="presParOf" srcId="{1F476E13-392E-4068-9F82-1ED2D3DDAEB8}" destId="{8D48D721-4810-440B-9CCB-86C2B417D70B}" srcOrd="0" destOrd="0" presId="urn:microsoft.com/office/officeart/2005/8/layout/process1"/>
    <dgm:cxn modelId="{406701DB-FFB3-4EC0-AE28-12D5A7B580D5}" type="presParOf" srcId="{1F476E13-392E-4068-9F82-1ED2D3DDAEB8}" destId="{FC6EEA57-3341-4DD6-BB3E-B9C4CD399243}" srcOrd="1" destOrd="0" presId="urn:microsoft.com/office/officeart/2005/8/layout/process1"/>
    <dgm:cxn modelId="{AD4D4013-BFBA-4C19-8118-A6E59FD555DA}" type="presParOf" srcId="{FC6EEA57-3341-4DD6-BB3E-B9C4CD399243}" destId="{269FBD2D-49B5-480D-827E-69ABDD8F65B3}" srcOrd="0" destOrd="0" presId="urn:microsoft.com/office/officeart/2005/8/layout/process1"/>
    <dgm:cxn modelId="{B163F9AC-ABED-49B4-B85E-72CD8ED25226}" type="presParOf" srcId="{1F476E13-392E-4068-9F82-1ED2D3DDAEB8}" destId="{7554FB1F-37FB-4243-9934-7018B9D0A712}" srcOrd="2" destOrd="0" presId="urn:microsoft.com/office/officeart/2005/8/layout/process1"/>
    <dgm:cxn modelId="{59C193E5-D28C-4463-9F29-1EFC3EE09822}" type="presParOf" srcId="{1F476E13-392E-4068-9F82-1ED2D3DDAEB8}" destId="{DD5C8F88-2147-4805-8661-C7EB01D0FD77}" srcOrd="3" destOrd="0" presId="urn:microsoft.com/office/officeart/2005/8/layout/process1"/>
    <dgm:cxn modelId="{A29A21DE-414F-4085-8F67-FB9D1BF8DCCB}" type="presParOf" srcId="{DD5C8F88-2147-4805-8661-C7EB01D0FD77}" destId="{0D761D9A-65CF-449E-8ADF-46FDA4ED343B}" srcOrd="0" destOrd="0" presId="urn:microsoft.com/office/officeart/2005/8/layout/process1"/>
    <dgm:cxn modelId="{345271A2-D285-4D62-914B-1B77D4B1E43E}" type="presParOf" srcId="{1F476E13-392E-4068-9F82-1ED2D3DDAEB8}" destId="{D4F79927-D643-4EAE-B83E-D5C69E4D1F8D}" srcOrd="4" destOrd="0" presId="urn:microsoft.com/office/officeart/2005/8/layout/process1"/>
    <dgm:cxn modelId="{F9997367-DC76-4352-8A12-50CCB4A173ED}" type="presParOf" srcId="{1F476E13-392E-4068-9F82-1ED2D3DDAEB8}" destId="{14DD947A-F2CF-436D-B55E-671CE6C3D40D}" srcOrd="5" destOrd="0" presId="urn:microsoft.com/office/officeart/2005/8/layout/process1"/>
    <dgm:cxn modelId="{70E26BE1-CAC1-44C1-8F2E-BEF997DB7E4C}" type="presParOf" srcId="{14DD947A-F2CF-436D-B55E-671CE6C3D40D}" destId="{67A7A0F2-C50F-4746-9817-C4B9E4A2A9DD}" srcOrd="0" destOrd="0" presId="urn:microsoft.com/office/officeart/2005/8/layout/process1"/>
    <dgm:cxn modelId="{D01086E4-7A1A-471D-A0D4-36A873C34CE8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>
        <a:solidFill>
          <a:schemeClr val="tx2">
            <a:lumMod val="25000"/>
          </a:schemeClr>
        </a:solidFill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A658D5-DC7B-4C75-A00F-BB0866CAA027}" type="presOf" srcId="{009BE9BC-6972-41BC-8CB4-150E7354A5F9}" destId="{DD5C8F88-2147-4805-8661-C7EB01D0FD77}" srcOrd="0" destOrd="0" presId="urn:microsoft.com/office/officeart/2005/8/layout/process1"/>
    <dgm:cxn modelId="{E38E2E0B-F22C-49B5-A690-D267E60AF662}" type="presOf" srcId="{9E59BD99-6FC6-477A-9F39-CC497F276F3E}" destId="{14DD947A-F2CF-436D-B55E-671CE6C3D40D}" srcOrd="0" destOrd="0" presId="urn:microsoft.com/office/officeart/2005/8/layout/process1"/>
    <dgm:cxn modelId="{EBDE9F7A-0D2C-47FD-80C9-D1A25484BECD}" type="presOf" srcId="{F382626C-C08D-42B7-B4B8-DE5D23DFA98C}" destId="{8D48D721-4810-440B-9CCB-86C2B417D70B}" srcOrd="0" destOrd="0" presId="urn:microsoft.com/office/officeart/2005/8/layout/process1"/>
    <dgm:cxn modelId="{D048AFD0-BD50-44F5-9CB2-7E1332C9B10F}" type="presOf" srcId="{C7A1BAA5-2045-4AD3-9895-329B54517ED9}" destId="{1F476E13-392E-4068-9F82-1ED2D3DDAEB8}" srcOrd="0" destOrd="0" presId="urn:microsoft.com/office/officeart/2005/8/layout/process1"/>
    <dgm:cxn modelId="{06FFCF0D-5097-46E5-A31D-12C789F8E6E6}" type="presOf" srcId="{009BE9BC-6972-41BC-8CB4-150E7354A5F9}" destId="{0D761D9A-65CF-449E-8ADF-46FDA4ED343B}" srcOrd="1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D8F19792-CDCF-4D8B-832B-6C8D4354A700}" type="presOf" srcId="{9E59BD99-6FC6-477A-9F39-CC497F276F3E}" destId="{67A7A0F2-C50F-4746-9817-C4B9E4A2A9DD}" srcOrd="1" destOrd="0" presId="urn:microsoft.com/office/officeart/2005/8/layout/process1"/>
    <dgm:cxn modelId="{B9AD631D-EFDD-4223-8AD6-BB4D4EAC0BFA}" type="presOf" srcId="{E5C53283-D208-4D92-94C1-D972805B6864}" destId="{161261D3-0F5E-4F57-B590-8DBE2D8EC835}" srcOrd="0" destOrd="0" presId="urn:microsoft.com/office/officeart/2005/8/layout/process1"/>
    <dgm:cxn modelId="{6AC483E1-60DA-4000-80D6-8A791C256A7B}" type="presOf" srcId="{15500754-94CD-493D-BC98-5ED673FBF978}" destId="{269FBD2D-49B5-480D-827E-69ABDD8F65B3}" srcOrd="1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072A4FE3-9147-49BA-907E-429D4B0DD474}" type="presOf" srcId="{242F6CD9-CFE8-4365-877F-37D1044B487B}" destId="{D4F79927-D643-4EAE-B83E-D5C69E4D1F8D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BC88F025-440E-42A9-80C7-6ADC456AF8A3}" type="presOf" srcId="{00C94246-9BDD-4C6C-9602-2ADF8C64BE7C}" destId="{7554FB1F-37FB-4243-9934-7018B9D0A712}" srcOrd="0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B672F5FA-84F7-48E3-AFF8-EE267464A49E}" type="presOf" srcId="{15500754-94CD-493D-BC98-5ED673FBF978}" destId="{FC6EEA57-3341-4DD6-BB3E-B9C4CD399243}" srcOrd="0" destOrd="0" presId="urn:microsoft.com/office/officeart/2005/8/layout/process1"/>
    <dgm:cxn modelId="{2AB3A803-8465-4E1A-86E4-966F6BD7C5A0}" type="presParOf" srcId="{1F476E13-392E-4068-9F82-1ED2D3DDAEB8}" destId="{8D48D721-4810-440B-9CCB-86C2B417D70B}" srcOrd="0" destOrd="0" presId="urn:microsoft.com/office/officeart/2005/8/layout/process1"/>
    <dgm:cxn modelId="{A4E52DC1-9DC3-48FB-B08E-AC77C6E6B1CE}" type="presParOf" srcId="{1F476E13-392E-4068-9F82-1ED2D3DDAEB8}" destId="{FC6EEA57-3341-4DD6-BB3E-B9C4CD399243}" srcOrd="1" destOrd="0" presId="urn:microsoft.com/office/officeart/2005/8/layout/process1"/>
    <dgm:cxn modelId="{FE604170-FEC7-4C57-A11F-2CE10B55BA06}" type="presParOf" srcId="{FC6EEA57-3341-4DD6-BB3E-B9C4CD399243}" destId="{269FBD2D-49B5-480D-827E-69ABDD8F65B3}" srcOrd="0" destOrd="0" presId="urn:microsoft.com/office/officeart/2005/8/layout/process1"/>
    <dgm:cxn modelId="{1427CD2F-8E60-41EA-98F6-AB580F13C443}" type="presParOf" srcId="{1F476E13-392E-4068-9F82-1ED2D3DDAEB8}" destId="{7554FB1F-37FB-4243-9934-7018B9D0A712}" srcOrd="2" destOrd="0" presId="urn:microsoft.com/office/officeart/2005/8/layout/process1"/>
    <dgm:cxn modelId="{A9F13E14-388B-4256-BDD1-2A2AECE0D7EF}" type="presParOf" srcId="{1F476E13-392E-4068-9F82-1ED2D3DDAEB8}" destId="{DD5C8F88-2147-4805-8661-C7EB01D0FD77}" srcOrd="3" destOrd="0" presId="urn:microsoft.com/office/officeart/2005/8/layout/process1"/>
    <dgm:cxn modelId="{575F0F1B-15F1-4FFB-8CF1-FA8F2F209B89}" type="presParOf" srcId="{DD5C8F88-2147-4805-8661-C7EB01D0FD77}" destId="{0D761D9A-65CF-449E-8ADF-46FDA4ED343B}" srcOrd="0" destOrd="0" presId="urn:microsoft.com/office/officeart/2005/8/layout/process1"/>
    <dgm:cxn modelId="{F8F91BA1-132E-4EDC-A28B-DD2FE13FBD0C}" type="presParOf" srcId="{1F476E13-392E-4068-9F82-1ED2D3DDAEB8}" destId="{D4F79927-D643-4EAE-B83E-D5C69E4D1F8D}" srcOrd="4" destOrd="0" presId="urn:microsoft.com/office/officeart/2005/8/layout/process1"/>
    <dgm:cxn modelId="{368D49AA-7250-43F4-A799-2F67968D70EC}" type="presParOf" srcId="{1F476E13-392E-4068-9F82-1ED2D3DDAEB8}" destId="{14DD947A-F2CF-436D-B55E-671CE6C3D40D}" srcOrd="5" destOrd="0" presId="urn:microsoft.com/office/officeart/2005/8/layout/process1"/>
    <dgm:cxn modelId="{4B07778E-C7FA-4676-8C5C-94B39ECFC981}" type="presParOf" srcId="{14DD947A-F2CF-436D-B55E-671CE6C3D40D}" destId="{67A7A0F2-C50F-4746-9817-C4B9E4A2A9DD}" srcOrd="0" destOrd="0" presId="urn:microsoft.com/office/officeart/2005/8/layout/process1"/>
    <dgm:cxn modelId="{D27F99F6-07FF-47DC-BA31-BBA51F541624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C2673C-5DD6-467F-9663-D7E7BB2F44DE}" type="presOf" srcId="{9E59BD99-6FC6-477A-9F39-CC497F276F3E}" destId="{14DD947A-F2CF-436D-B55E-671CE6C3D40D}" srcOrd="0" destOrd="0" presId="urn:microsoft.com/office/officeart/2005/8/layout/process1"/>
    <dgm:cxn modelId="{2EB02252-7ED9-471E-B7B8-6E8206A9EC4D}" type="presOf" srcId="{009BE9BC-6972-41BC-8CB4-150E7354A5F9}" destId="{DD5C8F88-2147-4805-8661-C7EB01D0FD77}" srcOrd="0" destOrd="0" presId="urn:microsoft.com/office/officeart/2005/8/layout/process1"/>
    <dgm:cxn modelId="{6B87F53D-7157-4889-A3BA-186857A8EFE7}" type="presOf" srcId="{9E59BD99-6FC6-477A-9F39-CC497F276F3E}" destId="{67A7A0F2-C50F-4746-9817-C4B9E4A2A9DD}" srcOrd="1" destOrd="0" presId="urn:microsoft.com/office/officeart/2005/8/layout/process1"/>
    <dgm:cxn modelId="{F61DCB32-BA45-4245-A545-4095D2C6C536}" type="presOf" srcId="{009BE9BC-6972-41BC-8CB4-150E7354A5F9}" destId="{0D761D9A-65CF-449E-8ADF-46FDA4ED343B}" srcOrd="1" destOrd="0" presId="urn:microsoft.com/office/officeart/2005/8/layout/process1"/>
    <dgm:cxn modelId="{E1F552EC-364D-45DB-A77C-404E9A483474}" type="presOf" srcId="{F382626C-C08D-42B7-B4B8-DE5D23DFA98C}" destId="{8D48D721-4810-440B-9CCB-86C2B417D70B}" srcOrd="0" destOrd="0" presId="urn:microsoft.com/office/officeart/2005/8/layout/process1"/>
    <dgm:cxn modelId="{7202CA51-6F6D-449E-921F-3A8A8038181C}" type="presOf" srcId="{00C94246-9BDD-4C6C-9602-2ADF8C64BE7C}" destId="{7554FB1F-37FB-4243-9934-7018B9D0A712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7C9821E5-9C48-4D66-98AB-9D3738D61E41}" type="presOf" srcId="{242F6CD9-CFE8-4365-877F-37D1044B487B}" destId="{D4F79927-D643-4EAE-B83E-D5C69E4D1F8D}" srcOrd="0" destOrd="0" presId="urn:microsoft.com/office/officeart/2005/8/layout/process1"/>
    <dgm:cxn modelId="{AA3AD96A-D33D-48F1-B6B6-3A684B8551E5}" type="presOf" srcId="{15500754-94CD-493D-BC98-5ED673FBF978}" destId="{269FBD2D-49B5-480D-827E-69ABDD8F65B3}" srcOrd="1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AB255702-C2D9-4243-A800-709133894ECB}" type="presOf" srcId="{E5C53283-D208-4D92-94C1-D972805B6864}" destId="{161261D3-0F5E-4F57-B590-8DBE2D8EC835}" srcOrd="0" destOrd="0" presId="urn:microsoft.com/office/officeart/2005/8/layout/process1"/>
    <dgm:cxn modelId="{172AE562-A288-4092-96A1-A1836E8D61A9}" type="presOf" srcId="{15500754-94CD-493D-BC98-5ED673FBF978}" destId="{FC6EEA57-3341-4DD6-BB3E-B9C4CD399243}" srcOrd="0" destOrd="0" presId="urn:microsoft.com/office/officeart/2005/8/layout/process1"/>
    <dgm:cxn modelId="{293B210E-8F57-4A21-8970-62C6B7DB5826}" type="presOf" srcId="{C7A1BAA5-2045-4AD3-9895-329B54517ED9}" destId="{1F476E13-392E-4068-9F82-1ED2D3DDAEB8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C054E96C-BAD1-480A-B1D5-5F18270F8D02}" type="presParOf" srcId="{1F476E13-392E-4068-9F82-1ED2D3DDAEB8}" destId="{8D48D721-4810-440B-9CCB-86C2B417D70B}" srcOrd="0" destOrd="0" presId="urn:microsoft.com/office/officeart/2005/8/layout/process1"/>
    <dgm:cxn modelId="{824E8860-F195-4344-B163-40C0EE3B0A15}" type="presParOf" srcId="{1F476E13-392E-4068-9F82-1ED2D3DDAEB8}" destId="{FC6EEA57-3341-4DD6-BB3E-B9C4CD399243}" srcOrd="1" destOrd="0" presId="urn:microsoft.com/office/officeart/2005/8/layout/process1"/>
    <dgm:cxn modelId="{B5E09DDE-9F1D-4D22-98AB-2A109D6CCF37}" type="presParOf" srcId="{FC6EEA57-3341-4DD6-BB3E-B9C4CD399243}" destId="{269FBD2D-49B5-480D-827E-69ABDD8F65B3}" srcOrd="0" destOrd="0" presId="urn:microsoft.com/office/officeart/2005/8/layout/process1"/>
    <dgm:cxn modelId="{BFE57CE8-2C32-496D-BC76-03FBB9844A95}" type="presParOf" srcId="{1F476E13-392E-4068-9F82-1ED2D3DDAEB8}" destId="{7554FB1F-37FB-4243-9934-7018B9D0A712}" srcOrd="2" destOrd="0" presId="urn:microsoft.com/office/officeart/2005/8/layout/process1"/>
    <dgm:cxn modelId="{18C01A70-0D35-4C2F-90FB-17B5B49EA416}" type="presParOf" srcId="{1F476E13-392E-4068-9F82-1ED2D3DDAEB8}" destId="{DD5C8F88-2147-4805-8661-C7EB01D0FD77}" srcOrd="3" destOrd="0" presId="urn:microsoft.com/office/officeart/2005/8/layout/process1"/>
    <dgm:cxn modelId="{24443B1B-80E5-430C-911D-D8564AA39B98}" type="presParOf" srcId="{DD5C8F88-2147-4805-8661-C7EB01D0FD77}" destId="{0D761D9A-65CF-449E-8ADF-46FDA4ED343B}" srcOrd="0" destOrd="0" presId="urn:microsoft.com/office/officeart/2005/8/layout/process1"/>
    <dgm:cxn modelId="{515CA868-B287-441D-A8A9-23F44754F9AB}" type="presParOf" srcId="{1F476E13-392E-4068-9F82-1ED2D3DDAEB8}" destId="{D4F79927-D643-4EAE-B83E-D5C69E4D1F8D}" srcOrd="4" destOrd="0" presId="urn:microsoft.com/office/officeart/2005/8/layout/process1"/>
    <dgm:cxn modelId="{29CDAA16-9B06-4F10-ACFB-87682CB6BB9E}" type="presParOf" srcId="{1F476E13-392E-4068-9F82-1ED2D3DDAEB8}" destId="{14DD947A-F2CF-436D-B55E-671CE6C3D40D}" srcOrd="5" destOrd="0" presId="urn:microsoft.com/office/officeart/2005/8/layout/process1"/>
    <dgm:cxn modelId="{6AE2AC9F-B282-4513-A843-CCC13C65F0BB}" type="presParOf" srcId="{14DD947A-F2CF-436D-B55E-671CE6C3D40D}" destId="{67A7A0F2-C50F-4746-9817-C4B9E4A2A9DD}" srcOrd="0" destOrd="0" presId="urn:microsoft.com/office/officeart/2005/8/layout/process1"/>
    <dgm:cxn modelId="{C5E2C252-0793-4289-9A0D-0C79F1C7F9C7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7F4B999C-42C7-4B94-91C3-C6998156CF3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1D14A7FD-08F7-4D22-94E9-3B2A9DF76CDD}" type="parTrans" cxnId="{386DE37F-2F46-46DE-9E5B-D90DC0FE9CB0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DD365848-3492-4435-87EF-F7AE38D366FF}" type="sibTrans" cxnId="{386DE37F-2F46-46DE-9E5B-D90DC0FE9CB0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795C82A-357D-4A35-B69C-C2FEA4D55E9E}" type="pres">
      <dgm:prSet presAssocID="{7F4B999C-42C7-4B94-91C3-C6998156CF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AD2F-0646-4CD1-BC98-E6C594A0738C}" type="pres">
      <dgm:prSet presAssocID="{DD365848-3492-4435-87EF-F7AE38D366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D511A-68C1-4CF4-A8C7-5429EE46F515}" type="pres">
      <dgm:prSet presAssocID="{DD365848-3492-4435-87EF-F7AE38D366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100FA4-CD69-4412-9512-109F33E678F7}" type="presOf" srcId="{15500754-94CD-493D-BC98-5ED673FBF978}" destId="{FC6EEA57-3341-4DD6-BB3E-B9C4CD399243}" srcOrd="0" destOrd="0" presId="urn:microsoft.com/office/officeart/2005/8/layout/process1"/>
    <dgm:cxn modelId="{A9691C2D-3DB4-4C95-A879-BD7A6DC991BA}" type="presOf" srcId="{F382626C-C08D-42B7-B4B8-DE5D23DFA98C}" destId="{8D48D721-4810-440B-9CCB-86C2B417D70B}" srcOrd="0" destOrd="0" presId="urn:microsoft.com/office/officeart/2005/8/layout/process1"/>
    <dgm:cxn modelId="{025E17CA-D65E-4FC1-8017-2693F7AE51CA}" type="presOf" srcId="{7F4B999C-42C7-4B94-91C3-C6998156CF3E}" destId="{E795C82A-357D-4A35-B69C-C2FEA4D55E9E}" srcOrd="0" destOrd="0" presId="urn:microsoft.com/office/officeart/2005/8/layout/process1"/>
    <dgm:cxn modelId="{8928F852-C9F3-4671-AE1F-06C789484CB5}" type="presOf" srcId="{00C94246-9BDD-4C6C-9602-2ADF8C64BE7C}" destId="{7554FB1F-37FB-4243-9934-7018B9D0A712}" srcOrd="0" destOrd="0" presId="urn:microsoft.com/office/officeart/2005/8/layout/process1"/>
    <dgm:cxn modelId="{386DE37F-2F46-46DE-9E5B-D90DC0FE9CB0}" srcId="{C7A1BAA5-2045-4AD3-9895-329B54517ED9}" destId="{7F4B999C-42C7-4B94-91C3-C6998156CF3E}" srcOrd="2" destOrd="0" parTransId="{1D14A7FD-08F7-4D22-94E9-3B2A9DF76CDD}" sibTransId="{DD365848-3492-4435-87EF-F7AE38D366FF}"/>
    <dgm:cxn modelId="{C8049BB2-B34A-43B6-AD68-9A306DEE2F94}" type="presOf" srcId="{009BE9BC-6972-41BC-8CB4-150E7354A5F9}" destId="{0D761D9A-65CF-449E-8ADF-46FDA4ED343B}" srcOrd="1" destOrd="0" presId="urn:microsoft.com/office/officeart/2005/8/layout/process1"/>
    <dgm:cxn modelId="{105FB0A4-8560-4DD1-A04B-85E6CD11625B}" type="presOf" srcId="{E5C53283-D208-4D92-94C1-D972805B6864}" destId="{161261D3-0F5E-4F57-B590-8DBE2D8EC835}" srcOrd="0" destOrd="0" presId="urn:microsoft.com/office/officeart/2005/8/layout/process1"/>
    <dgm:cxn modelId="{CF3FF9BC-EC0A-499C-8F3E-24CCD67CC433}" type="presOf" srcId="{DD365848-3492-4435-87EF-F7AE38D366FF}" destId="{99FD511A-68C1-4CF4-A8C7-5429EE46F515}" srcOrd="1" destOrd="0" presId="urn:microsoft.com/office/officeart/2005/8/layout/process1"/>
    <dgm:cxn modelId="{FD4F8BB3-35C6-436D-81F0-00812DE3F89E}" type="presOf" srcId="{15500754-94CD-493D-BC98-5ED673FBF978}" destId="{269FBD2D-49B5-480D-827E-69ABDD8F65B3}" srcOrd="1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670E46D7-33F5-4688-8E97-E8E723601F83}" type="presOf" srcId="{C7A1BAA5-2045-4AD3-9895-329B54517ED9}" destId="{1F476E13-392E-4068-9F82-1ED2D3DDAEB8}" srcOrd="0" destOrd="0" presId="urn:microsoft.com/office/officeart/2005/8/layout/process1"/>
    <dgm:cxn modelId="{62767B4A-69B7-45F0-ACD9-DC82E39C83F2}" type="presOf" srcId="{009BE9BC-6972-41BC-8CB4-150E7354A5F9}" destId="{DD5C8F88-2147-4805-8661-C7EB01D0FD77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1D13320F-CE12-4481-8B7F-68BB504C69FD}" type="presOf" srcId="{DD365848-3492-4435-87EF-F7AE38D366FF}" destId="{AFD5AD2F-0646-4CD1-BC98-E6C594A0738C}" srcOrd="0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4374FFD2-587D-46F5-BAA8-B507F84CE1AF}" type="presParOf" srcId="{1F476E13-392E-4068-9F82-1ED2D3DDAEB8}" destId="{8D48D721-4810-440B-9CCB-86C2B417D70B}" srcOrd="0" destOrd="0" presId="urn:microsoft.com/office/officeart/2005/8/layout/process1"/>
    <dgm:cxn modelId="{43D2030D-DB17-4CFC-8882-7A1A2CC67F97}" type="presParOf" srcId="{1F476E13-392E-4068-9F82-1ED2D3DDAEB8}" destId="{FC6EEA57-3341-4DD6-BB3E-B9C4CD399243}" srcOrd="1" destOrd="0" presId="urn:microsoft.com/office/officeart/2005/8/layout/process1"/>
    <dgm:cxn modelId="{676950A8-F32F-4B1B-9AFA-901B16556BFB}" type="presParOf" srcId="{FC6EEA57-3341-4DD6-BB3E-B9C4CD399243}" destId="{269FBD2D-49B5-480D-827E-69ABDD8F65B3}" srcOrd="0" destOrd="0" presId="urn:microsoft.com/office/officeart/2005/8/layout/process1"/>
    <dgm:cxn modelId="{B1084F18-C7A7-4C66-A250-77D821D1ED0C}" type="presParOf" srcId="{1F476E13-392E-4068-9F82-1ED2D3DDAEB8}" destId="{7554FB1F-37FB-4243-9934-7018B9D0A712}" srcOrd="2" destOrd="0" presId="urn:microsoft.com/office/officeart/2005/8/layout/process1"/>
    <dgm:cxn modelId="{9B841A4B-0418-4504-9273-BF695145216C}" type="presParOf" srcId="{1F476E13-392E-4068-9F82-1ED2D3DDAEB8}" destId="{DD5C8F88-2147-4805-8661-C7EB01D0FD77}" srcOrd="3" destOrd="0" presId="urn:microsoft.com/office/officeart/2005/8/layout/process1"/>
    <dgm:cxn modelId="{E3D47E32-52F4-4EAC-978D-69ED7B769A2E}" type="presParOf" srcId="{DD5C8F88-2147-4805-8661-C7EB01D0FD77}" destId="{0D761D9A-65CF-449E-8ADF-46FDA4ED343B}" srcOrd="0" destOrd="0" presId="urn:microsoft.com/office/officeart/2005/8/layout/process1"/>
    <dgm:cxn modelId="{3E894C87-E7B2-4B6E-B53A-249729243E36}" type="presParOf" srcId="{1F476E13-392E-4068-9F82-1ED2D3DDAEB8}" destId="{E795C82A-357D-4A35-B69C-C2FEA4D55E9E}" srcOrd="4" destOrd="0" presId="urn:microsoft.com/office/officeart/2005/8/layout/process1"/>
    <dgm:cxn modelId="{10169FB2-7C5A-48F2-8A3A-DA95B979F8CE}" type="presParOf" srcId="{1F476E13-392E-4068-9F82-1ED2D3DDAEB8}" destId="{AFD5AD2F-0646-4CD1-BC98-E6C594A0738C}" srcOrd="5" destOrd="0" presId="urn:microsoft.com/office/officeart/2005/8/layout/process1"/>
    <dgm:cxn modelId="{696F9C28-5507-478A-AD26-68A35304C62D}" type="presParOf" srcId="{AFD5AD2F-0646-4CD1-BC98-E6C594A0738C}" destId="{99FD511A-68C1-4CF4-A8C7-5429EE46F515}" srcOrd="0" destOrd="0" presId="urn:microsoft.com/office/officeart/2005/8/layout/process1"/>
    <dgm:cxn modelId="{B59DBD53-AB81-4696-80D4-16C5C4112EE9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7F4B999C-42C7-4B94-91C3-C6998156CF3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1D14A7FD-08F7-4D22-94E9-3B2A9DF76CDD}" type="parTrans" cxnId="{386DE37F-2F46-46DE-9E5B-D90DC0FE9CB0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DD365848-3492-4435-87EF-F7AE38D366FF}" type="sibTrans" cxnId="{386DE37F-2F46-46DE-9E5B-D90DC0FE9CB0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795C82A-357D-4A35-B69C-C2FEA4D55E9E}" type="pres">
      <dgm:prSet presAssocID="{7F4B999C-42C7-4B94-91C3-C6998156CF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AD2F-0646-4CD1-BC98-E6C594A0738C}" type="pres">
      <dgm:prSet presAssocID="{DD365848-3492-4435-87EF-F7AE38D366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D511A-68C1-4CF4-A8C7-5429EE46F515}" type="pres">
      <dgm:prSet presAssocID="{DD365848-3492-4435-87EF-F7AE38D366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386DE37F-2F46-46DE-9E5B-D90DC0FE9CB0}" srcId="{C7A1BAA5-2045-4AD3-9895-329B54517ED9}" destId="{7F4B999C-42C7-4B94-91C3-C6998156CF3E}" srcOrd="2" destOrd="0" parTransId="{1D14A7FD-08F7-4D22-94E9-3B2A9DF76CDD}" sibTransId="{DD365848-3492-4435-87EF-F7AE38D366FF}"/>
    <dgm:cxn modelId="{934DBD31-EE84-4A44-A3E0-7E24712E9E36}" type="presOf" srcId="{00C94246-9BDD-4C6C-9602-2ADF8C64BE7C}" destId="{7554FB1F-37FB-4243-9934-7018B9D0A712}" srcOrd="0" destOrd="0" presId="urn:microsoft.com/office/officeart/2005/8/layout/process1"/>
    <dgm:cxn modelId="{557C0DDA-0F55-45DD-9B2D-3C35F6AAA74F}" type="presOf" srcId="{009BE9BC-6972-41BC-8CB4-150E7354A5F9}" destId="{DD5C8F88-2147-4805-8661-C7EB01D0FD77}" srcOrd="0" destOrd="0" presId="urn:microsoft.com/office/officeart/2005/8/layout/process1"/>
    <dgm:cxn modelId="{EFB69B88-1C2D-475E-947E-BCD7316C5880}" type="presOf" srcId="{C7A1BAA5-2045-4AD3-9895-329B54517ED9}" destId="{1F476E13-392E-4068-9F82-1ED2D3DDAEB8}" srcOrd="0" destOrd="0" presId="urn:microsoft.com/office/officeart/2005/8/layout/process1"/>
    <dgm:cxn modelId="{F08CF56A-3A77-4E9B-A4B1-26D5BC2437DF}" type="presOf" srcId="{7F4B999C-42C7-4B94-91C3-C6998156CF3E}" destId="{E795C82A-357D-4A35-B69C-C2FEA4D55E9E}" srcOrd="0" destOrd="0" presId="urn:microsoft.com/office/officeart/2005/8/layout/process1"/>
    <dgm:cxn modelId="{3D61BFFA-A6C6-4252-9A59-61B659BF8F28}" type="presOf" srcId="{F382626C-C08D-42B7-B4B8-DE5D23DFA98C}" destId="{8D48D721-4810-440B-9CCB-86C2B417D70B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681A99F8-1F57-4734-AD67-396B94E4841A}" type="presOf" srcId="{15500754-94CD-493D-BC98-5ED673FBF978}" destId="{269FBD2D-49B5-480D-827E-69ABDD8F65B3}" srcOrd="1" destOrd="0" presId="urn:microsoft.com/office/officeart/2005/8/layout/process1"/>
    <dgm:cxn modelId="{3D42FD49-45EB-43EC-9B15-59A2D2602CF4}" type="presOf" srcId="{DD365848-3492-4435-87EF-F7AE38D366FF}" destId="{AFD5AD2F-0646-4CD1-BC98-E6C594A0738C}" srcOrd="0" destOrd="0" presId="urn:microsoft.com/office/officeart/2005/8/layout/process1"/>
    <dgm:cxn modelId="{388CDB91-3FDF-4092-B651-75EDBBD0B2BD}" type="presOf" srcId="{E5C53283-D208-4D92-94C1-D972805B6864}" destId="{161261D3-0F5E-4F57-B590-8DBE2D8EC835}" srcOrd="0" destOrd="0" presId="urn:microsoft.com/office/officeart/2005/8/layout/process1"/>
    <dgm:cxn modelId="{B5647E04-6825-41D7-9657-E46752AC5BAB}" type="presOf" srcId="{15500754-94CD-493D-BC98-5ED673FBF978}" destId="{FC6EEA57-3341-4DD6-BB3E-B9C4CD399243}" srcOrd="0" destOrd="0" presId="urn:microsoft.com/office/officeart/2005/8/layout/process1"/>
    <dgm:cxn modelId="{2C60CB1C-346A-40CE-8475-B0DAE7948E48}" type="presOf" srcId="{DD365848-3492-4435-87EF-F7AE38D366FF}" destId="{99FD511A-68C1-4CF4-A8C7-5429EE46F515}" srcOrd="1" destOrd="0" presId="urn:microsoft.com/office/officeart/2005/8/layout/process1"/>
    <dgm:cxn modelId="{9FC5B69E-87A1-491E-8F47-0C8856C9ECD3}" type="presOf" srcId="{009BE9BC-6972-41BC-8CB4-150E7354A5F9}" destId="{0D761D9A-65CF-449E-8ADF-46FDA4ED343B}" srcOrd="1" destOrd="0" presId="urn:microsoft.com/office/officeart/2005/8/layout/process1"/>
    <dgm:cxn modelId="{25C7CAC6-9FC1-42AE-AB4E-1A38052AB98A}" type="presParOf" srcId="{1F476E13-392E-4068-9F82-1ED2D3DDAEB8}" destId="{8D48D721-4810-440B-9CCB-86C2B417D70B}" srcOrd="0" destOrd="0" presId="urn:microsoft.com/office/officeart/2005/8/layout/process1"/>
    <dgm:cxn modelId="{89B66957-B41D-4932-ADC8-AB5CF50D90B9}" type="presParOf" srcId="{1F476E13-392E-4068-9F82-1ED2D3DDAEB8}" destId="{FC6EEA57-3341-4DD6-BB3E-B9C4CD399243}" srcOrd="1" destOrd="0" presId="urn:microsoft.com/office/officeart/2005/8/layout/process1"/>
    <dgm:cxn modelId="{C7634739-04BD-4290-BF78-9E4574F07BD5}" type="presParOf" srcId="{FC6EEA57-3341-4DD6-BB3E-B9C4CD399243}" destId="{269FBD2D-49B5-480D-827E-69ABDD8F65B3}" srcOrd="0" destOrd="0" presId="urn:microsoft.com/office/officeart/2005/8/layout/process1"/>
    <dgm:cxn modelId="{A5C64D22-670E-4554-B2F9-67D7A0B99075}" type="presParOf" srcId="{1F476E13-392E-4068-9F82-1ED2D3DDAEB8}" destId="{7554FB1F-37FB-4243-9934-7018B9D0A712}" srcOrd="2" destOrd="0" presId="urn:microsoft.com/office/officeart/2005/8/layout/process1"/>
    <dgm:cxn modelId="{EE67787A-4BF0-4A98-B47F-78F2B438F0C1}" type="presParOf" srcId="{1F476E13-392E-4068-9F82-1ED2D3DDAEB8}" destId="{DD5C8F88-2147-4805-8661-C7EB01D0FD77}" srcOrd="3" destOrd="0" presId="urn:microsoft.com/office/officeart/2005/8/layout/process1"/>
    <dgm:cxn modelId="{DCA91043-E29D-4703-98A7-E19773F6FB65}" type="presParOf" srcId="{DD5C8F88-2147-4805-8661-C7EB01D0FD77}" destId="{0D761D9A-65CF-449E-8ADF-46FDA4ED343B}" srcOrd="0" destOrd="0" presId="urn:microsoft.com/office/officeart/2005/8/layout/process1"/>
    <dgm:cxn modelId="{201365F1-9AF8-4241-81F8-F1D2C1674BB7}" type="presParOf" srcId="{1F476E13-392E-4068-9F82-1ED2D3DDAEB8}" destId="{E795C82A-357D-4A35-B69C-C2FEA4D55E9E}" srcOrd="4" destOrd="0" presId="urn:microsoft.com/office/officeart/2005/8/layout/process1"/>
    <dgm:cxn modelId="{C19E60A5-5C64-40AD-8EBC-99CF2877E3BD}" type="presParOf" srcId="{1F476E13-392E-4068-9F82-1ED2D3DDAEB8}" destId="{AFD5AD2F-0646-4CD1-BC98-E6C594A0738C}" srcOrd="5" destOrd="0" presId="urn:microsoft.com/office/officeart/2005/8/layout/process1"/>
    <dgm:cxn modelId="{B7CE90B8-8FDB-4108-8100-003EB85F9798}" type="presParOf" srcId="{AFD5AD2F-0646-4CD1-BC98-E6C594A0738C}" destId="{99FD511A-68C1-4CF4-A8C7-5429EE46F515}" srcOrd="0" destOrd="0" presId="urn:microsoft.com/office/officeart/2005/8/layout/process1"/>
    <dgm:cxn modelId="{D299381F-3FED-4049-9268-30F4A08C041E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7F4B999C-42C7-4B94-91C3-C6998156CF3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1D14A7FD-08F7-4D22-94E9-3B2A9DF76CDD}" type="parTrans" cxnId="{386DE37F-2F46-46DE-9E5B-D90DC0FE9CB0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DD365848-3492-4435-87EF-F7AE38D366FF}" type="sibTrans" cxnId="{386DE37F-2F46-46DE-9E5B-D90DC0FE9CB0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795C82A-357D-4A35-B69C-C2FEA4D55E9E}" type="pres">
      <dgm:prSet presAssocID="{7F4B999C-42C7-4B94-91C3-C6998156CF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AD2F-0646-4CD1-BC98-E6C594A0738C}" type="pres">
      <dgm:prSet presAssocID="{DD365848-3492-4435-87EF-F7AE38D366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D511A-68C1-4CF4-A8C7-5429EE46F515}" type="pres">
      <dgm:prSet presAssocID="{DD365848-3492-4435-87EF-F7AE38D366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EC9B7-B503-4F81-8136-51F825B2E0E0}" type="presOf" srcId="{DD365848-3492-4435-87EF-F7AE38D366FF}" destId="{99FD511A-68C1-4CF4-A8C7-5429EE46F515}" srcOrd="1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386DE37F-2F46-46DE-9E5B-D90DC0FE9CB0}" srcId="{C7A1BAA5-2045-4AD3-9895-329B54517ED9}" destId="{7F4B999C-42C7-4B94-91C3-C6998156CF3E}" srcOrd="2" destOrd="0" parTransId="{1D14A7FD-08F7-4D22-94E9-3B2A9DF76CDD}" sibTransId="{DD365848-3492-4435-87EF-F7AE38D366FF}"/>
    <dgm:cxn modelId="{62557AB7-B17E-45BD-89E9-574B4A7BC358}" type="presOf" srcId="{00C94246-9BDD-4C6C-9602-2ADF8C64BE7C}" destId="{7554FB1F-37FB-4243-9934-7018B9D0A712}" srcOrd="0" destOrd="0" presId="urn:microsoft.com/office/officeart/2005/8/layout/process1"/>
    <dgm:cxn modelId="{83CBF430-9298-407F-B27E-4EF901F130AE}" type="presOf" srcId="{F382626C-C08D-42B7-B4B8-DE5D23DFA98C}" destId="{8D48D721-4810-440B-9CCB-86C2B417D70B}" srcOrd="0" destOrd="0" presId="urn:microsoft.com/office/officeart/2005/8/layout/process1"/>
    <dgm:cxn modelId="{3D668DCA-7BF9-46DE-B6A7-0DF4E7EC0A59}" type="presOf" srcId="{E5C53283-D208-4D92-94C1-D972805B6864}" destId="{161261D3-0F5E-4F57-B590-8DBE2D8EC835}" srcOrd="0" destOrd="0" presId="urn:microsoft.com/office/officeart/2005/8/layout/process1"/>
    <dgm:cxn modelId="{1606C251-F5F6-47E5-88D3-634C63FD61CB}" type="presOf" srcId="{C7A1BAA5-2045-4AD3-9895-329B54517ED9}" destId="{1F476E13-392E-4068-9F82-1ED2D3DDAEB8}" srcOrd="0" destOrd="0" presId="urn:microsoft.com/office/officeart/2005/8/layout/process1"/>
    <dgm:cxn modelId="{4ED3000C-412D-42E0-A8A3-C8E0217B277B}" type="presOf" srcId="{15500754-94CD-493D-BC98-5ED673FBF978}" destId="{269FBD2D-49B5-480D-827E-69ABDD8F65B3}" srcOrd="1" destOrd="0" presId="urn:microsoft.com/office/officeart/2005/8/layout/process1"/>
    <dgm:cxn modelId="{9AB3CFDA-9A7E-45FA-BC6F-25DDF6238F76}" type="presOf" srcId="{DD365848-3492-4435-87EF-F7AE38D366FF}" destId="{AFD5AD2F-0646-4CD1-BC98-E6C594A0738C}" srcOrd="0" destOrd="0" presId="urn:microsoft.com/office/officeart/2005/8/layout/process1"/>
    <dgm:cxn modelId="{BDB66CCF-D610-4502-9E0E-FD6D1EEEAF2A}" type="presOf" srcId="{15500754-94CD-493D-BC98-5ED673FBF978}" destId="{FC6EEA57-3341-4DD6-BB3E-B9C4CD399243}" srcOrd="0" destOrd="0" presId="urn:microsoft.com/office/officeart/2005/8/layout/process1"/>
    <dgm:cxn modelId="{EF14018B-2BF7-447B-9105-B10B19582DC1}" type="presOf" srcId="{7F4B999C-42C7-4B94-91C3-C6998156CF3E}" destId="{E795C82A-357D-4A35-B69C-C2FEA4D55E9E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57D4CA6F-BD9F-4C8F-AFB0-0D6B64E18B67}" type="presOf" srcId="{009BE9BC-6972-41BC-8CB4-150E7354A5F9}" destId="{DD5C8F88-2147-4805-8661-C7EB01D0FD77}" srcOrd="0" destOrd="0" presId="urn:microsoft.com/office/officeart/2005/8/layout/process1"/>
    <dgm:cxn modelId="{131021BB-1163-4187-8D54-C3BCDE84808C}" type="presOf" srcId="{009BE9BC-6972-41BC-8CB4-150E7354A5F9}" destId="{0D761D9A-65CF-449E-8ADF-46FDA4ED343B}" srcOrd="1" destOrd="0" presId="urn:microsoft.com/office/officeart/2005/8/layout/process1"/>
    <dgm:cxn modelId="{CB3FB44B-3CD6-47DE-B9C6-003F341D7328}" type="presParOf" srcId="{1F476E13-392E-4068-9F82-1ED2D3DDAEB8}" destId="{8D48D721-4810-440B-9CCB-86C2B417D70B}" srcOrd="0" destOrd="0" presId="urn:microsoft.com/office/officeart/2005/8/layout/process1"/>
    <dgm:cxn modelId="{989ABC94-1623-4EDB-8E16-9CC7636F099E}" type="presParOf" srcId="{1F476E13-392E-4068-9F82-1ED2D3DDAEB8}" destId="{FC6EEA57-3341-4DD6-BB3E-B9C4CD399243}" srcOrd="1" destOrd="0" presId="urn:microsoft.com/office/officeart/2005/8/layout/process1"/>
    <dgm:cxn modelId="{9256761B-E7A7-405F-8D0E-64DBF36E0EC4}" type="presParOf" srcId="{FC6EEA57-3341-4DD6-BB3E-B9C4CD399243}" destId="{269FBD2D-49B5-480D-827E-69ABDD8F65B3}" srcOrd="0" destOrd="0" presId="urn:microsoft.com/office/officeart/2005/8/layout/process1"/>
    <dgm:cxn modelId="{B17866CA-CF2B-44C6-860A-FEB5D97AF4DB}" type="presParOf" srcId="{1F476E13-392E-4068-9F82-1ED2D3DDAEB8}" destId="{7554FB1F-37FB-4243-9934-7018B9D0A712}" srcOrd="2" destOrd="0" presId="urn:microsoft.com/office/officeart/2005/8/layout/process1"/>
    <dgm:cxn modelId="{AE496A39-BD29-43FD-9562-A871984526B8}" type="presParOf" srcId="{1F476E13-392E-4068-9F82-1ED2D3DDAEB8}" destId="{DD5C8F88-2147-4805-8661-C7EB01D0FD77}" srcOrd="3" destOrd="0" presId="urn:microsoft.com/office/officeart/2005/8/layout/process1"/>
    <dgm:cxn modelId="{0BB0469E-6FF9-4810-B851-BD21FB3161FD}" type="presParOf" srcId="{DD5C8F88-2147-4805-8661-C7EB01D0FD77}" destId="{0D761D9A-65CF-449E-8ADF-46FDA4ED343B}" srcOrd="0" destOrd="0" presId="urn:microsoft.com/office/officeart/2005/8/layout/process1"/>
    <dgm:cxn modelId="{C59D8F44-099F-42F3-9EEB-E5B160F09529}" type="presParOf" srcId="{1F476E13-392E-4068-9F82-1ED2D3DDAEB8}" destId="{E795C82A-357D-4A35-B69C-C2FEA4D55E9E}" srcOrd="4" destOrd="0" presId="urn:microsoft.com/office/officeart/2005/8/layout/process1"/>
    <dgm:cxn modelId="{6C33F51F-D702-4041-A483-A61AC8224C37}" type="presParOf" srcId="{1F476E13-392E-4068-9F82-1ED2D3DDAEB8}" destId="{AFD5AD2F-0646-4CD1-BC98-E6C594A0738C}" srcOrd="5" destOrd="0" presId="urn:microsoft.com/office/officeart/2005/8/layout/process1"/>
    <dgm:cxn modelId="{0303439F-73CC-4A54-A3CC-A7877C121397}" type="presParOf" srcId="{AFD5AD2F-0646-4CD1-BC98-E6C594A0738C}" destId="{99FD511A-68C1-4CF4-A8C7-5429EE46F515}" srcOrd="0" destOrd="0" presId="urn:microsoft.com/office/officeart/2005/8/layout/process1"/>
    <dgm:cxn modelId="{45FA61C9-54AA-450A-83AB-2C7E5EDC8122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7F4B999C-42C7-4B94-91C3-C6998156CF3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1D14A7FD-08F7-4D22-94E9-3B2A9DF76CDD}" type="parTrans" cxnId="{386DE37F-2F46-46DE-9E5B-D90DC0FE9CB0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DD365848-3492-4435-87EF-F7AE38D366FF}" type="sibTrans" cxnId="{386DE37F-2F46-46DE-9E5B-D90DC0FE9CB0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795C82A-357D-4A35-B69C-C2FEA4D55E9E}" type="pres">
      <dgm:prSet presAssocID="{7F4B999C-42C7-4B94-91C3-C6998156CF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AD2F-0646-4CD1-BC98-E6C594A0738C}" type="pres">
      <dgm:prSet presAssocID="{DD365848-3492-4435-87EF-F7AE38D366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D511A-68C1-4CF4-A8C7-5429EE46F515}" type="pres">
      <dgm:prSet presAssocID="{DD365848-3492-4435-87EF-F7AE38D366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386DE37F-2F46-46DE-9E5B-D90DC0FE9CB0}" srcId="{C7A1BAA5-2045-4AD3-9895-329B54517ED9}" destId="{7F4B999C-42C7-4B94-91C3-C6998156CF3E}" srcOrd="2" destOrd="0" parTransId="{1D14A7FD-08F7-4D22-94E9-3B2A9DF76CDD}" sibTransId="{DD365848-3492-4435-87EF-F7AE38D366FF}"/>
    <dgm:cxn modelId="{EB458372-F503-4779-9093-B9F09C46B2A4}" type="presOf" srcId="{009BE9BC-6972-41BC-8CB4-150E7354A5F9}" destId="{0D761D9A-65CF-449E-8ADF-46FDA4ED343B}" srcOrd="1" destOrd="0" presId="urn:microsoft.com/office/officeart/2005/8/layout/process1"/>
    <dgm:cxn modelId="{EE33B7B9-B7C4-493A-A23C-F892A49D922C}" type="presOf" srcId="{15500754-94CD-493D-BC98-5ED673FBF978}" destId="{FC6EEA57-3341-4DD6-BB3E-B9C4CD399243}" srcOrd="0" destOrd="0" presId="urn:microsoft.com/office/officeart/2005/8/layout/process1"/>
    <dgm:cxn modelId="{71004B7A-B556-4871-96D5-E7080184D8DB}" type="presOf" srcId="{DD365848-3492-4435-87EF-F7AE38D366FF}" destId="{AFD5AD2F-0646-4CD1-BC98-E6C594A0738C}" srcOrd="0" destOrd="0" presId="urn:microsoft.com/office/officeart/2005/8/layout/process1"/>
    <dgm:cxn modelId="{AF524213-2166-42F1-85A0-59B7854367BD}" type="presOf" srcId="{15500754-94CD-493D-BC98-5ED673FBF978}" destId="{269FBD2D-49B5-480D-827E-69ABDD8F65B3}" srcOrd="1" destOrd="0" presId="urn:microsoft.com/office/officeart/2005/8/layout/process1"/>
    <dgm:cxn modelId="{B02F4992-C590-4498-9B84-ED8956C222C1}" type="presOf" srcId="{00C94246-9BDD-4C6C-9602-2ADF8C64BE7C}" destId="{7554FB1F-37FB-4243-9934-7018B9D0A712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6006738E-600D-4A37-96F3-EE8CE99322B0}" type="presOf" srcId="{DD365848-3492-4435-87EF-F7AE38D366FF}" destId="{99FD511A-68C1-4CF4-A8C7-5429EE46F515}" srcOrd="1" destOrd="0" presId="urn:microsoft.com/office/officeart/2005/8/layout/process1"/>
    <dgm:cxn modelId="{A5442B34-4A56-474B-AFAE-318FA351A32C}" type="presOf" srcId="{E5C53283-D208-4D92-94C1-D972805B6864}" destId="{161261D3-0F5E-4F57-B590-8DBE2D8EC835}" srcOrd="0" destOrd="0" presId="urn:microsoft.com/office/officeart/2005/8/layout/process1"/>
    <dgm:cxn modelId="{00BD4CFA-E322-4E0B-997D-6C00B95EC941}" type="presOf" srcId="{009BE9BC-6972-41BC-8CB4-150E7354A5F9}" destId="{DD5C8F88-2147-4805-8661-C7EB01D0FD77}" srcOrd="0" destOrd="0" presId="urn:microsoft.com/office/officeart/2005/8/layout/process1"/>
    <dgm:cxn modelId="{6BE21F08-1040-42F9-8792-3F53F0445153}" type="presOf" srcId="{F382626C-C08D-42B7-B4B8-DE5D23DFA98C}" destId="{8D48D721-4810-440B-9CCB-86C2B417D70B}" srcOrd="0" destOrd="0" presId="urn:microsoft.com/office/officeart/2005/8/layout/process1"/>
    <dgm:cxn modelId="{23796422-EE22-43B9-9B7C-8590DD990974}" type="presOf" srcId="{7F4B999C-42C7-4B94-91C3-C6998156CF3E}" destId="{E795C82A-357D-4A35-B69C-C2FEA4D55E9E}" srcOrd="0" destOrd="0" presId="urn:microsoft.com/office/officeart/2005/8/layout/process1"/>
    <dgm:cxn modelId="{55C02DD5-1D5A-43E0-920A-19996360AFA9}" type="presOf" srcId="{C7A1BAA5-2045-4AD3-9895-329B54517ED9}" destId="{1F476E13-392E-4068-9F82-1ED2D3DDAEB8}" srcOrd="0" destOrd="0" presId="urn:microsoft.com/office/officeart/2005/8/layout/process1"/>
    <dgm:cxn modelId="{B1767F85-7531-4D09-932D-78AAD8A39711}" type="presParOf" srcId="{1F476E13-392E-4068-9F82-1ED2D3DDAEB8}" destId="{8D48D721-4810-440B-9CCB-86C2B417D70B}" srcOrd="0" destOrd="0" presId="urn:microsoft.com/office/officeart/2005/8/layout/process1"/>
    <dgm:cxn modelId="{D0934857-D26F-4BDF-8409-6B67CBC62C03}" type="presParOf" srcId="{1F476E13-392E-4068-9F82-1ED2D3DDAEB8}" destId="{FC6EEA57-3341-4DD6-BB3E-B9C4CD399243}" srcOrd="1" destOrd="0" presId="urn:microsoft.com/office/officeart/2005/8/layout/process1"/>
    <dgm:cxn modelId="{254B6BF9-51D9-485F-B38D-031482285688}" type="presParOf" srcId="{FC6EEA57-3341-4DD6-BB3E-B9C4CD399243}" destId="{269FBD2D-49B5-480D-827E-69ABDD8F65B3}" srcOrd="0" destOrd="0" presId="urn:microsoft.com/office/officeart/2005/8/layout/process1"/>
    <dgm:cxn modelId="{29F95724-89E0-4ED4-9581-61D7BE59B707}" type="presParOf" srcId="{1F476E13-392E-4068-9F82-1ED2D3DDAEB8}" destId="{7554FB1F-37FB-4243-9934-7018B9D0A712}" srcOrd="2" destOrd="0" presId="urn:microsoft.com/office/officeart/2005/8/layout/process1"/>
    <dgm:cxn modelId="{1CC38ADC-76FE-4D48-B6DA-B445600106FE}" type="presParOf" srcId="{1F476E13-392E-4068-9F82-1ED2D3DDAEB8}" destId="{DD5C8F88-2147-4805-8661-C7EB01D0FD77}" srcOrd="3" destOrd="0" presId="urn:microsoft.com/office/officeart/2005/8/layout/process1"/>
    <dgm:cxn modelId="{1ED1D87B-0C6F-4652-8CF2-CFD50AE265FF}" type="presParOf" srcId="{DD5C8F88-2147-4805-8661-C7EB01D0FD77}" destId="{0D761D9A-65CF-449E-8ADF-46FDA4ED343B}" srcOrd="0" destOrd="0" presId="urn:microsoft.com/office/officeart/2005/8/layout/process1"/>
    <dgm:cxn modelId="{6C989D90-70BB-4BE1-8DCB-25B2B987721B}" type="presParOf" srcId="{1F476E13-392E-4068-9F82-1ED2D3DDAEB8}" destId="{E795C82A-357D-4A35-B69C-C2FEA4D55E9E}" srcOrd="4" destOrd="0" presId="urn:microsoft.com/office/officeart/2005/8/layout/process1"/>
    <dgm:cxn modelId="{11E5F482-8F87-49E1-9A23-077642824722}" type="presParOf" srcId="{1F476E13-392E-4068-9F82-1ED2D3DDAEB8}" destId="{AFD5AD2F-0646-4CD1-BC98-E6C594A0738C}" srcOrd="5" destOrd="0" presId="urn:microsoft.com/office/officeart/2005/8/layout/process1"/>
    <dgm:cxn modelId="{3AAE8AD4-6F22-4228-BEF9-18D3E7E564EB}" type="presParOf" srcId="{AFD5AD2F-0646-4CD1-BC98-E6C594A0738C}" destId="{99FD511A-68C1-4CF4-A8C7-5429EE46F515}" srcOrd="0" destOrd="0" presId="urn:microsoft.com/office/officeart/2005/8/layout/process1"/>
    <dgm:cxn modelId="{AE8307A5-EDFA-454D-80D5-40C737D79DAB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7F4B999C-42C7-4B94-91C3-C6998156CF3E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Transplant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1D14A7FD-08F7-4D22-94E9-3B2A9DF76CDD}" type="parTrans" cxnId="{386DE37F-2F46-46DE-9E5B-D90DC0FE9CB0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DD365848-3492-4435-87EF-F7AE38D366FF}" type="sibTrans" cxnId="{386DE37F-2F46-46DE-9E5B-D90DC0FE9CB0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8FCE3343-0C65-41E0-9286-8AE77C4C280C}">
      <dgm:prSet phldrT="[Text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DA4F22AE-A4F8-499A-9326-1B16C21E71C1}" type="parTrans" cxnId="{956746CF-F73F-4764-8068-535C5D80DFD6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AAC381B0-479A-44B2-B429-BB501A725DE4}" type="sibTrans" cxnId="{956746CF-F73F-4764-8068-535C5D80DFD6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58BC19FD-7366-4BEA-BBC3-04FE47CFD7C6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576C6A2-4DF5-489E-AE11-DD0C00F13F22}" type="parTrans" cxnId="{7909A3B4-5E79-4982-AEFB-FB2CE4D11872}">
      <dgm:prSet/>
      <dgm:spPr/>
      <dgm:t>
        <a:bodyPr/>
        <a:lstStyle/>
        <a:p>
          <a:endParaRPr lang="en-US"/>
        </a:p>
      </dgm:t>
    </dgm:pt>
    <dgm:pt modelId="{FF316BEE-B600-4470-AF94-D91789C1FD87}" type="sibTrans" cxnId="{7909A3B4-5E79-4982-AEFB-FB2CE4D11872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174B466-B397-4BC8-A19D-FFB6BDCFD61F}" type="pres">
      <dgm:prSet presAssocID="{58BC19FD-7366-4BEA-BBC3-04FE47CFD7C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5E27-F9A6-4AAC-B936-CD45ABABD8AD}" type="pres">
      <dgm:prSet presAssocID="{FF316BEE-B600-4470-AF94-D91789C1FD8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4B107F5-71AE-4E5C-BAFB-218FF69ED65D}" type="pres">
      <dgm:prSet presAssocID="{FF316BEE-B600-4470-AF94-D91789C1FD8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795C82A-357D-4A35-B69C-C2FEA4D55E9E}" type="pres">
      <dgm:prSet presAssocID="{7F4B999C-42C7-4B94-91C3-C6998156CF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AD2F-0646-4CD1-BC98-E6C594A0738C}" type="pres">
      <dgm:prSet presAssocID="{DD365848-3492-4435-87EF-F7AE38D366F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D511A-68C1-4CF4-A8C7-5429EE46F515}" type="pres">
      <dgm:prSet presAssocID="{DD365848-3492-4435-87EF-F7AE38D366F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9907483-3744-41C8-8E8F-20D3AF93A8A1}" type="pres">
      <dgm:prSet presAssocID="{8FCE3343-0C65-41E0-9286-8AE77C4C280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86DE37F-2F46-46DE-9E5B-D90DC0FE9CB0}" srcId="{C7A1BAA5-2045-4AD3-9895-329B54517ED9}" destId="{7F4B999C-42C7-4B94-91C3-C6998156CF3E}" srcOrd="2" destOrd="0" parTransId="{1D14A7FD-08F7-4D22-94E9-3B2A9DF76CDD}" sibTransId="{DD365848-3492-4435-87EF-F7AE38D366FF}"/>
    <dgm:cxn modelId="{9BB99D86-2E29-41B5-9FCC-A886A94E5EB5}" type="presOf" srcId="{58BC19FD-7366-4BEA-BBC3-04FE47CFD7C6}" destId="{8174B466-B397-4BC8-A19D-FFB6BDCFD61F}" srcOrd="0" destOrd="0" presId="urn:microsoft.com/office/officeart/2005/8/layout/process1"/>
    <dgm:cxn modelId="{4B376857-4ACB-4951-A5AE-3C6E6819A751}" type="presOf" srcId="{C7A1BAA5-2045-4AD3-9895-329B54517ED9}" destId="{1F476E13-392E-4068-9F82-1ED2D3DDAEB8}" srcOrd="0" destOrd="0" presId="urn:microsoft.com/office/officeart/2005/8/layout/process1"/>
    <dgm:cxn modelId="{8919E07F-DE19-4B03-925E-1664E0E4E4D5}" type="presOf" srcId="{7F4B999C-42C7-4B94-91C3-C6998156CF3E}" destId="{E795C82A-357D-4A35-B69C-C2FEA4D55E9E}" srcOrd="0" destOrd="0" presId="urn:microsoft.com/office/officeart/2005/8/layout/process1"/>
    <dgm:cxn modelId="{11B4987D-E0D6-4C74-B403-66A423D3B75A}" type="presOf" srcId="{FF316BEE-B600-4470-AF94-D91789C1FD87}" destId="{46595E27-F9A6-4AAC-B936-CD45ABABD8AD}" srcOrd="0" destOrd="0" presId="urn:microsoft.com/office/officeart/2005/8/layout/process1"/>
    <dgm:cxn modelId="{956746CF-F73F-4764-8068-535C5D80DFD6}" srcId="{C7A1BAA5-2045-4AD3-9895-329B54517ED9}" destId="{8FCE3343-0C65-41E0-9286-8AE77C4C280C}" srcOrd="3" destOrd="0" parTransId="{DA4F22AE-A4F8-499A-9326-1B16C21E71C1}" sibTransId="{AAC381B0-479A-44B2-B429-BB501A725DE4}"/>
    <dgm:cxn modelId="{B2A02C21-F1EB-47AE-AC09-6FD07784D6B9}" type="presOf" srcId="{009BE9BC-6972-41BC-8CB4-150E7354A5F9}" destId="{DD5C8F88-2147-4805-8661-C7EB01D0FD77}" srcOrd="0" destOrd="0" presId="urn:microsoft.com/office/officeart/2005/8/layout/process1"/>
    <dgm:cxn modelId="{A0A714FC-4344-453E-AEB9-969D185EFE89}" type="presOf" srcId="{8FCE3343-0C65-41E0-9286-8AE77C4C280C}" destId="{09907483-3744-41C8-8E8F-20D3AF93A8A1}" srcOrd="0" destOrd="0" presId="urn:microsoft.com/office/officeart/2005/8/layout/process1"/>
    <dgm:cxn modelId="{D1EAAF84-A97F-4958-BAC1-38123EC661E1}" type="presOf" srcId="{DD365848-3492-4435-87EF-F7AE38D366FF}" destId="{99FD511A-68C1-4CF4-A8C7-5429EE46F515}" srcOrd="1" destOrd="0" presId="urn:microsoft.com/office/officeart/2005/8/layout/process1"/>
    <dgm:cxn modelId="{1D9A5A04-84EC-44D8-B31C-CF0C38C88A10}" type="presOf" srcId="{FF316BEE-B600-4470-AF94-D91789C1FD87}" destId="{C4B107F5-71AE-4E5C-BAFB-218FF69ED65D}" srcOrd="1" destOrd="0" presId="urn:microsoft.com/office/officeart/2005/8/layout/process1"/>
    <dgm:cxn modelId="{ADAD743A-2A7B-46F3-8F43-F3E11F8BD01A}" type="presOf" srcId="{DD365848-3492-4435-87EF-F7AE38D366FF}" destId="{AFD5AD2F-0646-4CD1-BC98-E6C594A0738C}" srcOrd="0" destOrd="0" presId="urn:microsoft.com/office/officeart/2005/8/layout/process1"/>
    <dgm:cxn modelId="{B12FFB5B-E2A2-46BA-9AC4-FC5F6A6F05C7}" type="presOf" srcId="{009BE9BC-6972-41BC-8CB4-150E7354A5F9}" destId="{0D761D9A-65CF-449E-8ADF-46FDA4ED343B}" srcOrd="1" destOrd="0" presId="urn:microsoft.com/office/officeart/2005/8/layout/process1"/>
    <dgm:cxn modelId="{7909A3B4-5E79-4982-AEFB-FB2CE4D11872}" srcId="{C7A1BAA5-2045-4AD3-9895-329B54517ED9}" destId="{58BC19FD-7366-4BEA-BBC3-04FE47CFD7C6}" srcOrd="0" destOrd="0" parTransId="{4576C6A2-4DF5-489E-AE11-DD0C00F13F22}" sibTransId="{FF316BEE-B600-4470-AF94-D91789C1FD87}"/>
    <dgm:cxn modelId="{7B81E698-099F-44F5-9DF0-5D4A02F95D5D}" type="presOf" srcId="{00C94246-9BDD-4C6C-9602-2ADF8C64BE7C}" destId="{7554FB1F-37FB-4243-9934-7018B9D0A712}" srcOrd="0" destOrd="0" presId="urn:microsoft.com/office/officeart/2005/8/layout/process1"/>
    <dgm:cxn modelId="{4BFBBB58-CE11-44AF-8AEE-5AFA78AA95D1}" type="presParOf" srcId="{1F476E13-392E-4068-9F82-1ED2D3DDAEB8}" destId="{8174B466-B397-4BC8-A19D-FFB6BDCFD61F}" srcOrd="0" destOrd="0" presId="urn:microsoft.com/office/officeart/2005/8/layout/process1"/>
    <dgm:cxn modelId="{5AE239E8-752C-4882-B95D-7C0E70DE7801}" type="presParOf" srcId="{1F476E13-392E-4068-9F82-1ED2D3DDAEB8}" destId="{46595E27-F9A6-4AAC-B936-CD45ABABD8AD}" srcOrd="1" destOrd="0" presId="urn:microsoft.com/office/officeart/2005/8/layout/process1"/>
    <dgm:cxn modelId="{626B604A-ACC1-4755-9EA9-F6019F580032}" type="presParOf" srcId="{46595E27-F9A6-4AAC-B936-CD45ABABD8AD}" destId="{C4B107F5-71AE-4E5C-BAFB-218FF69ED65D}" srcOrd="0" destOrd="0" presId="urn:microsoft.com/office/officeart/2005/8/layout/process1"/>
    <dgm:cxn modelId="{417D68D6-72F2-4791-A472-3A286243DEA9}" type="presParOf" srcId="{1F476E13-392E-4068-9F82-1ED2D3DDAEB8}" destId="{7554FB1F-37FB-4243-9934-7018B9D0A712}" srcOrd="2" destOrd="0" presId="urn:microsoft.com/office/officeart/2005/8/layout/process1"/>
    <dgm:cxn modelId="{7CC781A1-3817-4C84-BE3D-C1E99169B4B1}" type="presParOf" srcId="{1F476E13-392E-4068-9F82-1ED2D3DDAEB8}" destId="{DD5C8F88-2147-4805-8661-C7EB01D0FD77}" srcOrd="3" destOrd="0" presId="urn:microsoft.com/office/officeart/2005/8/layout/process1"/>
    <dgm:cxn modelId="{AED0268E-D021-40E5-A9BA-5BEECE31FB8C}" type="presParOf" srcId="{DD5C8F88-2147-4805-8661-C7EB01D0FD77}" destId="{0D761D9A-65CF-449E-8ADF-46FDA4ED343B}" srcOrd="0" destOrd="0" presId="urn:microsoft.com/office/officeart/2005/8/layout/process1"/>
    <dgm:cxn modelId="{9EAC4836-80A8-4C03-A60F-616F6BDF6C4F}" type="presParOf" srcId="{1F476E13-392E-4068-9F82-1ED2D3DDAEB8}" destId="{E795C82A-357D-4A35-B69C-C2FEA4D55E9E}" srcOrd="4" destOrd="0" presId="urn:microsoft.com/office/officeart/2005/8/layout/process1"/>
    <dgm:cxn modelId="{89EF06F5-EA77-4CCD-8817-A2D6508C2116}" type="presParOf" srcId="{1F476E13-392E-4068-9F82-1ED2D3DDAEB8}" destId="{AFD5AD2F-0646-4CD1-BC98-E6C594A0738C}" srcOrd="5" destOrd="0" presId="urn:microsoft.com/office/officeart/2005/8/layout/process1"/>
    <dgm:cxn modelId="{1BD9689D-7C29-40D3-A5F5-7D5421546E9C}" type="presParOf" srcId="{AFD5AD2F-0646-4CD1-BC98-E6C594A0738C}" destId="{99FD511A-68C1-4CF4-A8C7-5429EE46F515}" srcOrd="0" destOrd="0" presId="urn:microsoft.com/office/officeart/2005/8/layout/process1"/>
    <dgm:cxn modelId="{A5B3DB1B-7F97-4008-B0DA-260095FA8A51}" type="presParOf" srcId="{1F476E13-392E-4068-9F82-1ED2D3DDAEB8}" destId="{09907483-3744-41C8-8E8F-20D3AF93A8A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b="1" dirty="0" smtClean="0">
              <a:solidFill>
                <a:srgbClr val="000000"/>
              </a:solidFill>
              <a:latin typeface="+mj-lt"/>
            </a:rPr>
            <a:t>Mechanism</a:t>
          </a:r>
          <a:endParaRPr lang="en-US" sz="1400" b="1" dirty="0">
            <a:solidFill>
              <a:srgbClr val="000000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E30D6451-C229-4EAE-864E-4E9426438480}" type="presOf" srcId="{242F6CD9-CFE8-4365-877F-37D1044B487B}" destId="{D4F79927-D643-4EAE-B83E-D5C69E4D1F8D}" srcOrd="0" destOrd="0" presId="urn:microsoft.com/office/officeart/2005/8/layout/process1"/>
    <dgm:cxn modelId="{773F3A0A-0806-4CDE-BE91-6FEF906FB3B9}" type="presOf" srcId="{F382626C-C08D-42B7-B4B8-DE5D23DFA98C}" destId="{8D48D721-4810-440B-9CCB-86C2B417D70B}" srcOrd="0" destOrd="0" presId="urn:microsoft.com/office/officeart/2005/8/layout/process1"/>
    <dgm:cxn modelId="{771B95FB-40ED-4946-B32E-5638A301C720}" type="presOf" srcId="{E5C53283-D208-4D92-94C1-D972805B6864}" destId="{161261D3-0F5E-4F57-B590-8DBE2D8EC835}" srcOrd="0" destOrd="0" presId="urn:microsoft.com/office/officeart/2005/8/layout/process1"/>
    <dgm:cxn modelId="{03FF85BE-6BAB-49DD-948A-B20C9D6A995C}" type="presOf" srcId="{C7A1BAA5-2045-4AD3-9895-329B54517ED9}" destId="{1F476E13-392E-4068-9F82-1ED2D3DDAEB8}" srcOrd="0" destOrd="0" presId="urn:microsoft.com/office/officeart/2005/8/layout/process1"/>
    <dgm:cxn modelId="{91055D0D-9A32-4BFE-8B98-196B63F2C987}" type="presOf" srcId="{00C94246-9BDD-4C6C-9602-2ADF8C64BE7C}" destId="{7554FB1F-37FB-4243-9934-7018B9D0A712}" srcOrd="0" destOrd="0" presId="urn:microsoft.com/office/officeart/2005/8/layout/process1"/>
    <dgm:cxn modelId="{7F5DB6D4-A2F9-4439-9B98-ECCED6415E85}" type="presOf" srcId="{9E59BD99-6FC6-477A-9F39-CC497F276F3E}" destId="{67A7A0F2-C50F-4746-9817-C4B9E4A2A9DD}" srcOrd="1" destOrd="0" presId="urn:microsoft.com/office/officeart/2005/8/layout/process1"/>
    <dgm:cxn modelId="{95577E84-7B77-47BA-AEF9-E3965B8F82E5}" type="presOf" srcId="{15500754-94CD-493D-BC98-5ED673FBF978}" destId="{269FBD2D-49B5-480D-827E-69ABDD8F65B3}" srcOrd="1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545DF585-B3BF-4178-862A-5332BF2C13EF}" type="presOf" srcId="{15500754-94CD-493D-BC98-5ED673FBF978}" destId="{FC6EEA57-3341-4DD6-BB3E-B9C4CD399243}" srcOrd="0" destOrd="0" presId="urn:microsoft.com/office/officeart/2005/8/layout/process1"/>
    <dgm:cxn modelId="{5D5A7A8F-64F8-40E4-A65C-800AD18B01D7}" type="presOf" srcId="{009BE9BC-6972-41BC-8CB4-150E7354A5F9}" destId="{0D761D9A-65CF-449E-8ADF-46FDA4ED343B}" srcOrd="1" destOrd="0" presId="urn:microsoft.com/office/officeart/2005/8/layout/process1"/>
    <dgm:cxn modelId="{97999470-5ECE-499C-BD5F-05A03FA0216A}" type="presOf" srcId="{009BE9BC-6972-41BC-8CB4-150E7354A5F9}" destId="{DD5C8F88-2147-4805-8661-C7EB01D0FD77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729D477A-22BC-4679-9C90-07F6E7D015EE}" type="presOf" srcId="{9E59BD99-6FC6-477A-9F39-CC497F276F3E}" destId="{14DD947A-F2CF-436D-B55E-671CE6C3D40D}" srcOrd="0" destOrd="0" presId="urn:microsoft.com/office/officeart/2005/8/layout/process1"/>
    <dgm:cxn modelId="{22192977-4A54-4FDA-984A-4BFF340A73FB}" type="presParOf" srcId="{1F476E13-392E-4068-9F82-1ED2D3DDAEB8}" destId="{8D48D721-4810-440B-9CCB-86C2B417D70B}" srcOrd="0" destOrd="0" presId="urn:microsoft.com/office/officeart/2005/8/layout/process1"/>
    <dgm:cxn modelId="{4E4F4FD4-8CC4-488C-A9DE-41D2F4A23E15}" type="presParOf" srcId="{1F476E13-392E-4068-9F82-1ED2D3DDAEB8}" destId="{FC6EEA57-3341-4DD6-BB3E-B9C4CD399243}" srcOrd="1" destOrd="0" presId="urn:microsoft.com/office/officeart/2005/8/layout/process1"/>
    <dgm:cxn modelId="{C5139631-8D4C-4F5A-8CA3-5CB811142CE6}" type="presParOf" srcId="{FC6EEA57-3341-4DD6-BB3E-B9C4CD399243}" destId="{269FBD2D-49B5-480D-827E-69ABDD8F65B3}" srcOrd="0" destOrd="0" presId="urn:microsoft.com/office/officeart/2005/8/layout/process1"/>
    <dgm:cxn modelId="{FEBFB5A3-FA6E-4727-9881-26DA368EEA34}" type="presParOf" srcId="{1F476E13-392E-4068-9F82-1ED2D3DDAEB8}" destId="{7554FB1F-37FB-4243-9934-7018B9D0A712}" srcOrd="2" destOrd="0" presId="urn:microsoft.com/office/officeart/2005/8/layout/process1"/>
    <dgm:cxn modelId="{D3CE1B2B-F6DC-489A-8248-6B4783D95403}" type="presParOf" srcId="{1F476E13-392E-4068-9F82-1ED2D3DDAEB8}" destId="{DD5C8F88-2147-4805-8661-C7EB01D0FD77}" srcOrd="3" destOrd="0" presId="urn:microsoft.com/office/officeart/2005/8/layout/process1"/>
    <dgm:cxn modelId="{5F35FDF4-629A-4463-BB92-670A51097B9D}" type="presParOf" srcId="{DD5C8F88-2147-4805-8661-C7EB01D0FD77}" destId="{0D761D9A-65CF-449E-8ADF-46FDA4ED343B}" srcOrd="0" destOrd="0" presId="urn:microsoft.com/office/officeart/2005/8/layout/process1"/>
    <dgm:cxn modelId="{840A7D62-120A-413F-B543-5240A4B68DB8}" type="presParOf" srcId="{1F476E13-392E-4068-9F82-1ED2D3DDAEB8}" destId="{D4F79927-D643-4EAE-B83E-D5C69E4D1F8D}" srcOrd="4" destOrd="0" presId="urn:microsoft.com/office/officeart/2005/8/layout/process1"/>
    <dgm:cxn modelId="{DF84969E-71BF-4EE0-9126-5A3BAEE53E5E}" type="presParOf" srcId="{1F476E13-392E-4068-9F82-1ED2D3DDAEB8}" destId="{14DD947A-F2CF-436D-B55E-671CE6C3D40D}" srcOrd="5" destOrd="0" presId="urn:microsoft.com/office/officeart/2005/8/layout/process1"/>
    <dgm:cxn modelId="{79FADE34-4359-4F23-9686-3A5A7A27A82A}" type="presParOf" srcId="{14DD947A-F2CF-436D-B55E-671CE6C3D40D}" destId="{67A7A0F2-C50F-4746-9817-C4B9E4A2A9DD}" srcOrd="0" destOrd="0" presId="urn:microsoft.com/office/officeart/2005/8/layout/process1"/>
    <dgm:cxn modelId="{29C8D5EC-B389-47BE-A5D6-7A4C839BEF18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B3CB1DD4-4328-4435-A069-F773079D8699}" type="presOf" srcId="{15500754-94CD-493D-BC98-5ED673FBF978}" destId="{269FBD2D-49B5-480D-827E-69ABDD8F65B3}" srcOrd="1" destOrd="0" presId="urn:microsoft.com/office/officeart/2005/8/layout/process1"/>
    <dgm:cxn modelId="{FE9A05E8-5CBE-4B8C-BA52-56F8E150FDBB}" type="presOf" srcId="{F382626C-C08D-42B7-B4B8-DE5D23DFA98C}" destId="{8D48D721-4810-440B-9CCB-86C2B417D70B}" srcOrd="0" destOrd="0" presId="urn:microsoft.com/office/officeart/2005/8/layout/process1"/>
    <dgm:cxn modelId="{06B33467-BDB2-43EE-A971-6999E2515B53}" type="presOf" srcId="{C7A1BAA5-2045-4AD3-9895-329B54517ED9}" destId="{1F476E13-392E-4068-9F82-1ED2D3DDAEB8}" srcOrd="0" destOrd="0" presId="urn:microsoft.com/office/officeart/2005/8/layout/process1"/>
    <dgm:cxn modelId="{78A1E394-ACEB-4068-90C6-9B8A6A65F2EC}" type="presOf" srcId="{15500754-94CD-493D-BC98-5ED673FBF978}" destId="{FC6EEA57-3341-4DD6-BB3E-B9C4CD399243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0456EB91-DD2B-492B-9851-16B70CC63A36}" type="presOf" srcId="{9E59BD99-6FC6-477A-9F39-CC497F276F3E}" destId="{14DD947A-F2CF-436D-B55E-671CE6C3D40D}" srcOrd="0" destOrd="0" presId="urn:microsoft.com/office/officeart/2005/8/layout/process1"/>
    <dgm:cxn modelId="{1ED2DAA8-D393-44D5-8CB2-094D6A20F404}" type="presOf" srcId="{242F6CD9-CFE8-4365-877F-37D1044B487B}" destId="{D4F79927-D643-4EAE-B83E-D5C69E4D1F8D}" srcOrd="0" destOrd="0" presId="urn:microsoft.com/office/officeart/2005/8/layout/process1"/>
    <dgm:cxn modelId="{C352F0EF-3B50-4C7E-9C39-2A9171E894C7}" type="presOf" srcId="{9E59BD99-6FC6-477A-9F39-CC497F276F3E}" destId="{67A7A0F2-C50F-4746-9817-C4B9E4A2A9DD}" srcOrd="1" destOrd="0" presId="urn:microsoft.com/office/officeart/2005/8/layout/process1"/>
    <dgm:cxn modelId="{871DB194-555B-44B8-92C7-153EEC36CC1C}" type="presOf" srcId="{009BE9BC-6972-41BC-8CB4-150E7354A5F9}" destId="{0D761D9A-65CF-449E-8ADF-46FDA4ED343B}" srcOrd="1" destOrd="0" presId="urn:microsoft.com/office/officeart/2005/8/layout/process1"/>
    <dgm:cxn modelId="{D1CC0E10-AD8A-4D22-B958-92054FAE2300}" type="presOf" srcId="{009BE9BC-6972-41BC-8CB4-150E7354A5F9}" destId="{DD5C8F88-2147-4805-8661-C7EB01D0FD77}" srcOrd="0" destOrd="0" presId="urn:microsoft.com/office/officeart/2005/8/layout/process1"/>
    <dgm:cxn modelId="{97C3EFA8-9543-44B0-963E-3986EC100E14}" type="presOf" srcId="{00C94246-9BDD-4C6C-9602-2ADF8C64BE7C}" destId="{7554FB1F-37FB-4243-9934-7018B9D0A712}" srcOrd="0" destOrd="0" presId="urn:microsoft.com/office/officeart/2005/8/layout/process1"/>
    <dgm:cxn modelId="{43914DBE-AFF1-4171-8372-9E51CC1770C1}" type="presOf" srcId="{E5C53283-D208-4D92-94C1-D972805B6864}" destId="{161261D3-0F5E-4F57-B590-8DBE2D8EC835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74B4AC8D-DE5A-4A08-8B46-C28240980F5A}" type="presParOf" srcId="{1F476E13-392E-4068-9F82-1ED2D3DDAEB8}" destId="{8D48D721-4810-440B-9CCB-86C2B417D70B}" srcOrd="0" destOrd="0" presId="urn:microsoft.com/office/officeart/2005/8/layout/process1"/>
    <dgm:cxn modelId="{944CC201-9C0A-4F80-A490-F526F4DA4711}" type="presParOf" srcId="{1F476E13-392E-4068-9F82-1ED2D3DDAEB8}" destId="{FC6EEA57-3341-4DD6-BB3E-B9C4CD399243}" srcOrd="1" destOrd="0" presId="urn:microsoft.com/office/officeart/2005/8/layout/process1"/>
    <dgm:cxn modelId="{0747AA1D-2627-4161-B19E-B1A327175D3E}" type="presParOf" srcId="{FC6EEA57-3341-4DD6-BB3E-B9C4CD399243}" destId="{269FBD2D-49B5-480D-827E-69ABDD8F65B3}" srcOrd="0" destOrd="0" presId="urn:microsoft.com/office/officeart/2005/8/layout/process1"/>
    <dgm:cxn modelId="{6A1D5802-CCA9-4C04-9C61-9DE0D9D8798A}" type="presParOf" srcId="{1F476E13-392E-4068-9F82-1ED2D3DDAEB8}" destId="{7554FB1F-37FB-4243-9934-7018B9D0A712}" srcOrd="2" destOrd="0" presId="urn:microsoft.com/office/officeart/2005/8/layout/process1"/>
    <dgm:cxn modelId="{DEB02F12-FD7C-447C-ABE4-BDDBF54B73CC}" type="presParOf" srcId="{1F476E13-392E-4068-9F82-1ED2D3DDAEB8}" destId="{DD5C8F88-2147-4805-8661-C7EB01D0FD77}" srcOrd="3" destOrd="0" presId="urn:microsoft.com/office/officeart/2005/8/layout/process1"/>
    <dgm:cxn modelId="{E22B454D-0BC7-434D-96D5-5AACD82ADC12}" type="presParOf" srcId="{DD5C8F88-2147-4805-8661-C7EB01D0FD77}" destId="{0D761D9A-65CF-449E-8ADF-46FDA4ED343B}" srcOrd="0" destOrd="0" presId="urn:microsoft.com/office/officeart/2005/8/layout/process1"/>
    <dgm:cxn modelId="{96CCCCC7-2577-4D5D-A51B-F9C22B845506}" type="presParOf" srcId="{1F476E13-392E-4068-9F82-1ED2D3DDAEB8}" destId="{D4F79927-D643-4EAE-B83E-D5C69E4D1F8D}" srcOrd="4" destOrd="0" presId="urn:microsoft.com/office/officeart/2005/8/layout/process1"/>
    <dgm:cxn modelId="{F7552507-5404-4618-919A-B7481031532B}" type="presParOf" srcId="{1F476E13-392E-4068-9F82-1ED2D3DDAEB8}" destId="{14DD947A-F2CF-436D-B55E-671CE6C3D40D}" srcOrd="5" destOrd="0" presId="urn:microsoft.com/office/officeart/2005/8/layout/process1"/>
    <dgm:cxn modelId="{45766941-8D7A-4315-A8B3-131C760CAE76}" type="presParOf" srcId="{14DD947A-F2CF-436D-B55E-671CE6C3D40D}" destId="{67A7A0F2-C50F-4746-9817-C4B9E4A2A9DD}" srcOrd="0" destOrd="0" presId="urn:microsoft.com/office/officeart/2005/8/layout/process1"/>
    <dgm:cxn modelId="{91A78307-0631-4984-A6BA-8D9F2A725D9E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9EB9A-21AB-4112-AB42-D3EA3AFCD2E8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377769-02BB-4AB6-A7FA-A17E0A062CF5}">
      <dgm:prSet phldrT="[文本]"/>
      <dgm:spPr/>
      <dgm:t>
        <a:bodyPr/>
        <a:lstStyle/>
        <a:p>
          <a:r>
            <a:rPr lang="en-US" altLang="zh-CN" dirty="0" smtClean="0"/>
            <a:t>getdents64()</a:t>
          </a:r>
          <a:endParaRPr lang="zh-CN" altLang="en-US" dirty="0"/>
        </a:p>
      </dgm:t>
    </dgm:pt>
    <dgm:pt modelId="{B076C14D-22C3-4B2F-8DA8-B866F79E01DC}" type="parTrans" cxnId="{603B6EB2-600C-48E2-831C-EE932C6B8EC1}">
      <dgm:prSet/>
      <dgm:spPr/>
      <dgm:t>
        <a:bodyPr/>
        <a:lstStyle/>
        <a:p>
          <a:endParaRPr lang="zh-CN" altLang="en-US"/>
        </a:p>
      </dgm:t>
    </dgm:pt>
    <dgm:pt modelId="{E4CB3282-450E-4D88-A5F4-494DAC89B3B5}" type="sibTrans" cxnId="{603B6EB2-600C-48E2-831C-EE932C6B8EC1}">
      <dgm:prSet/>
      <dgm:spPr/>
      <dgm:t>
        <a:bodyPr/>
        <a:lstStyle/>
        <a:p>
          <a:endParaRPr lang="zh-CN" altLang="en-US"/>
        </a:p>
      </dgm:t>
    </dgm:pt>
    <dgm:pt modelId="{7162B197-5B4C-4008-8ECD-ABCB616BD6E1}">
      <dgm:prSet phldrT="[文本]"/>
      <dgm:spPr/>
      <dgm:t>
        <a:bodyPr/>
        <a:lstStyle/>
        <a:p>
          <a:r>
            <a:rPr lang="en-US" altLang="zh-CN" dirty="0" err="1" smtClean="0"/>
            <a:t>ls</a:t>
          </a:r>
          <a:endParaRPr lang="zh-CN" altLang="en-US" dirty="0"/>
        </a:p>
      </dgm:t>
    </dgm:pt>
    <dgm:pt modelId="{F7DBE088-62F0-44E7-B777-3E0FEC4E7D7C}" type="parTrans" cxnId="{714DF278-AA42-431D-91D9-D81BD4151A89}">
      <dgm:prSet/>
      <dgm:spPr>
        <a:ln>
          <a:solidFill>
            <a:srgbClr val="00B050"/>
          </a:solidFill>
        </a:ln>
      </dgm:spPr>
      <dgm:t>
        <a:bodyPr/>
        <a:lstStyle/>
        <a:p>
          <a:endParaRPr lang="zh-CN" altLang="en-US"/>
        </a:p>
      </dgm:t>
    </dgm:pt>
    <dgm:pt modelId="{32C1D0CD-F280-4363-ABF7-6AA8F2D75381}" type="sibTrans" cxnId="{714DF278-AA42-431D-91D9-D81BD4151A89}">
      <dgm:prSet/>
      <dgm:spPr/>
      <dgm:t>
        <a:bodyPr/>
        <a:lstStyle/>
        <a:p>
          <a:endParaRPr lang="zh-CN" altLang="en-US"/>
        </a:p>
      </dgm:t>
    </dgm:pt>
    <dgm:pt modelId="{B7F331DE-E587-4BDA-A322-5A0A2B319859}">
      <dgm:prSet phldrT="[文本]"/>
      <dgm:spPr/>
      <dgm:t>
        <a:bodyPr/>
        <a:lstStyle/>
        <a:p>
          <a:r>
            <a:rPr lang="en-US" altLang="zh-CN" dirty="0" smtClean="0"/>
            <a:t>find</a:t>
          </a:r>
          <a:endParaRPr lang="zh-CN" altLang="en-US" dirty="0"/>
        </a:p>
      </dgm:t>
    </dgm:pt>
    <dgm:pt modelId="{824EFB9F-F71E-4C2A-89E2-044DF34D66D3}" type="parTrans" cxnId="{9D1DD2D4-459E-478D-896D-7595E1AAA703}">
      <dgm:prSet/>
      <dgm:spPr>
        <a:ln>
          <a:solidFill>
            <a:srgbClr val="00B050"/>
          </a:solidFill>
        </a:ln>
      </dgm:spPr>
      <dgm:t>
        <a:bodyPr/>
        <a:lstStyle/>
        <a:p>
          <a:endParaRPr lang="zh-CN" altLang="en-US"/>
        </a:p>
      </dgm:t>
    </dgm:pt>
    <dgm:pt modelId="{875364DC-6A15-4E4A-AB69-19FAA67A487E}" type="sibTrans" cxnId="{9D1DD2D4-459E-478D-896D-7595E1AAA703}">
      <dgm:prSet/>
      <dgm:spPr/>
      <dgm:t>
        <a:bodyPr/>
        <a:lstStyle/>
        <a:p>
          <a:endParaRPr lang="zh-CN" altLang="en-US"/>
        </a:p>
      </dgm:t>
    </dgm:pt>
    <dgm:pt modelId="{C82A4F85-F748-4AD0-935C-AC01E05DF1E0}">
      <dgm:prSet phldrT="[文本]"/>
      <dgm:spPr/>
      <dgm:t>
        <a:bodyPr/>
        <a:lstStyle/>
        <a:p>
          <a:r>
            <a:rPr lang="en-US" altLang="zh-CN" dirty="0" smtClean="0"/>
            <a:t>directory</a:t>
          </a:r>
          <a:endParaRPr lang="zh-CN" altLang="en-US" dirty="0"/>
        </a:p>
      </dgm:t>
    </dgm:pt>
    <dgm:pt modelId="{0E478EFF-5F77-4C53-BC55-5529F81A190F}" type="parTrans" cxnId="{D16C6500-EE33-4520-998C-C5DE6A088763}">
      <dgm:prSet/>
      <dgm:spPr>
        <a:ln>
          <a:solidFill>
            <a:srgbClr val="00B050"/>
          </a:solidFill>
        </a:ln>
      </dgm:spPr>
      <dgm:t>
        <a:bodyPr/>
        <a:lstStyle/>
        <a:p>
          <a:endParaRPr lang="zh-CN" altLang="en-US"/>
        </a:p>
      </dgm:t>
    </dgm:pt>
    <dgm:pt modelId="{AF627FE6-578D-4FB6-81A3-28A8A2C67A5F}" type="sibTrans" cxnId="{D16C6500-EE33-4520-998C-C5DE6A088763}">
      <dgm:prSet/>
      <dgm:spPr/>
      <dgm:t>
        <a:bodyPr/>
        <a:lstStyle/>
        <a:p>
          <a:endParaRPr lang="zh-CN" altLang="en-US"/>
        </a:p>
      </dgm:t>
    </dgm:pt>
    <dgm:pt modelId="{BD7634BE-4D8C-40FD-A7F0-37409B531587}">
      <dgm:prSet phldrT="[文本]" custRadScaleRad="133483" custRadScaleInc="-68343"/>
      <dgm:spPr/>
      <dgm:t>
        <a:bodyPr/>
        <a:lstStyle/>
        <a:p>
          <a:endParaRPr lang="zh-CN" altLang="en-US"/>
        </a:p>
      </dgm:t>
    </dgm:pt>
    <dgm:pt modelId="{41DC490D-50D1-49CE-8050-2DF1887DBA7D}" type="parTrans" cxnId="{3919B7CD-FC7F-4E76-B589-1BAEC7B41113}">
      <dgm:prSet/>
      <dgm:spPr/>
      <dgm:t>
        <a:bodyPr/>
        <a:lstStyle/>
        <a:p>
          <a:endParaRPr lang="zh-CN" altLang="en-US"/>
        </a:p>
      </dgm:t>
    </dgm:pt>
    <dgm:pt modelId="{2C97A8C6-D123-49EB-A62F-FDC916E9463F}" type="sibTrans" cxnId="{3919B7CD-FC7F-4E76-B589-1BAEC7B41113}">
      <dgm:prSet/>
      <dgm:spPr/>
      <dgm:t>
        <a:bodyPr/>
        <a:lstStyle/>
        <a:p>
          <a:endParaRPr lang="zh-CN" altLang="en-US"/>
        </a:p>
      </dgm:t>
    </dgm:pt>
    <dgm:pt modelId="{2294727B-4AF5-4A3B-9708-EA5824F7E16C}" type="pres">
      <dgm:prSet presAssocID="{89F9EB9A-21AB-4112-AB42-D3EA3AFCD2E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951E4DB-E461-427A-A0F7-418511315BB2}" type="pres">
      <dgm:prSet presAssocID="{D6377769-02BB-4AB6-A7FA-A17E0A062CF5}" presName="singleCycle" presStyleCnt="0"/>
      <dgm:spPr/>
    </dgm:pt>
    <dgm:pt modelId="{8E3C8D3C-3B2E-4052-BDC7-6A72D28C54B6}" type="pres">
      <dgm:prSet presAssocID="{D6377769-02BB-4AB6-A7FA-A17E0A062CF5}" presName="singleCenter" presStyleLbl="node1" presStyleIdx="0" presStyleCnt="4" custScaleX="231611" custScaleY="114218" custLinFactNeighborX="-21759" custLinFactNeighborY="-22551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67C1055A-4AD2-4CD6-BD6F-6ED22FAE00C0}" type="pres">
      <dgm:prSet presAssocID="{F7DBE088-62F0-44E7-B777-3E0FEC4E7D7C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28A40F8-6D97-4DCC-9F47-54F91DA784A5}" type="pres">
      <dgm:prSet presAssocID="{7162B197-5B4C-4008-8ECD-ABCB616BD6E1}" presName="text0" presStyleLbl="node1" presStyleIdx="1" presStyleCnt="4" custScaleX="126665" custScaleY="116507" custRadScaleRad="209263" custRadScaleInc="-1122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F53D8-D566-4554-B0B8-9E174CAE9336}" type="pres">
      <dgm:prSet presAssocID="{824EFB9F-F71E-4C2A-89E2-044DF34D66D3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C58E24F7-85EC-4BE8-B98C-44A7C54BB61F}" type="pres">
      <dgm:prSet presAssocID="{B7F331DE-E587-4BDA-A322-5A0A2B319859}" presName="text0" presStyleLbl="node1" presStyleIdx="2" presStyleCnt="4" custScaleX="145407" custScaleY="124543" custRadScaleRad="135451" custRadScaleInc="-1172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D176B4-5E48-4086-98A7-031190AA188B}" type="pres">
      <dgm:prSet presAssocID="{0E478EFF-5F77-4C53-BC55-5529F81A190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D33F36B5-4E69-4E89-88D6-D9B67E189364}" type="pres">
      <dgm:prSet presAssocID="{C82A4F85-F748-4AD0-935C-AC01E05DF1E0}" presName="text0" presStyleLbl="node1" presStyleIdx="3" presStyleCnt="4" custScaleX="545541" custRadScaleRad="77931" custRadScaleInc="-423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21CF1B-6458-4C97-A349-0197B635A38B}" type="presOf" srcId="{0E478EFF-5F77-4C53-BC55-5529F81A190F}" destId="{2CD176B4-5E48-4086-98A7-031190AA188B}" srcOrd="0" destOrd="0" presId="urn:microsoft.com/office/officeart/2008/layout/RadialCluster"/>
    <dgm:cxn modelId="{603B6EB2-600C-48E2-831C-EE932C6B8EC1}" srcId="{89F9EB9A-21AB-4112-AB42-D3EA3AFCD2E8}" destId="{D6377769-02BB-4AB6-A7FA-A17E0A062CF5}" srcOrd="0" destOrd="0" parTransId="{B076C14D-22C3-4B2F-8DA8-B866F79E01DC}" sibTransId="{E4CB3282-450E-4D88-A5F4-494DAC89B3B5}"/>
    <dgm:cxn modelId="{9D1DD2D4-459E-478D-896D-7595E1AAA703}" srcId="{D6377769-02BB-4AB6-A7FA-A17E0A062CF5}" destId="{B7F331DE-E587-4BDA-A322-5A0A2B319859}" srcOrd="1" destOrd="0" parTransId="{824EFB9F-F71E-4C2A-89E2-044DF34D66D3}" sibTransId="{875364DC-6A15-4E4A-AB69-19FAA67A487E}"/>
    <dgm:cxn modelId="{3919B7CD-FC7F-4E76-B589-1BAEC7B41113}" srcId="{89F9EB9A-21AB-4112-AB42-D3EA3AFCD2E8}" destId="{BD7634BE-4D8C-40FD-A7F0-37409B531587}" srcOrd="1" destOrd="0" parTransId="{41DC490D-50D1-49CE-8050-2DF1887DBA7D}" sibTransId="{2C97A8C6-D123-49EB-A62F-FDC916E9463F}"/>
    <dgm:cxn modelId="{F9F05290-9D6D-4F5C-95EC-12C752FABD5C}" type="presOf" srcId="{7162B197-5B4C-4008-8ECD-ABCB616BD6E1}" destId="{D28A40F8-6D97-4DCC-9F47-54F91DA784A5}" srcOrd="0" destOrd="0" presId="urn:microsoft.com/office/officeart/2008/layout/RadialCluster"/>
    <dgm:cxn modelId="{0FA113C0-899B-46FC-8444-6F8A840B4C47}" type="presOf" srcId="{89F9EB9A-21AB-4112-AB42-D3EA3AFCD2E8}" destId="{2294727B-4AF5-4A3B-9708-EA5824F7E16C}" srcOrd="0" destOrd="0" presId="urn:microsoft.com/office/officeart/2008/layout/RadialCluster"/>
    <dgm:cxn modelId="{E313744B-3FD8-496C-BABD-F0BBE6C2624F}" type="presOf" srcId="{C82A4F85-F748-4AD0-935C-AC01E05DF1E0}" destId="{D33F36B5-4E69-4E89-88D6-D9B67E189364}" srcOrd="0" destOrd="0" presId="urn:microsoft.com/office/officeart/2008/layout/RadialCluster"/>
    <dgm:cxn modelId="{E3AF359E-AD9B-4C97-A02B-1E0559A1A1BF}" type="presOf" srcId="{F7DBE088-62F0-44E7-B777-3E0FEC4E7D7C}" destId="{67C1055A-4AD2-4CD6-BD6F-6ED22FAE00C0}" srcOrd="0" destOrd="0" presId="urn:microsoft.com/office/officeart/2008/layout/RadialCluster"/>
    <dgm:cxn modelId="{199AC4DA-0CD7-44D7-8334-2D5BD819F7EE}" type="presOf" srcId="{824EFB9F-F71E-4C2A-89E2-044DF34D66D3}" destId="{D5BF53D8-D566-4554-B0B8-9E174CAE9336}" srcOrd="0" destOrd="0" presId="urn:microsoft.com/office/officeart/2008/layout/RadialCluster"/>
    <dgm:cxn modelId="{714DF278-AA42-431D-91D9-D81BD4151A89}" srcId="{D6377769-02BB-4AB6-A7FA-A17E0A062CF5}" destId="{7162B197-5B4C-4008-8ECD-ABCB616BD6E1}" srcOrd="0" destOrd="0" parTransId="{F7DBE088-62F0-44E7-B777-3E0FEC4E7D7C}" sibTransId="{32C1D0CD-F280-4363-ABF7-6AA8F2D75381}"/>
    <dgm:cxn modelId="{D16C6500-EE33-4520-998C-C5DE6A088763}" srcId="{D6377769-02BB-4AB6-A7FA-A17E0A062CF5}" destId="{C82A4F85-F748-4AD0-935C-AC01E05DF1E0}" srcOrd="2" destOrd="0" parTransId="{0E478EFF-5F77-4C53-BC55-5529F81A190F}" sibTransId="{AF627FE6-578D-4FB6-81A3-28A8A2C67A5F}"/>
    <dgm:cxn modelId="{D1D6BCFC-808E-41E0-80AF-1CF9E25DE798}" type="presOf" srcId="{B7F331DE-E587-4BDA-A322-5A0A2B319859}" destId="{C58E24F7-85EC-4BE8-B98C-44A7C54BB61F}" srcOrd="0" destOrd="0" presId="urn:microsoft.com/office/officeart/2008/layout/RadialCluster"/>
    <dgm:cxn modelId="{64F95BCC-D30D-4357-B5F5-E524BA4C3389}" type="presOf" srcId="{D6377769-02BB-4AB6-A7FA-A17E0A062CF5}" destId="{8E3C8D3C-3B2E-4052-BDC7-6A72D28C54B6}" srcOrd="0" destOrd="0" presId="urn:microsoft.com/office/officeart/2008/layout/RadialCluster"/>
    <dgm:cxn modelId="{BBFD515B-5C8E-4A6A-955B-AED2F761B31B}" type="presParOf" srcId="{2294727B-4AF5-4A3B-9708-EA5824F7E16C}" destId="{4951E4DB-E461-427A-A0F7-418511315BB2}" srcOrd="0" destOrd="0" presId="urn:microsoft.com/office/officeart/2008/layout/RadialCluster"/>
    <dgm:cxn modelId="{BD02445A-C400-4D34-83DD-DD783D3E2215}" type="presParOf" srcId="{4951E4DB-E461-427A-A0F7-418511315BB2}" destId="{8E3C8D3C-3B2E-4052-BDC7-6A72D28C54B6}" srcOrd="0" destOrd="0" presId="urn:microsoft.com/office/officeart/2008/layout/RadialCluster"/>
    <dgm:cxn modelId="{9C76E227-51A0-410D-9214-BCA34624FFB7}" type="presParOf" srcId="{4951E4DB-E461-427A-A0F7-418511315BB2}" destId="{67C1055A-4AD2-4CD6-BD6F-6ED22FAE00C0}" srcOrd="1" destOrd="0" presId="urn:microsoft.com/office/officeart/2008/layout/RadialCluster"/>
    <dgm:cxn modelId="{D62BE9F5-4A0A-4B32-A4D3-B828B744A42B}" type="presParOf" srcId="{4951E4DB-E461-427A-A0F7-418511315BB2}" destId="{D28A40F8-6D97-4DCC-9F47-54F91DA784A5}" srcOrd="2" destOrd="0" presId="urn:microsoft.com/office/officeart/2008/layout/RadialCluster"/>
    <dgm:cxn modelId="{BA0A0EBC-D6C6-43F2-BEC3-7B5194719B29}" type="presParOf" srcId="{4951E4DB-E461-427A-A0F7-418511315BB2}" destId="{D5BF53D8-D566-4554-B0B8-9E174CAE9336}" srcOrd="3" destOrd="0" presId="urn:microsoft.com/office/officeart/2008/layout/RadialCluster"/>
    <dgm:cxn modelId="{B8BE256E-1F23-41C5-AA7B-381737FB995F}" type="presParOf" srcId="{4951E4DB-E461-427A-A0F7-418511315BB2}" destId="{C58E24F7-85EC-4BE8-B98C-44A7C54BB61F}" srcOrd="4" destOrd="0" presId="urn:microsoft.com/office/officeart/2008/layout/RadialCluster"/>
    <dgm:cxn modelId="{89BC46FC-178B-4209-9C41-9EEA8F0DDB26}" type="presParOf" srcId="{4951E4DB-E461-427A-A0F7-418511315BB2}" destId="{2CD176B4-5E48-4086-98A7-031190AA188B}" srcOrd="5" destOrd="0" presId="urn:microsoft.com/office/officeart/2008/layout/RadialCluster"/>
    <dgm:cxn modelId="{B0BA218B-52C6-4376-A230-012B7F1F42A3}" type="presParOf" srcId="{4951E4DB-E461-427A-A0F7-418511315BB2}" destId="{D33F36B5-4E69-4E89-88D6-D9B67E18936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rgbClr val="000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A46AD010-A535-407E-9F64-9BED84404ECB}" type="presOf" srcId="{15500754-94CD-493D-BC98-5ED673FBF978}" destId="{269FBD2D-49B5-480D-827E-69ABDD8F65B3}" srcOrd="1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3ED92761-9D2A-485B-A9A9-F78C7AEDDDE2}" type="presOf" srcId="{9E59BD99-6FC6-477A-9F39-CC497F276F3E}" destId="{67A7A0F2-C50F-4746-9817-C4B9E4A2A9DD}" srcOrd="1" destOrd="0" presId="urn:microsoft.com/office/officeart/2005/8/layout/process1"/>
    <dgm:cxn modelId="{706E8986-F0B6-4116-8108-60F10B75AD82}" type="presOf" srcId="{C7A1BAA5-2045-4AD3-9895-329B54517ED9}" destId="{1F476E13-392E-4068-9F82-1ED2D3DDAEB8}" srcOrd="0" destOrd="0" presId="urn:microsoft.com/office/officeart/2005/8/layout/process1"/>
    <dgm:cxn modelId="{126E61A4-D6A6-4BC8-A34D-9ED305827E1F}" type="presOf" srcId="{9E59BD99-6FC6-477A-9F39-CC497F276F3E}" destId="{14DD947A-F2CF-436D-B55E-671CE6C3D40D}" srcOrd="0" destOrd="0" presId="urn:microsoft.com/office/officeart/2005/8/layout/process1"/>
    <dgm:cxn modelId="{3C2174C9-C69A-43E8-BD86-C2A2BCB88E92}" type="presOf" srcId="{242F6CD9-CFE8-4365-877F-37D1044B487B}" destId="{D4F79927-D643-4EAE-B83E-D5C69E4D1F8D}" srcOrd="0" destOrd="0" presId="urn:microsoft.com/office/officeart/2005/8/layout/process1"/>
    <dgm:cxn modelId="{760DD34C-0C35-4430-9E85-99768015A652}" type="presOf" srcId="{009BE9BC-6972-41BC-8CB4-150E7354A5F9}" destId="{DD5C8F88-2147-4805-8661-C7EB01D0FD77}" srcOrd="0" destOrd="0" presId="urn:microsoft.com/office/officeart/2005/8/layout/process1"/>
    <dgm:cxn modelId="{998BBC28-D327-4A3E-AEB8-5CF9024B42D0}" type="presOf" srcId="{00C94246-9BDD-4C6C-9602-2ADF8C64BE7C}" destId="{7554FB1F-37FB-4243-9934-7018B9D0A712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92FC543C-B21B-4C90-B7AE-92B6D14B10D9}" type="presOf" srcId="{15500754-94CD-493D-BC98-5ED673FBF978}" destId="{FC6EEA57-3341-4DD6-BB3E-B9C4CD399243}" srcOrd="0" destOrd="0" presId="urn:microsoft.com/office/officeart/2005/8/layout/process1"/>
    <dgm:cxn modelId="{7D27FEE2-8421-46EA-8E07-B3D07FB943A9}" type="presOf" srcId="{009BE9BC-6972-41BC-8CB4-150E7354A5F9}" destId="{0D761D9A-65CF-449E-8ADF-46FDA4ED343B}" srcOrd="1" destOrd="0" presId="urn:microsoft.com/office/officeart/2005/8/layout/process1"/>
    <dgm:cxn modelId="{A5D48A60-7591-4D33-AA04-0724707A2A76}" type="presOf" srcId="{F382626C-C08D-42B7-B4B8-DE5D23DFA98C}" destId="{8D48D721-4810-440B-9CCB-86C2B417D70B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4961A60B-E335-4A91-A1BE-C4650838486C}" type="presOf" srcId="{E5C53283-D208-4D92-94C1-D972805B6864}" destId="{161261D3-0F5E-4F57-B590-8DBE2D8EC835}" srcOrd="0" destOrd="0" presId="urn:microsoft.com/office/officeart/2005/8/layout/process1"/>
    <dgm:cxn modelId="{8BB451B9-8765-49F0-B18E-71FD442717BD}" type="presParOf" srcId="{1F476E13-392E-4068-9F82-1ED2D3DDAEB8}" destId="{8D48D721-4810-440B-9CCB-86C2B417D70B}" srcOrd="0" destOrd="0" presId="urn:microsoft.com/office/officeart/2005/8/layout/process1"/>
    <dgm:cxn modelId="{C1B981B8-7A11-4A0B-BBF8-C1DF4278DEBB}" type="presParOf" srcId="{1F476E13-392E-4068-9F82-1ED2D3DDAEB8}" destId="{FC6EEA57-3341-4DD6-BB3E-B9C4CD399243}" srcOrd="1" destOrd="0" presId="urn:microsoft.com/office/officeart/2005/8/layout/process1"/>
    <dgm:cxn modelId="{80E1D2D1-380D-46C5-A151-4BFA9F34AD18}" type="presParOf" srcId="{FC6EEA57-3341-4DD6-BB3E-B9C4CD399243}" destId="{269FBD2D-49B5-480D-827E-69ABDD8F65B3}" srcOrd="0" destOrd="0" presId="urn:microsoft.com/office/officeart/2005/8/layout/process1"/>
    <dgm:cxn modelId="{F64E1ADC-A55E-4D18-9BBA-28A3CDDDE5DD}" type="presParOf" srcId="{1F476E13-392E-4068-9F82-1ED2D3DDAEB8}" destId="{7554FB1F-37FB-4243-9934-7018B9D0A712}" srcOrd="2" destOrd="0" presId="urn:microsoft.com/office/officeart/2005/8/layout/process1"/>
    <dgm:cxn modelId="{73E516A6-BD57-453F-B9D5-3BC73AF693FB}" type="presParOf" srcId="{1F476E13-392E-4068-9F82-1ED2D3DDAEB8}" destId="{DD5C8F88-2147-4805-8661-C7EB01D0FD77}" srcOrd="3" destOrd="0" presId="urn:microsoft.com/office/officeart/2005/8/layout/process1"/>
    <dgm:cxn modelId="{4BB2CBB5-1F32-4CC4-943D-3C635D1FEF91}" type="presParOf" srcId="{DD5C8F88-2147-4805-8661-C7EB01D0FD77}" destId="{0D761D9A-65CF-449E-8ADF-46FDA4ED343B}" srcOrd="0" destOrd="0" presId="urn:microsoft.com/office/officeart/2005/8/layout/process1"/>
    <dgm:cxn modelId="{1C55E6D7-C012-4479-8301-837F2728BE9F}" type="presParOf" srcId="{1F476E13-392E-4068-9F82-1ED2D3DDAEB8}" destId="{D4F79927-D643-4EAE-B83E-D5C69E4D1F8D}" srcOrd="4" destOrd="0" presId="urn:microsoft.com/office/officeart/2005/8/layout/process1"/>
    <dgm:cxn modelId="{6619C8A7-E625-4ACE-BC8D-1236E5067376}" type="presParOf" srcId="{1F476E13-392E-4068-9F82-1ED2D3DDAEB8}" destId="{14DD947A-F2CF-436D-B55E-671CE6C3D40D}" srcOrd="5" destOrd="0" presId="urn:microsoft.com/office/officeart/2005/8/layout/process1"/>
    <dgm:cxn modelId="{901397A6-6AC0-41AD-8138-69B68B4B14CC}" type="presParOf" srcId="{14DD947A-F2CF-436D-B55E-671CE6C3D40D}" destId="{67A7A0F2-C50F-4746-9817-C4B9E4A2A9DD}" srcOrd="0" destOrd="0" presId="urn:microsoft.com/office/officeart/2005/8/layout/process1"/>
    <dgm:cxn modelId="{A6547115-3B00-4892-B383-4D0635BB5366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D31B42-6F5E-4D63-BEE9-F79ED43E35FE}" type="doc">
      <dgm:prSet loTypeId="urn:microsoft.com/office/officeart/2005/8/layout/arrow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24670E-F3BB-45D6-A81D-7C89FE58378C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Hook system call table</a:t>
          </a:r>
          <a:endParaRPr lang="zh-CN" altLang="en-US" dirty="0">
            <a:solidFill>
              <a:schemeClr val="bg1"/>
            </a:solidFill>
          </a:endParaRPr>
        </a:p>
      </dgm:t>
    </dgm:pt>
    <dgm:pt modelId="{88ACBEB4-AB57-480C-92E8-88F410BFC889}" type="parTrans" cxnId="{05167C48-4940-4F34-91D8-0BBF5DADD1A7}">
      <dgm:prSet/>
      <dgm:spPr/>
      <dgm:t>
        <a:bodyPr/>
        <a:lstStyle/>
        <a:p>
          <a:endParaRPr lang="zh-CN" altLang="en-US"/>
        </a:p>
      </dgm:t>
    </dgm:pt>
    <dgm:pt modelId="{EA73D6A8-6A29-41EB-A47F-A376008510A0}" type="sibTrans" cxnId="{05167C48-4940-4F34-91D8-0BBF5DADD1A7}">
      <dgm:prSet/>
      <dgm:spPr/>
      <dgm:t>
        <a:bodyPr/>
        <a:lstStyle/>
        <a:p>
          <a:endParaRPr lang="zh-CN" altLang="en-US"/>
        </a:p>
      </dgm:t>
    </dgm:pt>
    <dgm:pt modelId="{1D31CE4D-FE45-415C-9670-BFA6C4696130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Modify VFS function pointer</a:t>
          </a:r>
          <a:endParaRPr lang="zh-CN" altLang="en-US" dirty="0"/>
        </a:p>
      </dgm:t>
    </dgm:pt>
    <dgm:pt modelId="{63E41C4B-B29A-4B15-B360-08F90688E64C}" type="parTrans" cxnId="{D5A29044-DD6D-4102-88BF-486D6282041F}">
      <dgm:prSet/>
      <dgm:spPr/>
      <dgm:t>
        <a:bodyPr/>
        <a:lstStyle/>
        <a:p>
          <a:endParaRPr lang="zh-CN" altLang="en-US"/>
        </a:p>
      </dgm:t>
    </dgm:pt>
    <dgm:pt modelId="{B8D9C7D6-D155-4061-A494-8CC8253C9DA0}" type="sibTrans" cxnId="{D5A29044-DD6D-4102-88BF-486D6282041F}">
      <dgm:prSet/>
      <dgm:spPr/>
      <dgm:t>
        <a:bodyPr/>
        <a:lstStyle/>
        <a:p>
          <a:endParaRPr lang="zh-CN" altLang="en-US"/>
        </a:p>
      </dgm:t>
    </dgm:pt>
    <dgm:pt modelId="{FAAA2B73-095D-4BEB-ACF1-E31512971295}" type="pres">
      <dgm:prSet presAssocID="{40D31B42-6F5E-4D63-BEE9-F79ED43E35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94D376-E43A-4306-AD4B-C43A4335225F}" type="pres">
      <dgm:prSet presAssocID="{2C24670E-F3BB-45D6-A81D-7C89FE58378C}" presName="arrow" presStyleLbl="node1" presStyleIdx="0" presStyleCnt="2" custRadScaleRad="100051" custRadScaleInc="8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3ED93-0BB5-4286-B00C-6897FCC3F799}" type="pres">
      <dgm:prSet presAssocID="{1D31CE4D-FE45-415C-9670-BFA6C4696130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167C48-4940-4F34-91D8-0BBF5DADD1A7}" srcId="{40D31B42-6F5E-4D63-BEE9-F79ED43E35FE}" destId="{2C24670E-F3BB-45D6-A81D-7C89FE58378C}" srcOrd="0" destOrd="0" parTransId="{88ACBEB4-AB57-480C-92E8-88F410BFC889}" sibTransId="{EA73D6A8-6A29-41EB-A47F-A376008510A0}"/>
    <dgm:cxn modelId="{F92CFF8E-90E5-4986-AC74-B247ECB6A48C}" type="presOf" srcId="{2C24670E-F3BB-45D6-A81D-7C89FE58378C}" destId="{7B94D376-E43A-4306-AD4B-C43A4335225F}" srcOrd="0" destOrd="0" presId="urn:microsoft.com/office/officeart/2005/8/layout/arrow1"/>
    <dgm:cxn modelId="{E90509C1-E27A-4857-86E3-140851F2975F}" type="presOf" srcId="{1D31CE4D-FE45-415C-9670-BFA6C4696130}" destId="{82A3ED93-0BB5-4286-B00C-6897FCC3F799}" srcOrd="0" destOrd="0" presId="urn:microsoft.com/office/officeart/2005/8/layout/arrow1"/>
    <dgm:cxn modelId="{F0455DE2-EE33-43C5-B1DA-0B1664A30874}" type="presOf" srcId="{40D31B42-6F5E-4D63-BEE9-F79ED43E35FE}" destId="{FAAA2B73-095D-4BEB-ACF1-E31512971295}" srcOrd="0" destOrd="0" presId="urn:microsoft.com/office/officeart/2005/8/layout/arrow1"/>
    <dgm:cxn modelId="{D5A29044-DD6D-4102-88BF-486D6282041F}" srcId="{40D31B42-6F5E-4D63-BEE9-F79ED43E35FE}" destId="{1D31CE4D-FE45-415C-9670-BFA6C4696130}" srcOrd="1" destOrd="0" parTransId="{63E41C4B-B29A-4B15-B360-08F90688E64C}" sibTransId="{B8D9C7D6-D155-4061-A494-8CC8253C9DA0}"/>
    <dgm:cxn modelId="{909D6401-AF3B-48DB-9419-3C8C7AF6D4A0}" type="presParOf" srcId="{FAAA2B73-095D-4BEB-ACF1-E31512971295}" destId="{7B94D376-E43A-4306-AD4B-C43A4335225F}" srcOrd="0" destOrd="0" presId="urn:microsoft.com/office/officeart/2005/8/layout/arrow1"/>
    <dgm:cxn modelId="{0C249E09-9A72-4383-B46A-3BCE4B946009}" type="presParOf" srcId="{FAAA2B73-095D-4BEB-ACF1-E31512971295}" destId="{82A3ED93-0BB5-4286-B00C-6897FCC3F79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1">
            <a:lumMod val="85000"/>
            <a:lumOff val="1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A27D71-7785-447D-B701-05219F1F5F75}" type="presOf" srcId="{F382626C-C08D-42B7-B4B8-DE5D23DFA98C}" destId="{8D48D721-4810-440B-9CCB-86C2B417D70B}" srcOrd="0" destOrd="0" presId="urn:microsoft.com/office/officeart/2005/8/layout/process1"/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0D70D3FB-2EDE-4717-81D8-93AEE997C26B}" type="presOf" srcId="{242F6CD9-CFE8-4365-877F-37D1044B487B}" destId="{D4F79927-D643-4EAE-B83E-D5C69E4D1F8D}" srcOrd="0" destOrd="0" presId="urn:microsoft.com/office/officeart/2005/8/layout/process1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AF10A29E-4F59-4CED-8783-8BC8A529E13E}" type="presOf" srcId="{15500754-94CD-493D-BC98-5ED673FBF978}" destId="{269FBD2D-49B5-480D-827E-69ABDD8F65B3}" srcOrd="1" destOrd="0" presId="urn:microsoft.com/office/officeart/2005/8/layout/process1"/>
    <dgm:cxn modelId="{908FB7DB-B212-444A-B903-7887D07B19BB}" type="presOf" srcId="{15500754-94CD-493D-BC98-5ED673FBF978}" destId="{FC6EEA57-3341-4DD6-BB3E-B9C4CD399243}" srcOrd="0" destOrd="0" presId="urn:microsoft.com/office/officeart/2005/8/layout/process1"/>
    <dgm:cxn modelId="{DD56499C-2022-435E-9B0F-9C493E0B53E2}" type="presOf" srcId="{9E59BD99-6FC6-477A-9F39-CC497F276F3E}" destId="{67A7A0F2-C50F-4746-9817-C4B9E4A2A9DD}" srcOrd="1" destOrd="0" presId="urn:microsoft.com/office/officeart/2005/8/layout/process1"/>
    <dgm:cxn modelId="{DB306FC5-156F-4B78-8227-1EB8D4310554}" type="presOf" srcId="{E5C53283-D208-4D92-94C1-D972805B6864}" destId="{161261D3-0F5E-4F57-B590-8DBE2D8EC835}" srcOrd="0" destOrd="0" presId="urn:microsoft.com/office/officeart/2005/8/layout/process1"/>
    <dgm:cxn modelId="{7B1A5D83-069D-4309-AE4F-FE0E0EE0DED4}" type="presOf" srcId="{C7A1BAA5-2045-4AD3-9895-329B54517ED9}" destId="{1F476E13-392E-4068-9F82-1ED2D3DDAEB8}" srcOrd="0" destOrd="0" presId="urn:microsoft.com/office/officeart/2005/8/layout/process1"/>
    <dgm:cxn modelId="{87D7918A-B495-42E8-9AA9-75B21A0F5542}" type="presOf" srcId="{9E59BD99-6FC6-477A-9F39-CC497F276F3E}" destId="{14DD947A-F2CF-436D-B55E-671CE6C3D40D}" srcOrd="0" destOrd="0" presId="urn:microsoft.com/office/officeart/2005/8/layout/process1"/>
    <dgm:cxn modelId="{A3313E56-2C45-45F0-AE23-15BCEB7BCE88}" type="presOf" srcId="{009BE9BC-6972-41BC-8CB4-150E7354A5F9}" destId="{0D761D9A-65CF-449E-8ADF-46FDA4ED343B}" srcOrd="1" destOrd="0" presId="urn:microsoft.com/office/officeart/2005/8/layout/process1"/>
    <dgm:cxn modelId="{C4B2599A-C854-449C-95E4-27B96E0B1CA0}" type="presOf" srcId="{00C94246-9BDD-4C6C-9602-2ADF8C64BE7C}" destId="{7554FB1F-37FB-4243-9934-7018B9D0A712}" srcOrd="0" destOrd="0" presId="urn:microsoft.com/office/officeart/2005/8/layout/process1"/>
    <dgm:cxn modelId="{CC51195F-A98A-4AD9-9205-87019A43CE3E}" type="presOf" srcId="{009BE9BC-6972-41BC-8CB4-150E7354A5F9}" destId="{DD5C8F88-2147-4805-8661-C7EB01D0FD77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EDB49134-24E1-4CD5-BA2A-296C4E81BEFD}" type="presParOf" srcId="{1F476E13-392E-4068-9F82-1ED2D3DDAEB8}" destId="{8D48D721-4810-440B-9CCB-86C2B417D70B}" srcOrd="0" destOrd="0" presId="urn:microsoft.com/office/officeart/2005/8/layout/process1"/>
    <dgm:cxn modelId="{B49C56A0-1DDF-4E15-B58A-14B55DEA350B}" type="presParOf" srcId="{1F476E13-392E-4068-9F82-1ED2D3DDAEB8}" destId="{FC6EEA57-3341-4DD6-BB3E-B9C4CD399243}" srcOrd="1" destOrd="0" presId="urn:microsoft.com/office/officeart/2005/8/layout/process1"/>
    <dgm:cxn modelId="{332125F9-F641-4389-8BB0-8E7ECDF80407}" type="presParOf" srcId="{FC6EEA57-3341-4DD6-BB3E-B9C4CD399243}" destId="{269FBD2D-49B5-480D-827E-69ABDD8F65B3}" srcOrd="0" destOrd="0" presId="urn:microsoft.com/office/officeart/2005/8/layout/process1"/>
    <dgm:cxn modelId="{98E883C5-0BD2-4D8A-8A38-598FF3F0FADA}" type="presParOf" srcId="{1F476E13-392E-4068-9F82-1ED2D3DDAEB8}" destId="{7554FB1F-37FB-4243-9934-7018B9D0A712}" srcOrd="2" destOrd="0" presId="urn:microsoft.com/office/officeart/2005/8/layout/process1"/>
    <dgm:cxn modelId="{FF73A822-C95D-4737-BC87-28B615778A31}" type="presParOf" srcId="{1F476E13-392E-4068-9F82-1ED2D3DDAEB8}" destId="{DD5C8F88-2147-4805-8661-C7EB01D0FD77}" srcOrd="3" destOrd="0" presId="urn:microsoft.com/office/officeart/2005/8/layout/process1"/>
    <dgm:cxn modelId="{5BD55444-22DC-49F5-8228-7A29B6E9C8FA}" type="presParOf" srcId="{DD5C8F88-2147-4805-8661-C7EB01D0FD77}" destId="{0D761D9A-65CF-449E-8ADF-46FDA4ED343B}" srcOrd="0" destOrd="0" presId="urn:microsoft.com/office/officeart/2005/8/layout/process1"/>
    <dgm:cxn modelId="{B283171F-4DC4-4F9C-9B31-6E1EBBFDDFB3}" type="presParOf" srcId="{1F476E13-392E-4068-9F82-1ED2D3DDAEB8}" destId="{D4F79927-D643-4EAE-B83E-D5C69E4D1F8D}" srcOrd="4" destOrd="0" presId="urn:microsoft.com/office/officeart/2005/8/layout/process1"/>
    <dgm:cxn modelId="{91520631-A52E-4603-B2E9-721F6C7C9128}" type="presParOf" srcId="{1F476E13-392E-4068-9F82-1ED2D3DDAEB8}" destId="{14DD947A-F2CF-436D-B55E-671CE6C3D40D}" srcOrd="5" destOrd="0" presId="urn:microsoft.com/office/officeart/2005/8/layout/process1"/>
    <dgm:cxn modelId="{9504D2A7-5CB0-401C-A128-A8FF908CFE0F}" type="presParOf" srcId="{14DD947A-F2CF-436D-B55E-671CE6C3D40D}" destId="{67A7A0F2-C50F-4746-9817-C4B9E4A2A9DD}" srcOrd="0" destOrd="0" presId="urn:microsoft.com/office/officeart/2005/8/layout/process1"/>
    <dgm:cxn modelId="{C9688941-8B45-4640-95AC-539FDFBF58E6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21FAB5-FD48-416F-BFDA-B3B42130A81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874641-89B0-4FCA-A38E-EA37CCDA99C4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CN" dirty="0" err="1" smtClean="0"/>
            <a:t>ls</a:t>
          </a:r>
          <a:endParaRPr lang="zh-CN" altLang="en-US" dirty="0"/>
        </a:p>
      </dgm:t>
    </dgm:pt>
    <dgm:pt modelId="{EBC3E1E2-D8B2-42AE-A7B9-6D45243A88AD}" type="parTrans" cxnId="{141DA8B1-8B1C-4193-B4F6-17C9BDCE64C4}">
      <dgm:prSet/>
      <dgm:spPr/>
      <dgm:t>
        <a:bodyPr/>
        <a:lstStyle/>
        <a:p>
          <a:endParaRPr lang="zh-CN" altLang="en-US"/>
        </a:p>
      </dgm:t>
    </dgm:pt>
    <dgm:pt modelId="{66B3636B-9CB9-4539-9C7C-40B71A372E88}" type="sibTrans" cxnId="{141DA8B1-8B1C-4193-B4F6-17C9BDCE64C4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03BF1209-73CC-444D-9F1C-296DDA6AF1B8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CN" dirty="0" smtClean="0"/>
            <a:t>file-&gt;</a:t>
          </a:r>
          <a:r>
            <a:rPr lang="en-US" altLang="zh-CN" dirty="0" err="1" smtClean="0"/>
            <a:t>f_op</a:t>
          </a:r>
          <a:r>
            <a:rPr lang="en-US" altLang="zh-CN" dirty="0" smtClean="0"/>
            <a:t>-&gt;</a:t>
          </a:r>
          <a:r>
            <a:rPr lang="en-US" altLang="zh-CN" dirty="0" err="1" smtClean="0"/>
            <a:t>readdir</a:t>
          </a:r>
          <a:endParaRPr lang="zh-CN" altLang="en-US" dirty="0"/>
        </a:p>
      </dgm:t>
    </dgm:pt>
    <dgm:pt modelId="{0DDFDE81-981A-4336-BE13-699477499FFB}" type="parTrans" cxnId="{5B920E0D-12F9-4DFC-B3A7-5DBDF2AA25ED}">
      <dgm:prSet/>
      <dgm:spPr/>
      <dgm:t>
        <a:bodyPr/>
        <a:lstStyle/>
        <a:p>
          <a:endParaRPr lang="zh-CN" altLang="en-US"/>
        </a:p>
      </dgm:t>
    </dgm:pt>
    <dgm:pt modelId="{1F7945C9-6EAE-4778-9890-E19CB97ABF31}" type="sibTrans" cxnId="{5B920E0D-12F9-4DFC-B3A7-5DBDF2AA25ED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9BDE7AD8-5F83-4381-8C7B-8F187FC09E46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CN" dirty="0" err="1" smtClean="0"/>
            <a:t>inode</a:t>
          </a:r>
          <a:r>
            <a:rPr lang="en-US" altLang="zh-CN" dirty="0" smtClean="0"/>
            <a:t>-&gt;</a:t>
          </a:r>
          <a:r>
            <a:rPr lang="en-US" altLang="zh-CN" dirty="0" err="1" smtClean="0"/>
            <a:t>i_op</a:t>
          </a:r>
          <a:r>
            <a:rPr lang="en-US" altLang="zh-CN" dirty="0" smtClean="0"/>
            <a:t>-&gt;</a:t>
          </a:r>
          <a:r>
            <a:rPr lang="en-US" altLang="zh-CN" dirty="0" err="1" smtClean="0"/>
            <a:t>readdir</a:t>
          </a:r>
          <a:endParaRPr lang="zh-CN" altLang="en-US" dirty="0"/>
        </a:p>
      </dgm:t>
    </dgm:pt>
    <dgm:pt modelId="{537D1AE1-5918-4D03-97D9-64C297F06E6B}" type="parTrans" cxnId="{E8D75253-C1DF-4FE4-847F-06334F0E41BB}">
      <dgm:prSet/>
      <dgm:spPr/>
      <dgm:t>
        <a:bodyPr/>
        <a:lstStyle/>
        <a:p>
          <a:endParaRPr lang="zh-CN" altLang="en-US"/>
        </a:p>
      </dgm:t>
    </dgm:pt>
    <dgm:pt modelId="{A3E03ECB-2FF3-424D-96D5-5F3DEA546866}" type="sibTrans" cxnId="{E8D75253-C1DF-4FE4-847F-06334F0E41BB}">
      <dgm:prSet/>
      <dgm:spPr/>
      <dgm:t>
        <a:bodyPr/>
        <a:lstStyle/>
        <a:p>
          <a:endParaRPr lang="zh-CN" altLang="en-US"/>
        </a:p>
      </dgm:t>
    </dgm:pt>
    <dgm:pt modelId="{F900D9D2-BC5E-49A3-B2FA-280E7FCDD66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CN" dirty="0" smtClean="0"/>
            <a:t>open(“/home”)</a:t>
          </a:r>
          <a:endParaRPr lang="zh-CN" altLang="en-US" dirty="0"/>
        </a:p>
      </dgm:t>
    </dgm:pt>
    <dgm:pt modelId="{83FB7A14-E936-430E-A11B-551FB626655A}" type="parTrans" cxnId="{20AE5AA0-938A-4503-A56A-842C8A39190B}">
      <dgm:prSet/>
      <dgm:spPr/>
      <dgm:t>
        <a:bodyPr/>
        <a:lstStyle/>
        <a:p>
          <a:endParaRPr lang="zh-CN" altLang="en-US"/>
        </a:p>
      </dgm:t>
    </dgm:pt>
    <dgm:pt modelId="{C8D00013-255A-44BA-B7E9-591052C1871A}" type="sibTrans" cxnId="{20AE5AA0-938A-4503-A56A-842C8A39190B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BD929E3B-6D1C-42A1-9B5D-D3379234741B}" type="pres">
      <dgm:prSet presAssocID="{9721FAB5-FD48-416F-BFDA-B3B42130A81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370905-FB97-44B6-A043-4D8DB0873271}" type="pres">
      <dgm:prSet presAssocID="{9721FAB5-FD48-416F-BFDA-B3B42130A817}" presName="dummyMaxCanvas" presStyleCnt="0">
        <dgm:presLayoutVars/>
      </dgm:prSet>
      <dgm:spPr/>
    </dgm:pt>
    <dgm:pt modelId="{FFAB617B-272F-4269-9AC8-643472A2F621}" type="pres">
      <dgm:prSet presAssocID="{9721FAB5-FD48-416F-BFDA-B3B42130A817}" presName="FourNodes_1" presStyleLbl="node1" presStyleIdx="0" presStyleCnt="4" custLinFactNeighborY="-28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F5EE3-4FBF-4B19-9413-48DB9A214BA8}" type="pres">
      <dgm:prSet presAssocID="{9721FAB5-FD48-416F-BFDA-B3B42130A817}" presName="FourNodes_2" presStyleLbl="node1" presStyleIdx="1" presStyleCnt="4" custLinFactNeighborX="-563" custLinFactNeighborY="6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6153A5-D854-4E36-B3D5-547D9245D5C3}" type="pres">
      <dgm:prSet presAssocID="{9721FAB5-FD48-416F-BFDA-B3B42130A81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D4C36F-9BE2-4329-8C54-2F590F2E1361}" type="pres">
      <dgm:prSet presAssocID="{9721FAB5-FD48-416F-BFDA-B3B42130A817}" presName="FourNodes_4" presStyleLbl="node1" presStyleIdx="3" presStyleCnt="4" custLinFactNeighborX="-1562" custLinFactNeighborY="790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146D9B-BC3C-42A7-AFC1-0D501269CBA9}" type="pres">
      <dgm:prSet presAssocID="{9721FAB5-FD48-416F-BFDA-B3B42130A81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5A5C7B-1014-4F49-B7AF-DB63FCF8986A}" type="pres">
      <dgm:prSet presAssocID="{9721FAB5-FD48-416F-BFDA-B3B42130A81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606140-2466-4B1B-8D48-1D86E8673A42}" type="pres">
      <dgm:prSet presAssocID="{9721FAB5-FD48-416F-BFDA-B3B42130A81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20835-58A9-4D7C-8C60-96196BDB4DA6}" type="pres">
      <dgm:prSet presAssocID="{9721FAB5-FD48-416F-BFDA-B3B42130A81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4B9490-5578-44B5-867F-7FF84EAEA8E2}" type="pres">
      <dgm:prSet presAssocID="{9721FAB5-FD48-416F-BFDA-B3B42130A81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A0A79B-C397-465D-B71B-953FA2EF9BDA}" type="pres">
      <dgm:prSet presAssocID="{9721FAB5-FD48-416F-BFDA-B3B42130A81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B3806-6B72-4938-935C-D7B675E9ADC0}" type="pres">
      <dgm:prSet presAssocID="{9721FAB5-FD48-416F-BFDA-B3B42130A81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F58F62-867E-4692-99AB-7FB8334C438D}" type="presOf" srcId="{F900D9D2-BC5E-49A3-B2FA-280E7FCDD667}" destId="{354F5EE3-4FBF-4B19-9413-48DB9A214BA8}" srcOrd="0" destOrd="0" presId="urn:microsoft.com/office/officeart/2005/8/layout/vProcess5"/>
    <dgm:cxn modelId="{325A13D6-55D3-4905-BDCF-A8231811737B}" type="presOf" srcId="{9BDE7AD8-5F83-4381-8C7B-8F187FC09E46}" destId="{912B3806-6B72-4938-935C-D7B675E9ADC0}" srcOrd="1" destOrd="0" presId="urn:microsoft.com/office/officeart/2005/8/layout/vProcess5"/>
    <dgm:cxn modelId="{4DBFC9DB-D58A-44DB-9150-AE8CB908C9F7}" type="presOf" srcId="{03BF1209-73CC-444D-9F1C-296DDA6AF1B8}" destId="{96A0A79B-C397-465D-B71B-953FA2EF9BDA}" srcOrd="1" destOrd="0" presId="urn:microsoft.com/office/officeart/2005/8/layout/vProcess5"/>
    <dgm:cxn modelId="{4A18CC8D-0E2F-47E8-ACAD-112B9E9F16FB}" type="presOf" srcId="{89874641-89B0-4FCA-A38E-EA37CCDA99C4}" destId="{D3720835-58A9-4D7C-8C60-96196BDB4DA6}" srcOrd="1" destOrd="0" presId="urn:microsoft.com/office/officeart/2005/8/layout/vProcess5"/>
    <dgm:cxn modelId="{141DA8B1-8B1C-4193-B4F6-17C9BDCE64C4}" srcId="{9721FAB5-FD48-416F-BFDA-B3B42130A817}" destId="{89874641-89B0-4FCA-A38E-EA37CCDA99C4}" srcOrd="0" destOrd="0" parTransId="{EBC3E1E2-D8B2-42AE-A7B9-6D45243A88AD}" sibTransId="{66B3636B-9CB9-4539-9C7C-40B71A372E88}"/>
    <dgm:cxn modelId="{208E8DC5-6E11-470E-B02B-2091D2C25D07}" type="presOf" srcId="{9BDE7AD8-5F83-4381-8C7B-8F187FC09E46}" destId="{50D4C36F-9BE2-4329-8C54-2F590F2E1361}" srcOrd="0" destOrd="0" presId="urn:microsoft.com/office/officeart/2005/8/layout/vProcess5"/>
    <dgm:cxn modelId="{5B920E0D-12F9-4DFC-B3A7-5DBDF2AA25ED}" srcId="{9721FAB5-FD48-416F-BFDA-B3B42130A817}" destId="{03BF1209-73CC-444D-9F1C-296DDA6AF1B8}" srcOrd="2" destOrd="0" parTransId="{0DDFDE81-981A-4336-BE13-699477499FFB}" sibTransId="{1F7945C9-6EAE-4778-9890-E19CB97ABF31}"/>
    <dgm:cxn modelId="{99D6BF23-C87E-4898-8AA7-ACDF63BB9602}" type="presOf" srcId="{03BF1209-73CC-444D-9F1C-296DDA6AF1B8}" destId="{0F6153A5-D854-4E36-B3D5-547D9245D5C3}" srcOrd="0" destOrd="0" presId="urn:microsoft.com/office/officeart/2005/8/layout/vProcess5"/>
    <dgm:cxn modelId="{9E409576-79C7-4ABE-8CDB-4E45709ED82E}" type="presOf" srcId="{66B3636B-9CB9-4539-9C7C-40B71A372E88}" destId="{77146D9B-BC3C-42A7-AFC1-0D501269CBA9}" srcOrd="0" destOrd="0" presId="urn:microsoft.com/office/officeart/2005/8/layout/vProcess5"/>
    <dgm:cxn modelId="{97FC970E-C8BF-43CF-B0F1-BE5D75DA8B25}" type="presOf" srcId="{89874641-89B0-4FCA-A38E-EA37CCDA99C4}" destId="{FFAB617B-272F-4269-9AC8-643472A2F621}" srcOrd="0" destOrd="0" presId="urn:microsoft.com/office/officeart/2005/8/layout/vProcess5"/>
    <dgm:cxn modelId="{C7499801-5B1C-4311-90DF-AF503A9AF6E7}" type="presOf" srcId="{C8D00013-255A-44BA-B7E9-591052C1871A}" destId="{6A5A5C7B-1014-4F49-B7AF-DB63FCF8986A}" srcOrd="0" destOrd="0" presId="urn:microsoft.com/office/officeart/2005/8/layout/vProcess5"/>
    <dgm:cxn modelId="{20AE5AA0-938A-4503-A56A-842C8A39190B}" srcId="{9721FAB5-FD48-416F-BFDA-B3B42130A817}" destId="{F900D9D2-BC5E-49A3-B2FA-280E7FCDD667}" srcOrd="1" destOrd="0" parTransId="{83FB7A14-E936-430E-A11B-551FB626655A}" sibTransId="{C8D00013-255A-44BA-B7E9-591052C1871A}"/>
    <dgm:cxn modelId="{3E3ECCDA-7B31-4377-9EC3-22D9FA1CB978}" type="presOf" srcId="{F900D9D2-BC5E-49A3-B2FA-280E7FCDD667}" destId="{504B9490-5578-44B5-867F-7FF84EAEA8E2}" srcOrd="1" destOrd="0" presId="urn:microsoft.com/office/officeart/2005/8/layout/vProcess5"/>
    <dgm:cxn modelId="{8B47537F-E2D1-4C28-8922-F088167CCD46}" type="presOf" srcId="{1F7945C9-6EAE-4778-9890-E19CB97ABF31}" destId="{35606140-2466-4B1B-8D48-1D86E8673A42}" srcOrd="0" destOrd="0" presId="urn:microsoft.com/office/officeart/2005/8/layout/vProcess5"/>
    <dgm:cxn modelId="{601CF213-81AD-4C97-8B13-7F88B3CAA33A}" type="presOf" srcId="{9721FAB5-FD48-416F-BFDA-B3B42130A817}" destId="{BD929E3B-6D1C-42A1-9B5D-D3379234741B}" srcOrd="0" destOrd="0" presId="urn:microsoft.com/office/officeart/2005/8/layout/vProcess5"/>
    <dgm:cxn modelId="{E8D75253-C1DF-4FE4-847F-06334F0E41BB}" srcId="{9721FAB5-FD48-416F-BFDA-B3B42130A817}" destId="{9BDE7AD8-5F83-4381-8C7B-8F187FC09E46}" srcOrd="3" destOrd="0" parTransId="{537D1AE1-5918-4D03-97D9-64C297F06E6B}" sibTransId="{A3E03ECB-2FF3-424D-96D5-5F3DEA546866}"/>
    <dgm:cxn modelId="{55915683-E10B-490D-9B2E-578983584674}" type="presParOf" srcId="{BD929E3B-6D1C-42A1-9B5D-D3379234741B}" destId="{ED370905-FB97-44B6-A043-4D8DB0873271}" srcOrd="0" destOrd="0" presId="urn:microsoft.com/office/officeart/2005/8/layout/vProcess5"/>
    <dgm:cxn modelId="{6E3C4628-A54E-4379-BA60-4023C0030B53}" type="presParOf" srcId="{BD929E3B-6D1C-42A1-9B5D-D3379234741B}" destId="{FFAB617B-272F-4269-9AC8-643472A2F621}" srcOrd="1" destOrd="0" presId="urn:microsoft.com/office/officeart/2005/8/layout/vProcess5"/>
    <dgm:cxn modelId="{605CFA0E-98A4-476A-A9F3-8DC5427FF889}" type="presParOf" srcId="{BD929E3B-6D1C-42A1-9B5D-D3379234741B}" destId="{354F5EE3-4FBF-4B19-9413-48DB9A214BA8}" srcOrd="2" destOrd="0" presId="urn:microsoft.com/office/officeart/2005/8/layout/vProcess5"/>
    <dgm:cxn modelId="{6CCB210D-6E0A-4985-99C5-E0E2EE3AB605}" type="presParOf" srcId="{BD929E3B-6D1C-42A1-9B5D-D3379234741B}" destId="{0F6153A5-D854-4E36-B3D5-547D9245D5C3}" srcOrd="3" destOrd="0" presId="urn:microsoft.com/office/officeart/2005/8/layout/vProcess5"/>
    <dgm:cxn modelId="{C66E86F6-21D0-4000-AB06-6AC0CAF72297}" type="presParOf" srcId="{BD929E3B-6D1C-42A1-9B5D-D3379234741B}" destId="{50D4C36F-9BE2-4329-8C54-2F590F2E1361}" srcOrd="4" destOrd="0" presId="urn:microsoft.com/office/officeart/2005/8/layout/vProcess5"/>
    <dgm:cxn modelId="{E7135D2F-8661-42AD-AB92-5AF186417492}" type="presParOf" srcId="{BD929E3B-6D1C-42A1-9B5D-D3379234741B}" destId="{77146D9B-BC3C-42A7-AFC1-0D501269CBA9}" srcOrd="5" destOrd="0" presId="urn:microsoft.com/office/officeart/2005/8/layout/vProcess5"/>
    <dgm:cxn modelId="{98A62C3D-2982-426B-A25C-2DC1A99F8886}" type="presParOf" srcId="{BD929E3B-6D1C-42A1-9B5D-D3379234741B}" destId="{6A5A5C7B-1014-4F49-B7AF-DB63FCF8986A}" srcOrd="6" destOrd="0" presId="urn:microsoft.com/office/officeart/2005/8/layout/vProcess5"/>
    <dgm:cxn modelId="{58208FEE-9BF0-47E2-9D2A-EC67B4BB7C3A}" type="presParOf" srcId="{BD929E3B-6D1C-42A1-9B5D-D3379234741B}" destId="{35606140-2466-4B1B-8D48-1D86E8673A42}" srcOrd="7" destOrd="0" presId="urn:microsoft.com/office/officeart/2005/8/layout/vProcess5"/>
    <dgm:cxn modelId="{0A6A5637-833D-4B57-8F3E-5BF42CA23FE1}" type="presParOf" srcId="{BD929E3B-6D1C-42A1-9B5D-D3379234741B}" destId="{D3720835-58A9-4D7C-8C60-96196BDB4DA6}" srcOrd="8" destOrd="0" presId="urn:microsoft.com/office/officeart/2005/8/layout/vProcess5"/>
    <dgm:cxn modelId="{13482C0E-C241-443B-841D-72CCFEB61673}" type="presParOf" srcId="{BD929E3B-6D1C-42A1-9B5D-D3379234741B}" destId="{504B9490-5578-44B5-867F-7FF84EAEA8E2}" srcOrd="9" destOrd="0" presId="urn:microsoft.com/office/officeart/2005/8/layout/vProcess5"/>
    <dgm:cxn modelId="{AA252A1F-58BD-4EED-81FF-399EC59D4017}" type="presParOf" srcId="{BD929E3B-6D1C-42A1-9B5D-D3379234741B}" destId="{96A0A79B-C397-465D-B71B-953FA2EF9BDA}" srcOrd="10" destOrd="0" presId="urn:microsoft.com/office/officeart/2005/8/layout/vProcess5"/>
    <dgm:cxn modelId="{B25F89AD-3E3C-4F95-80E8-8E06FA78A1C9}" type="presParOf" srcId="{BD929E3B-6D1C-42A1-9B5D-D3379234741B}" destId="{912B3806-6B72-4938-935C-D7B675E9ADC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A1BAA5-2045-4AD3-9895-329B54517ED9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</dgm:pt>
    <dgm:pt modelId="{00C94246-9BDD-4C6C-9602-2ADF8C64BE7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92C76B99-D959-4E9F-B110-1B97C381D875}" type="parTrans" cxnId="{DF3A71BC-46A0-417C-B130-B3A50BCDE859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009BE9BC-6972-41BC-8CB4-150E7354A5F9}" type="sibTrans" cxnId="{DF3A71BC-46A0-417C-B130-B3A50BCDE859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242F6CD9-CFE8-4365-877F-37D1044B487B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Transplant</a:t>
          </a:r>
          <a:endParaRPr lang="en-US" sz="1400" b="1" dirty="0">
            <a:latin typeface="+mj-lt"/>
          </a:endParaRPr>
        </a:p>
      </dgm:t>
    </dgm:pt>
    <dgm:pt modelId="{38B0D5A2-7C4C-4A6E-BF76-3DDFD9614C27}" type="parTrans" cxnId="{74E97912-C2BE-4E35-9A4D-AB74E2AA0863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9E59BD99-6FC6-477A-9F39-CC497F276F3E}" type="sibTrans" cxnId="{74E97912-C2BE-4E35-9A4D-AB74E2AA0863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E5C53283-D208-4D92-94C1-D972805B6864}">
      <dgm:prSet phldrT="[Text]" custT="1"/>
      <dgm:spPr/>
      <dgm:t>
        <a:bodyPr/>
        <a:lstStyle/>
        <a:p>
          <a:r>
            <a:rPr lang="en-US" sz="1400" b="1" dirty="0" smtClean="0">
              <a:latin typeface="+mj-lt"/>
            </a:rPr>
            <a:t>Conclusion</a:t>
          </a:r>
          <a:endParaRPr lang="en-US" sz="1400" b="1" dirty="0">
            <a:latin typeface="+mj-lt"/>
          </a:endParaRPr>
        </a:p>
      </dgm:t>
    </dgm:pt>
    <dgm:pt modelId="{8E129619-88C6-43F6-B4FE-D146E5856528}" type="parTrans" cxnId="{B2B626F1-EA79-4ABF-B3C1-2C4EEA1097BE}">
      <dgm:prSet/>
      <dgm:spPr/>
      <dgm:t>
        <a:bodyPr/>
        <a:lstStyle/>
        <a:p>
          <a:endParaRPr lang="en-US" sz="1400" b="1">
            <a:latin typeface="+mj-lt"/>
          </a:endParaRPr>
        </a:p>
      </dgm:t>
    </dgm:pt>
    <dgm:pt modelId="{E097CB69-F8BF-4920-961F-B179F5505454}" type="sibTrans" cxnId="{B2B626F1-EA79-4ABF-B3C1-2C4EEA1097BE}">
      <dgm:prSet custT="1"/>
      <dgm:spPr/>
      <dgm:t>
        <a:bodyPr/>
        <a:lstStyle/>
        <a:p>
          <a:endParaRPr lang="en-US" sz="1400" b="1">
            <a:latin typeface="+mj-lt"/>
          </a:endParaRPr>
        </a:p>
      </dgm:t>
    </dgm:pt>
    <dgm:pt modelId="{F382626C-C08D-42B7-B4B8-DE5D23DFA98C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dirty="0">
            <a:solidFill>
              <a:schemeClr val="tx1"/>
            </a:solidFill>
            <a:latin typeface="+mj-lt"/>
          </a:endParaRPr>
        </a:p>
      </dgm:t>
    </dgm:pt>
    <dgm:pt modelId="{4E13B834-16BD-40E0-B997-B3E83BDF4756}" type="parTrans" cxnId="{326AFADC-675B-4777-BA6D-481A23C69101}">
      <dgm:prSet/>
      <dgm:spPr/>
      <dgm:t>
        <a:bodyPr/>
        <a:lstStyle/>
        <a:p>
          <a:endParaRPr lang="en-US"/>
        </a:p>
      </dgm:t>
    </dgm:pt>
    <dgm:pt modelId="{15500754-94CD-493D-BC98-5ED673FBF978}" type="sibTrans" cxnId="{326AFADC-675B-4777-BA6D-481A23C69101}">
      <dgm:prSet/>
      <dgm:spPr/>
      <dgm:t>
        <a:bodyPr/>
        <a:lstStyle/>
        <a:p>
          <a:endParaRPr lang="en-US"/>
        </a:p>
      </dgm:t>
    </dgm:pt>
    <dgm:pt modelId="{1F476E13-392E-4068-9F82-1ED2D3DDAEB8}" type="pres">
      <dgm:prSet presAssocID="{C7A1BAA5-2045-4AD3-9895-329B54517ED9}" presName="Name0" presStyleCnt="0">
        <dgm:presLayoutVars>
          <dgm:dir/>
          <dgm:resizeHandles val="exact"/>
        </dgm:presLayoutVars>
      </dgm:prSet>
      <dgm:spPr/>
    </dgm:pt>
    <dgm:pt modelId="{8D48D721-4810-440B-9CCB-86C2B417D70B}" type="pres">
      <dgm:prSet presAssocID="{F382626C-C08D-42B7-B4B8-DE5D23DFA9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EEA57-3341-4DD6-BB3E-B9C4CD399243}" type="pres">
      <dgm:prSet presAssocID="{15500754-94CD-493D-BC98-5ED673FBF97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69FBD2D-49B5-480D-827E-69ABDD8F65B3}" type="pres">
      <dgm:prSet presAssocID="{15500754-94CD-493D-BC98-5ED673FBF97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54FB1F-37FB-4243-9934-7018B9D0A712}" type="pres">
      <dgm:prSet presAssocID="{00C94246-9BDD-4C6C-9602-2ADF8C64BE7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C8F88-2147-4805-8661-C7EB01D0FD77}" type="pres">
      <dgm:prSet presAssocID="{009BE9BC-6972-41BC-8CB4-150E7354A5F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D761D9A-65CF-449E-8ADF-46FDA4ED343B}" type="pres">
      <dgm:prSet presAssocID="{009BE9BC-6972-41BC-8CB4-150E7354A5F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4F79927-D643-4EAE-B83E-D5C69E4D1F8D}" type="pres">
      <dgm:prSet presAssocID="{242F6CD9-CFE8-4365-877F-37D1044B48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D947A-F2CF-436D-B55E-671CE6C3D40D}" type="pres">
      <dgm:prSet presAssocID="{9E59BD99-6FC6-477A-9F39-CC497F276F3E}" presName="sibTrans" presStyleLbl="sibTrans2D1" presStyleIdx="2" presStyleCnt="3" custLinFactNeighborX="8132" custLinFactNeighborY="-8708"/>
      <dgm:spPr/>
      <dgm:t>
        <a:bodyPr/>
        <a:lstStyle/>
        <a:p>
          <a:endParaRPr lang="en-US"/>
        </a:p>
      </dgm:t>
    </dgm:pt>
    <dgm:pt modelId="{67A7A0F2-C50F-4746-9817-C4B9E4A2A9DD}" type="pres">
      <dgm:prSet presAssocID="{9E59BD99-6FC6-477A-9F39-CC497F276F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61261D3-0F5E-4F57-B590-8DBE2D8EC835}" type="pres">
      <dgm:prSet presAssocID="{E5C53283-D208-4D92-94C1-D972805B68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71BC-46A0-417C-B130-B3A50BCDE859}" srcId="{C7A1BAA5-2045-4AD3-9895-329B54517ED9}" destId="{00C94246-9BDD-4C6C-9602-2ADF8C64BE7C}" srcOrd="1" destOrd="0" parTransId="{92C76B99-D959-4E9F-B110-1B97C381D875}" sibTransId="{009BE9BC-6972-41BC-8CB4-150E7354A5F9}"/>
    <dgm:cxn modelId="{326AFADC-675B-4777-BA6D-481A23C69101}" srcId="{C7A1BAA5-2045-4AD3-9895-329B54517ED9}" destId="{F382626C-C08D-42B7-B4B8-DE5D23DFA98C}" srcOrd="0" destOrd="0" parTransId="{4E13B834-16BD-40E0-B997-B3E83BDF4756}" sibTransId="{15500754-94CD-493D-BC98-5ED673FBF978}"/>
    <dgm:cxn modelId="{C061C121-391F-4AEB-B505-81502CE9532E}" type="presOf" srcId="{009BE9BC-6972-41BC-8CB4-150E7354A5F9}" destId="{DD5C8F88-2147-4805-8661-C7EB01D0FD77}" srcOrd="0" destOrd="0" presId="urn:microsoft.com/office/officeart/2005/8/layout/process1"/>
    <dgm:cxn modelId="{6382F274-DB6A-424F-86DC-BCDFF813675B}" type="presOf" srcId="{E5C53283-D208-4D92-94C1-D972805B6864}" destId="{161261D3-0F5E-4F57-B590-8DBE2D8EC835}" srcOrd="0" destOrd="0" presId="urn:microsoft.com/office/officeart/2005/8/layout/process1"/>
    <dgm:cxn modelId="{33182BBC-487B-4948-AEAB-10A6B87A364A}" type="presOf" srcId="{009BE9BC-6972-41BC-8CB4-150E7354A5F9}" destId="{0D761D9A-65CF-449E-8ADF-46FDA4ED343B}" srcOrd="1" destOrd="0" presId="urn:microsoft.com/office/officeart/2005/8/layout/process1"/>
    <dgm:cxn modelId="{78ED5BC9-FC50-4EC0-A9C1-2408F90DEC61}" type="presOf" srcId="{15500754-94CD-493D-BC98-5ED673FBF978}" destId="{FC6EEA57-3341-4DD6-BB3E-B9C4CD399243}" srcOrd="0" destOrd="0" presId="urn:microsoft.com/office/officeart/2005/8/layout/process1"/>
    <dgm:cxn modelId="{7454F30F-66DF-47A1-A32A-A0BEF70733AF}" type="presOf" srcId="{C7A1BAA5-2045-4AD3-9895-329B54517ED9}" destId="{1F476E13-392E-4068-9F82-1ED2D3DDAEB8}" srcOrd="0" destOrd="0" presId="urn:microsoft.com/office/officeart/2005/8/layout/process1"/>
    <dgm:cxn modelId="{B919881E-9F47-43F1-AD05-871251F266F3}" type="presOf" srcId="{F382626C-C08D-42B7-B4B8-DE5D23DFA98C}" destId="{8D48D721-4810-440B-9CCB-86C2B417D70B}" srcOrd="0" destOrd="0" presId="urn:microsoft.com/office/officeart/2005/8/layout/process1"/>
    <dgm:cxn modelId="{7E350A15-5E72-4E00-A223-7A79884D80E6}" type="presOf" srcId="{9E59BD99-6FC6-477A-9F39-CC497F276F3E}" destId="{67A7A0F2-C50F-4746-9817-C4B9E4A2A9DD}" srcOrd="1" destOrd="0" presId="urn:microsoft.com/office/officeart/2005/8/layout/process1"/>
    <dgm:cxn modelId="{0A64590C-709C-466E-A2F8-8C7F30703B5F}" type="presOf" srcId="{15500754-94CD-493D-BC98-5ED673FBF978}" destId="{269FBD2D-49B5-480D-827E-69ABDD8F65B3}" srcOrd="1" destOrd="0" presId="urn:microsoft.com/office/officeart/2005/8/layout/process1"/>
    <dgm:cxn modelId="{B12B6994-E43A-4CB4-A688-76A821776B0C}" type="presOf" srcId="{00C94246-9BDD-4C6C-9602-2ADF8C64BE7C}" destId="{7554FB1F-37FB-4243-9934-7018B9D0A712}" srcOrd="0" destOrd="0" presId="urn:microsoft.com/office/officeart/2005/8/layout/process1"/>
    <dgm:cxn modelId="{B2B626F1-EA79-4ABF-B3C1-2C4EEA1097BE}" srcId="{C7A1BAA5-2045-4AD3-9895-329B54517ED9}" destId="{E5C53283-D208-4D92-94C1-D972805B6864}" srcOrd="3" destOrd="0" parTransId="{8E129619-88C6-43F6-B4FE-D146E5856528}" sibTransId="{E097CB69-F8BF-4920-961F-B179F5505454}"/>
    <dgm:cxn modelId="{D9A6CD63-0BAF-47CC-9C91-E014334EE70D}" type="presOf" srcId="{9E59BD99-6FC6-477A-9F39-CC497F276F3E}" destId="{14DD947A-F2CF-436D-B55E-671CE6C3D40D}" srcOrd="0" destOrd="0" presId="urn:microsoft.com/office/officeart/2005/8/layout/process1"/>
    <dgm:cxn modelId="{74E97912-C2BE-4E35-9A4D-AB74E2AA0863}" srcId="{C7A1BAA5-2045-4AD3-9895-329B54517ED9}" destId="{242F6CD9-CFE8-4365-877F-37D1044B487B}" srcOrd="2" destOrd="0" parTransId="{38B0D5A2-7C4C-4A6E-BF76-3DDFD9614C27}" sibTransId="{9E59BD99-6FC6-477A-9F39-CC497F276F3E}"/>
    <dgm:cxn modelId="{23BB62C7-108E-4D96-B3C6-B136F31666D5}" type="presOf" srcId="{242F6CD9-CFE8-4365-877F-37D1044B487B}" destId="{D4F79927-D643-4EAE-B83E-D5C69E4D1F8D}" srcOrd="0" destOrd="0" presId="urn:microsoft.com/office/officeart/2005/8/layout/process1"/>
    <dgm:cxn modelId="{FEE5FE8D-E289-4957-B073-D390CD3D6F7C}" type="presParOf" srcId="{1F476E13-392E-4068-9F82-1ED2D3DDAEB8}" destId="{8D48D721-4810-440B-9CCB-86C2B417D70B}" srcOrd="0" destOrd="0" presId="urn:microsoft.com/office/officeart/2005/8/layout/process1"/>
    <dgm:cxn modelId="{E4014875-C137-496F-9A2A-6E15C8BF1DF8}" type="presParOf" srcId="{1F476E13-392E-4068-9F82-1ED2D3DDAEB8}" destId="{FC6EEA57-3341-4DD6-BB3E-B9C4CD399243}" srcOrd="1" destOrd="0" presId="urn:microsoft.com/office/officeart/2005/8/layout/process1"/>
    <dgm:cxn modelId="{1E521F5C-8189-4027-964F-E0BB0B5F2B49}" type="presParOf" srcId="{FC6EEA57-3341-4DD6-BB3E-B9C4CD399243}" destId="{269FBD2D-49B5-480D-827E-69ABDD8F65B3}" srcOrd="0" destOrd="0" presId="urn:microsoft.com/office/officeart/2005/8/layout/process1"/>
    <dgm:cxn modelId="{D921BEBE-16BF-44C5-AF70-E789DCD04922}" type="presParOf" srcId="{1F476E13-392E-4068-9F82-1ED2D3DDAEB8}" destId="{7554FB1F-37FB-4243-9934-7018B9D0A712}" srcOrd="2" destOrd="0" presId="urn:microsoft.com/office/officeart/2005/8/layout/process1"/>
    <dgm:cxn modelId="{4B426E60-E82E-4A35-96D1-0CD5E95769E4}" type="presParOf" srcId="{1F476E13-392E-4068-9F82-1ED2D3DDAEB8}" destId="{DD5C8F88-2147-4805-8661-C7EB01D0FD77}" srcOrd="3" destOrd="0" presId="urn:microsoft.com/office/officeart/2005/8/layout/process1"/>
    <dgm:cxn modelId="{CDCE9796-2EC3-4F4E-B24E-07E25078A8D1}" type="presParOf" srcId="{DD5C8F88-2147-4805-8661-C7EB01D0FD77}" destId="{0D761D9A-65CF-449E-8ADF-46FDA4ED343B}" srcOrd="0" destOrd="0" presId="urn:microsoft.com/office/officeart/2005/8/layout/process1"/>
    <dgm:cxn modelId="{DE93E46D-FF9C-4F6E-9FAD-A04E532AF065}" type="presParOf" srcId="{1F476E13-392E-4068-9F82-1ED2D3DDAEB8}" destId="{D4F79927-D643-4EAE-B83E-D5C69E4D1F8D}" srcOrd="4" destOrd="0" presId="urn:microsoft.com/office/officeart/2005/8/layout/process1"/>
    <dgm:cxn modelId="{FE888E33-458A-43FA-AEC2-E0370A7D142F}" type="presParOf" srcId="{1F476E13-392E-4068-9F82-1ED2D3DDAEB8}" destId="{14DD947A-F2CF-436D-B55E-671CE6C3D40D}" srcOrd="5" destOrd="0" presId="urn:microsoft.com/office/officeart/2005/8/layout/process1"/>
    <dgm:cxn modelId="{EF19E61E-40F2-4D3D-9529-288953ACCCDE}" type="presParOf" srcId="{14DD947A-F2CF-436D-B55E-671CE6C3D40D}" destId="{67A7A0F2-C50F-4746-9817-C4B9E4A2A9DD}" srcOrd="0" destOrd="0" presId="urn:microsoft.com/office/officeart/2005/8/layout/process1"/>
    <dgm:cxn modelId="{30857D7B-674B-41C1-8556-8A2458B146B4}" type="presParOf" srcId="{1F476E13-392E-4068-9F82-1ED2D3DDAEB8}" destId="{161261D3-0F5E-4F57-B590-8DBE2D8EC8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</a:rPr>
            <a:t>Mechanism</a:t>
          </a:r>
          <a:endParaRPr lang="en-US" sz="1400" b="1" kern="1200" dirty="0">
            <a:solidFill>
              <a:srgbClr val="000000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solidFill>
            <a:schemeClr val="tx2">
              <a:lumMod val="25000"/>
            </a:schemeClr>
          </a:solidFill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E795C82A-357D-4A35-B69C-C2FEA4D55E9E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AFD5AD2F-0646-4CD1-BC98-E6C594A0738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282613" y="60960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E795C82A-357D-4A35-B69C-C2FEA4D55E9E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AFD5AD2F-0646-4CD1-BC98-E6C594A0738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282613" y="60960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E795C82A-357D-4A35-B69C-C2FEA4D55E9E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AFD5AD2F-0646-4CD1-BC98-E6C594A0738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282613" y="60960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E795C82A-357D-4A35-B69C-C2FEA4D55E9E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AFD5AD2F-0646-4CD1-BC98-E6C594A0738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282613" y="60960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4B466-B397-4BC8-A19D-FFB6BDCFD61F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46595E27-F9A6-4AAC-B936-CD45ABABD8AD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E795C82A-357D-4A35-B69C-C2FEA4D55E9E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Transplant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4521713" y="8927"/>
        <a:ext cx="1591079" cy="286946"/>
      </dsp:txXfrm>
    </dsp:sp>
    <dsp:sp modelId="{AFD5AD2F-0646-4CD1-BC98-E6C594A0738C}">
      <dsp:nvSpPr>
        <dsp:cNvPr id="0" name=""/>
        <dsp:cNvSpPr/>
      </dsp:nvSpPr>
      <dsp:spPr>
        <a:xfrm>
          <a:off x="6282613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282613" y="60960"/>
        <a:ext cx="249653" cy="182880"/>
      </dsp:txXfrm>
    </dsp:sp>
    <dsp:sp modelId="{09907483-3744-41C8-8E8F-20D3AF93A8A1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</a:rPr>
            <a:t>Mechanism</a:t>
          </a:r>
          <a:endParaRPr lang="en-US" sz="1400" b="1" kern="1200" dirty="0">
            <a:solidFill>
              <a:srgbClr val="000000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C8D3C-3B2E-4052-BDC7-6A72D28C54B6}">
      <dsp:nvSpPr>
        <dsp:cNvPr id="0" name=""/>
        <dsp:cNvSpPr/>
      </dsp:nvSpPr>
      <dsp:spPr>
        <a:xfrm>
          <a:off x="1752595" y="866156"/>
          <a:ext cx="2594367" cy="1279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getdents64()</a:t>
          </a:r>
          <a:endParaRPr lang="zh-CN" altLang="en-US" sz="3400" kern="1200" dirty="0"/>
        </a:p>
      </dsp:txBody>
      <dsp:txXfrm>
        <a:off x="1815050" y="928611"/>
        <a:ext cx="2469457" cy="1154491"/>
      </dsp:txXfrm>
    </dsp:sp>
    <dsp:sp modelId="{67C1055A-4AD2-4CD6-BD6F-6ED22FAE00C0}">
      <dsp:nvSpPr>
        <dsp:cNvPr id="0" name=""/>
        <dsp:cNvSpPr/>
      </dsp:nvSpPr>
      <dsp:spPr>
        <a:xfrm rot="11601630">
          <a:off x="939458" y="1102531"/>
          <a:ext cx="8242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4291" y="0"/>
              </a:lnTo>
            </a:path>
          </a:pathLst>
        </a:custGeom>
        <a:noFill/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A40F8-6D97-4DCC-9F47-54F91DA784A5}">
      <dsp:nvSpPr>
        <dsp:cNvPr id="0" name=""/>
        <dsp:cNvSpPr/>
      </dsp:nvSpPr>
      <dsp:spPr>
        <a:xfrm>
          <a:off x="0" y="457217"/>
          <a:ext cx="950612" cy="874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ls</a:t>
          </a:r>
          <a:endParaRPr lang="zh-CN" altLang="en-US" sz="3600" kern="1200" dirty="0"/>
        </a:p>
      </dsp:txBody>
      <dsp:txXfrm>
        <a:off x="42684" y="499901"/>
        <a:ext cx="865244" cy="789009"/>
      </dsp:txXfrm>
    </dsp:sp>
    <dsp:sp modelId="{D5BF53D8-D566-4554-B0B8-9E174CAE9336}">
      <dsp:nvSpPr>
        <dsp:cNvPr id="0" name=""/>
        <dsp:cNvSpPr/>
      </dsp:nvSpPr>
      <dsp:spPr>
        <a:xfrm rot="20618862">
          <a:off x="4333098" y="1028750"/>
          <a:ext cx="6854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5495" y="0"/>
              </a:lnTo>
            </a:path>
          </a:pathLst>
        </a:custGeom>
        <a:noFill/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E24F7-85EC-4BE8-B98C-44A7C54BB61F}">
      <dsp:nvSpPr>
        <dsp:cNvPr id="0" name=""/>
        <dsp:cNvSpPr/>
      </dsp:nvSpPr>
      <dsp:spPr>
        <a:xfrm>
          <a:off x="5004729" y="304813"/>
          <a:ext cx="1091270" cy="934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find</a:t>
          </a:r>
          <a:endParaRPr lang="zh-CN" altLang="en-US" sz="3500" kern="1200" dirty="0"/>
        </a:p>
      </dsp:txBody>
      <dsp:txXfrm>
        <a:off x="5050357" y="350441"/>
        <a:ext cx="1000014" cy="843431"/>
      </dsp:txXfrm>
    </dsp:sp>
    <dsp:sp modelId="{2CD176B4-5E48-4086-98A7-031190AA188B}">
      <dsp:nvSpPr>
        <dsp:cNvPr id="0" name=""/>
        <dsp:cNvSpPr/>
      </dsp:nvSpPr>
      <dsp:spPr>
        <a:xfrm rot="5422373">
          <a:off x="2624007" y="2564432"/>
          <a:ext cx="8377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7765" y="0"/>
              </a:lnTo>
            </a:path>
          </a:pathLst>
        </a:custGeom>
        <a:noFill/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F36B5-4E69-4E89-88D6-D9B67E189364}">
      <dsp:nvSpPr>
        <dsp:cNvPr id="0" name=""/>
        <dsp:cNvSpPr/>
      </dsp:nvSpPr>
      <dsp:spPr>
        <a:xfrm>
          <a:off x="990596" y="2983306"/>
          <a:ext cx="4094251" cy="7504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directory</a:t>
          </a:r>
          <a:endParaRPr lang="zh-CN" altLang="en-US" sz="3500" kern="1200" dirty="0"/>
        </a:p>
      </dsp:txBody>
      <dsp:txXfrm>
        <a:off x="1027232" y="3019942"/>
        <a:ext cx="4020979" cy="677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rgbClr val="000000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4D376-E43A-4306-AD4B-C43A4335225F}">
      <dsp:nvSpPr>
        <dsp:cNvPr id="0" name=""/>
        <dsp:cNvSpPr/>
      </dsp:nvSpPr>
      <dsp:spPr>
        <a:xfrm rot="16200000">
          <a:off x="7" y="538322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rgbClr val="FF0000"/>
        </a:soli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</a:rPr>
            <a:t>Hook system call table</a:t>
          </a:r>
          <a:endParaRPr lang="zh-CN" altLang="en-US" sz="2700" kern="1200" dirty="0">
            <a:solidFill>
              <a:schemeClr val="bg1"/>
            </a:solidFill>
          </a:endParaRPr>
        </a:p>
      </dsp:txBody>
      <dsp:txXfrm rot="5400000">
        <a:off x="507883" y="1263859"/>
        <a:ext cx="2394272" cy="1451074"/>
      </dsp:txXfrm>
    </dsp:sp>
    <dsp:sp modelId="{82A3ED93-0BB5-4286-B00C-6897FCC3F799}">
      <dsp:nvSpPr>
        <dsp:cNvPr id="0" name=""/>
        <dsp:cNvSpPr/>
      </dsp:nvSpPr>
      <dsp:spPr>
        <a:xfrm rot="5400000">
          <a:off x="3193598" y="580925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rgbClr val="00B050"/>
        </a:soli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Modify VFS function pointer</a:t>
          </a:r>
          <a:endParaRPr lang="zh-CN" altLang="en-US" sz="2700" kern="1200" dirty="0"/>
        </a:p>
      </dsp:txBody>
      <dsp:txXfrm rot="-5400000">
        <a:off x="3193598" y="1306462"/>
        <a:ext cx="2394272" cy="14510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lumOff val="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B617B-272F-4269-9AC8-643472A2F621}">
      <dsp:nvSpPr>
        <dsp:cNvPr id="0" name=""/>
        <dsp:cNvSpPr/>
      </dsp:nvSpPr>
      <dsp:spPr>
        <a:xfrm>
          <a:off x="0" y="0"/>
          <a:ext cx="4876800" cy="90525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3000"/>
                <a:satMod val="150000"/>
              </a:schemeClr>
            </a:gs>
            <a:gs pos="25000">
              <a:schemeClr val="accent6">
                <a:tint val="96000"/>
                <a:shade val="80000"/>
                <a:satMod val="105000"/>
              </a:schemeClr>
            </a:gs>
            <a:gs pos="38000">
              <a:schemeClr val="accent6">
                <a:tint val="96000"/>
                <a:shade val="59000"/>
                <a:satMod val="120000"/>
              </a:schemeClr>
            </a:gs>
            <a:gs pos="55000">
              <a:schemeClr val="accent6">
                <a:shade val="57000"/>
                <a:satMod val="120000"/>
              </a:schemeClr>
            </a:gs>
            <a:gs pos="80000">
              <a:schemeClr val="accent6">
                <a:shade val="56000"/>
                <a:satMod val="145000"/>
              </a:schemeClr>
            </a:gs>
            <a:gs pos="88000">
              <a:schemeClr val="accent6">
                <a:shade val="63000"/>
                <a:satMod val="160000"/>
              </a:schemeClr>
            </a:gs>
            <a:gs pos="100000">
              <a:schemeClr val="accent6"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62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accent6">
              <a:shade val="30000"/>
              <a:satMod val="20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ls</a:t>
          </a:r>
          <a:endParaRPr lang="zh-CN" altLang="en-US" sz="3000" kern="1200" dirty="0"/>
        </a:p>
      </dsp:txBody>
      <dsp:txXfrm>
        <a:off x="26514" y="26514"/>
        <a:ext cx="3823464" cy="852228"/>
      </dsp:txXfrm>
    </dsp:sp>
    <dsp:sp modelId="{354F5EE3-4FBF-4B19-9413-48DB9A214BA8}">
      <dsp:nvSpPr>
        <dsp:cNvPr id="0" name=""/>
        <dsp:cNvSpPr/>
      </dsp:nvSpPr>
      <dsp:spPr>
        <a:xfrm>
          <a:off x="380975" y="1075940"/>
          <a:ext cx="4876800" cy="90525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3000"/>
                <a:satMod val="150000"/>
              </a:schemeClr>
            </a:gs>
            <a:gs pos="25000">
              <a:schemeClr val="accent6">
                <a:tint val="96000"/>
                <a:shade val="80000"/>
                <a:satMod val="105000"/>
              </a:schemeClr>
            </a:gs>
            <a:gs pos="38000">
              <a:schemeClr val="accent6">
                <a:tint val="96000"/>
                <a:shade val="59000"/>
                <a:satMod val="120000"/>
              </a:schemeClr>
            </a:gs>
            <a:gs pos="55000">
              <a:schemeClr val="accent6">
                <a:shade val="57000"/>
                <a:satMod val="120000"/>
              </a:schemeClr>
            </a:gs>
            <a:gs pos="80000">
              <a:schemeClr val="accent6">
                <a:shade val="56000"/>
                <a:satMod val="145000"/>
              </a:schemeClr>
            </a:gs>
            <a:gs pos="88000">
              <a:schemeClr val="accent6">
                <a:shade val="63000"/>
                <a:satMod val="160000"/>
              </a:schemeClr>
            </a:gs>
            <a:gs pos="100000">
              <a:schemeClr val="accent6"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62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accent6">
              <a:shade val="30000"/>
              <a:satMod val="20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open(“/home”)</a:t>
          </a:r>
          <a:endParaRPr lang="zh-CN" altLang="en-US" sz="3000" kern="1200" dirty="0"/>
        </a:p>
      </dsp:txBody>
      <dsp:txXfrm>
        <a:off x="407489" y="1102454"/>
        <a:ext cx="3826923" cy="852228"/>
      </dsp:txXfrm>
    </dsp:sp>
    <dsp:sp modelId="{0F6153A5-D854-4E36-B3D5-547D9245D5C3}">
      <dsp:nvSpPr>
        <dsp:cNvPr id="0" name=""/>
        <dsp:cNvSpPr/>
      </dsp:nvSpPr>
      <dsp:spPr>
        <a:xfrm>
          <a:off x="810768" y="2139696"/>
          <a:ext cx="4876800" cy="90525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3000"/>
                <a:satMod val="150000"/>
              </a:schemeClr>
            </a:gs>
            <a:gs pos="25000">
              <a:schemeClr val="accent6">
                <a:tint val="96000"/>
                <a:shade val="80000"/>
                <a:satMod val="105000"/>
              </a:schemeClr>
            </a:gs>
            <a:gs pos="38000">
              <a:schemeClr val="accent6">
                <a:tint val="96000"/>
                <a:shade val="59000"/>
                <a:satMod val="120000"/>
              </a:schemeClr>
            </a:gs>
            <a:gs pos="55000">
              <a:schemeClr val="accent6">
                <a:shade val="57000"/>
                <a:satMod val="120000"/>
              </a:schemeClr>
            </a:gs>
            <a:gs pos="80000">
              <a:schemeClr val="accent6">
                <a:shade val="56000"/>
                <a:satMod val="145000"/>
              </a:schemeClr>
            </a:gs>
            <a:gs pos="88000">
              <a:schemeClr val="accent6">
                <a:shade val="63000"/>
                <a:satMod val="160000"/>
              </a:schemeClr>
            </a:gs>
            <a:gs pos="100000">
              <a:schemeClr val="accent6"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62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accent6">
              <a:shade val="30000"/>
              <a:satMod val="20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file-&gt;</a:t>
          </a:r>
          <a:r>
            <a:rPr lang="en-US" altLang="zh-CN" sz="3000" kern="1200" dirty="0" err="1" smtClean="0"/>
            <a:t>f_op</a:t>
          </a:r>
          <a:r>
            <a:rPr lang="en-US" altLang="zh-CN" sz="3000" kern="1200" dirty="0" smtClean="0"/>
            <a:t>-&gt;</a:t>
          </a:r>
          <a:r>
            <a:rPr lang="en-US" altLang="zh-CN" sz="3000" kern="1200" dirty="0" err="1" smtClean="0"/>
            <a:t>readdir</a:t>
          </a:r>
          <a:endParaRPr lang="zh-CN" altLang="en-US" sz="3000" kern="1200" dirty="0"/>
        </a:p>
      </dsp:txBody>
      <dsp:txXfrm>
        <a:off x="837282" y="2166210"/>
        <a:ext cx="3833019" cy="852228"/>
      </dsp:txXfrm>
    </dsp:sp>
    <dsp:sp modelId="{50D4C36F-9BE2-4329-8C54-2F590F2E1361}">
      <dsp:nvSpPr>
        <dsp:cNvPr id="0" name=""/>
        <dsp:cNvSpPr/>
      </dsp:nvSpPr>
      <dsp:spPr>
        <a:xfrm>
          <a:off x="1143024" y="3209544"/>
          <a:ext cx="4876800" cy="90525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73000"/>
                <a:satMod val="150000"/>
              </a:schemeClr>
            </a:gs>
            <a:gs pos="25000">
              <a:schemeClr val="accent6">
                <a:tint val="96000"/>
                <a:shade val="80000"/>
                <a:satMod val="105000"/>
              </a:schemeClr>
            </a:gs>
            <a:gs pos="38000">
              <a:schemeClr val="accent6">
                <a:tint val="96000"/>
                <a:shade val="59000"/>
                <a:satMod val="120000"/>
              </a:schemeClr>
            </a:gs>
            <a:gs pos="55000">
              <a:schemeClr val="accent6">
                <a:shade val="57000"/>
                <a:satMod val="120000"/>
              </a:schemeClr>
            </a:gs>
            <a:gs pos="80000">
              <a:schemeClr val="accent6">
                <a:shade val="56000"/>
                <a:satMod val="145000"/>
              </a:schemeClr>
            </a:gs>
            <a:gs pos="88000">
              <a:schemeClr val="accent6">
                <a:shade val="63000"/>
                <a:satMod val="160000"/>
              </a:schemeClr>
            </a:gs>
            <a:gs pos="100000">
              <a:schemeClr val="accent6"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62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accent6">
              <a:shade val="30000"/>
              <a:satMod val="20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inode</a:t>
          </a:r>
          <a:r>
            <a:rPr lang="en-US" altLang="zh-CN" sz="3000" kern="1200" dirty="0" smtClean="0"/>
            <a:t>-&gt;</a:t>
          </a:r>
          <a:r>
            <a:rPr lang="en-US" altLang="zh-CN" sz="3000" kern="1200" dirty="0" err="1" smtClean="0"/>
            <a:t>i_op</a:t>
          </a:r>
          <a:r>
            <a:rPr lang="en-US" altLang="zh-CN" sz="3000" kern="1200" dirty="0" smtClean="0"/>
            <a:t>-&gt;</a:t>
          </a:r>
          <a:r>
            <a:rPr lang="en-US" altLang="zh-CN" sz="3000" kern="1200" dirty="0" err="1" smtClean="0"/>
            <a:t>readdir</a:t>
          </a:r>
          <a:endParaRPr lang="zh-CN" altLang="en-US" sz="3000" kern="1200" dirty="0"/>
        </a:p>
      </dsp:txBody>
      <dsp:txXfrm>
        <a:off x="1169538" y="3236058"/>
        <a:ext cx="3826923" cy="852228"/>
      </dsp:txXfrm>
    </dsp:sp>
    <dsp:sp modelId="{77146D9B-BC3C-42A7-AFC1-0D501269CBA9}">
      <dsp:nvSpPr>
        <dsp:cNvPr id="0" name=""/>
        <dsp:cNvSpPr/>
      </dsp:nvSpPr>
      <dsp:spPr>
        <a:xfrm>
          <a:off x="4288383" y="693343"/>
          <a:ext cx="588416" cy="588416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420777" y="693343"/>
        <a:ext cx="323628" cy="442783"/>
      </dsp:txXfrm>
    </dsp:sp>
    <dsp:sp modelId="{6A5A5C7B-1014-4F49-B7AF-DB63FCF8986A}">
      <dsp:nvSpPr>
        <dsp:cNvPr id="0" name=""/>
        <dsp:cNvSpPr/>
      </dsp:nvSpPr>
      <dsp:spPr>
        <a:xfrm>
          <a:off x="4696815" y="1763191"/>
          <a:ext cx="588416" cy="588416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829209" y="1763191"/>
        <a:ext cx="323628" cy="442783"/>
      </dsp:txXfrm>
    </dsp:sp>
    <dsp:sp modelId="{35606140-2466-4B1B-8D48-1D86E8673A42}">
      <dsp:nvSpPr>
        <dsp:cNvPr id="0" name=""/>
        <dsp:cNvSpPr/>
      </dsp:nvSpPr>
      <dsp:spPr>
        <a:xfrm>
          <a:off x="5099151" y="2833039"/>
          <a:ext cx="588416" cy="588416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231545" y="2833039"/>
        <a:ext cx="323628" cy="442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D721-4810-440B-9CCB-86C2B417D70B}">
      <dsp:nvSpPr>
        <dsp:cNvPr id="0" name=""/>
        <dsp:cNvSpPr/>
      </dsp:nvSpPr>
      <dsp:spPr>
        <a:xfrm>
          <a:off x="7772" y="0"/>
          <a:ext cx="1608933" cy="30480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Background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16699" y="8927"/>
        <a:ext cx="1591079" cy="286946"/>
      </dsp:txXfrm>
    </dsp:sp>
    <dsp:sp modelId="{FC6EEA57-3341-4DD6-BB3E-B9C4CD399243}">
      <dsp:nvSpPr>
        <dsp:cNvPr id="0" name=""/>
        <dsp:cNvSpPr/>
      </dsp:nvSpPr>
      <dsp:spPr>
        <a:xfrm>
          <a:off x="1777599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77599" y="60960"/>
        <a:ext cx="249653" cy="182880"/>
      </dsp:txXfrm>
    </dsp:sp>
    <dsp:sp modelId="{7554FB1F-37FB-4243-9934-7018B9D0A712}">
      <dsp:nvSpPr>
        <dsp:cNvPr id="0" name=""/>
        <dsp:cNvSpPr/>
      </dsp:nvSpPr>
      <dsp:spPr>
        <a:xfrm>
          <a:off x="2260279" y="0"/>
          <a:ext cx="1608933" cy="304800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+mj-lt"/>
            </a:rPr>
            <a:t>Mechanism</a:t>
          </a:r>
          <a:endParaRPr lang="en-US" sz="1400" b="1" kern="1200" dirty="0">
            <a:solidFill>
              <a:schemeClr val="tx1"/>
            </a:solidFill>
            <a:latin typeface="+mj-lt"/>
          </a:endParaRPr>
        </a:p>
      </dsp:txBody>
      <dsp:txXfrm>
        <a:off x="2269206" y="8927"/>
        <a:ext cx="1591079" cy="286946"/>
      </dsp:txXfrm>
    </dsp:sp>
    <dsp:sp modelId="{DD5C8F88-2147-4805-8661-C7EB01D0FD77}">
      <dsp:nvSpPr>
        <dsp:cNvPr id="0" name=""/>
        <dsp:cNvSpPr/>
      </dsp:nvSpPr>
      <dsp:spPr>
        <a:xfrm>
          <a:off x="4030106" y="0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4030106" y="60960"/>
        <a:ext cx="249653" cy="182880"/>
      </dsp:txXfrm>
    </dsp:sp>
    <dsp:sp modelId="{D4F79927-D643-4EAE-B83E-D5C69E4D1F8D}">
      <dsp:nvSpPr>
        <dsp:cNvPr id="0" name=""/>
        <dsp:cNvSpPr/>
      </dsp:nvSpPr>
      <dsp:spPr>
        <a:xfrm>
          <a:off x="4512786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Transplant</a:t>
          </a:r>
          <a:endParaRPr lang="en-US" sz="1400" b="1" kern="1200" dirty="0">
            <a:latin typeface="+mj-lt"/>
          </a:endParaRPr>
        </a:p>
      </dsp:txBody>
      <dsp:txXfrm>
        <a:off x="4521713" y="8927"/>
        <a:ext cx="1591079" cy="286946"/>
      </dsp:txXfrm>
    </dsp:sp>
    <dsp:sp modelId="{14DD947A-F2CF-436D-B55E-671CE6C3D40D}">
      <dsp:nvSpPr>
        <dsp:cNvPr id="0" name=""/>
        <dsp:cNvSpPr/>
      </dsp:nvSpPr>
      <dsp:spPr>
        <a:xfrm>
          <a:off x="6310351" y="-26541"/>
          <a:ext cx="341093" cy="3048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dk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dk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dk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dk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+mj-lt"/>
          </a:endParaRPr>
        </a:p>
      </dsp:txBody>
      <dsp:txXfrm>
        <a:off x="6310351" y="34419"/>
        <a:ext cx="249653" cy="182880"/>
      </dsp:txXfrm>
    </dsp:sp>
    <dsp:sp modelId="{161261D3-0F5E-4F57-B590-8DBE2D8EC835}">
      <dsp:nvSpPr>
        <dsp:cNvPr id="0" name=""/>
        <dsp:cNvSpPr/>
      </dsp:nvSpPr>
      <dsp:spPr>
        <a:xfrm>
          <a:off x="6765293" y="0"/>
          <a:ext cx="1608933" cy="3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l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+mj-lt"/>
            </a:rPr>
            <a:t>Conclusion</a:t>
          </a:r>
          <a:endParaRPr lang="en-US" sz="1400" b="1" kern="1200" dirty="0">
            <a:latin typeface="+mj-lt"/>
          </a:endParaRPr>
        </a:p>
      </dsp:txBody>
      <dsp:txXfrm>
        <a:off x="6774220" y="8927"/>
        <a:ext cx="1591079" cy="286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3B469-3903-4490-AA2F-2E593097522C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6D985-608D-4E73-9EE5-7CD20C60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A5FF8-808F-4B7B-90B9-E354B7F7BB8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57895-15D2-4308-96BF-3711DDC134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57895-15D2-4308-96BF-3711DDC1340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2438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2438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4567-719C-48D2-AD71-3EF355A980D2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92200"/>
            <a:ext cx="8229600" cy="0"/>
          </a:xfrm>
          <a:prstGeom prst="line">
            <a:avLst/>
          </a:prstGeom>
          <a:ln w="28575" cmpd="thickThin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733800"/>
            <a:ext cx="4038600" cy="2438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733800"/>
            <a:ext cx="4038600" cy="2438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597095-9BA5-4F3F-ACD3-092C274247AA}" type="datetime1">
              <a:rPr lang="en-US" altLang="zh-CN" smtClean="0"/>
              <a:t>4/3/2013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notesSlide" Target="../notesSlides/notesSlide8.xml"/><Relationship Id="rId7" Type="http://schemas.openxmlformats.org/officeDocument/2006/relationships/diagramQuickStyle" Target="../diagrams/quickStyl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5.jpeg"/><Relationship Id="rId9" Type="http://schemas.microsoft.com/office/2007/relationships/diagramDrawing" Target="../diagrams/drawin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1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4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jpe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notesSlide" Target="../notesSlides/notesSlide5.xml"/><Relationship Id="rId7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4.png"/><Relationship Id="rId9" Type="http://schemas.microsoft.com/office/2007/relationships/diagramDrawing" Target="../diagrams/drawing10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620000" cy="1336595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TRANSPLANT ADORE-NG ROOTKIT TO ANDROID</a:t>
            </a:r>
            <a:endParaRPr lang="en-US" sz="3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5875" y="3601998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</a:rPr>
              <a:t>An </a:t>
            </a: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</a:rPr>
              <a:t>Wang, Ming Zhang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</a:rPr>
              <a:t>George Mason University</a:t>
            </a:r>
          </a:p>
          <a:p>
            <a:pPr algn="ctr"/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</a:rPr>
              <a:t>04/03/2013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 descr="C:\Users\xiaoxiaoxing\Desktop\20121024104418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" y="2445224"/>
            <a:ext cx="4267200" cy="3810000"/>
          </a:xfrm>
          <a:prstGeom prst="rect">
            <a:avLst/>
          </a:prstGeom>
          <a:ln>
            <a:solidFill>
              <a:schemeClr val="dk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874">
        <p:fade/>
      </p:transition>
    </mc:Choice>
    <mc:Fallback xmlns="">
      <p:transition spd="med" advTm="128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HIDE A PORT?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Users’ point of view: </a:t>
            </a:r>
          </a:p>
          <a:p>
            <a:pPr lvl="1"/>
            <a:r>
              <a:rPr lang="en-US" sz="2400" dirty="0" err="1"/>
              <a:t>n</a:t>
            </a:r>
            <a:r>
              <a:rPr lang="en-US" sz="2400" dirty="0" err="1" smtClean="0"/>
              <a:t>etstat</a:t>
            </a:r>
            <a:endParaRPr lang="en-US" sz="2400" dirty="0"/>
          </a:p>
          <a:p>
            <a:r>
              <a:rPr lang="en-US" dirty="0" smtClean="0"/>
              <a:t>Linux get information by reading /</a:t>
            </a:r>
            <a:r>
              <a:rPr lang="en-US" dirty="0" err="1" smtClean="0"/>
              <a:t>proc</a:t>
            </a:r>
            <a:r>
              <a:rPr lang="en-US" dirty="0" smtClean="0"/>
              <a:t>/net/</a:t>
            </a:r>
            <a:endParaRPr lang="en-US" dirty="0"/>
          </a:p>
          <a:p>
            <a:r>
              <a:rPr lang="en-US" altLang="zh-CN" dirty="0"/>
              <a:t>In adore-</a:t>
            </a:r>
            <a:r>
              <a:rPr lang="en-US" altLang="zh-CN" dirty="0" err="1"/>
              <a:t>ng.h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sz="2400" dirty="0" err="1" smtClean="0"/>
              <a:t>u_short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HIDDEN_SERVICES[] = {2222, 7350</a:t>
            </a:r>
            <a:r>
              <a:rPr lang="en-US" altLang="zh-CN" dirty="0"/>
              <a:t>, 0};</a:t>
            </a:r>
          </a:p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217491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6"/>
    </mc:Choice>
    <mc:Fallback xmlns="">
      <p:transition spd="slow" advTm="12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TRANSPLANT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81000" y="1219200"/>
            <a:ext cx="4191000" cy="49069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Our Android phone’s kernel is </a:t>
            </a:r>
            <a:r>
              <a:rPr lang="en-US" altLang="zh-CN" dirty="0" err="1" smtClean="0">
                <a:solidFill>
                  <a:schemeClr val="tx1"/>
                </a:solidFill>
              </a:rPr>
              <a:t>cos</a:t>
            </a:r>
            <a:r>
              <a:rPr lang="en-US" altLang="zh-CN" dirty="0" smtClean="0">
                <a:solidFill>
                  <a:schemeClr val="tx1"/>
                </a:solidFill>
              </a:rPr>
              <a:t>-bravo-jellybean, </a:t>
            </a:r>
            <a:r>
              <a:rPr lang="en-US" altLang="zh-CN" dirty="0" err="1" smtClean="0">
                <a:solidFill>
                  <a:schemeClr val="tx1"/>
                </a:solidFill>
              </a:rPr>
              <a:t>linux</a:t>
            </a:r>
            <a:r>
              <a:rPr lang="en-US" altLang="zh-CN" dirty="0" smtClean="0">
                <a:solidFill>
                  <a:schemeClr val="tx1"/>
                </a:solidFill>
              </a:rPr>
              <a:t> kernel version is 2.6.38.8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Original adore-</a:t>
            </a:r>
            <a:r>
              <a:rPr lang="en-US" altLang="zh-CN" dirty="0" err="1" smtClean="0">
                <a:solidFill>
                  <a:schemeClr val="tx1"/>
                </a:solidFill>
              </a:rPr>
              <a:t>ng</a:t>
            </a:r>
            <a:r>
              <a:rPr lang="en-US" altLang="zh-CN" dirty="0" smtClean="0">
                <a:solidFill>
                  <a:schemeClr val="tx1"/>
                </a:solidFill>
              </a:rPr>
              <a:t> rootkit was </a:t>
            </a:r>
            <a:r>
              <a:rPr lang="en-US" altLang="zh-CN" dirty="0" smtClean="0">
                <a:solidFill>
                  <a:schemeClr val="tx1"/>
                </a:solidFill>
              </a:rPr>
              <a:t>developed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 </a:t>
            </a:r>
            <a:r>
              <a:rPr lang="en-US" altLang="zh-CN" dirty="0" err="1" smtClean="0">
                <a:solidFill>
                  <a:schemeClr val="tx1"/>
                </a:solidFill>
              </a:rPr>
              <a:t>linux</a:t>
            </a:r>
            <a:r>
              <a:rPr lang="en-US" altLang="zh-CN" dirty="0" smtClean="0">
                <a:solidFill>
                  <a:schemeClr val="tx1"/>
                </a:solidFill>
              </a:rPr>
              <a:t> 2.4 kernel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here are </a:t>
            </a:r>
            <a:r>
              <a:rPr lang="en-US" altLang="zh-CN" dirty="0" smtClean="0">
                <a:solidFill>
                  <a:schemeClr val="tx1"/>
                </a:solidFill>
              </a:rPr>
              <a:t>changes </a:t>
            </a:r>
            <a:r>
              <a:rPr lang="en-US" altLang="zh-CN" dirty="0" smtClean="0">
                <a:solidFill>
                  <a:schemeClr val="tx1"/>
                </a:solidFill>
              </a:rPr>
              <a:t>in </a:t>
            </a:r>
            <a:r>
              <a:rPr lang="en-US" altLang="zh-CN" dirty="0" err="1" smtClean="0">
                <a:solidFill>
                  <a:schemeClr val="tx1"/>
                </a:solidFill>
              </a:rPr>
              <a:t>linux</a:t>
            </a:r>
            <a:r>
              <a:rPr lang="en-US" altLang="zh-CN" dirty="0" smtClean="0">
                <a:solidFill>
                  <a:schemeClr val="tx1"/>
                </a:solidFill>
              </a:rPr>
              <a:t> kernel, so we need some modification </a:t>
            </a:r>
            <a:r>
              <a:rPr lang="en-US" altLang="zh-CN" dirty="0" smtClean="0">
                <a:solidFill>
                  <a:schemeClr val="tx1"/>
                </a:solidFill>
              </a:rPr>
              <a:t>on </a:t>
            </a:r>
            <a:r>
              <a:rPr lang="en-US" altLang="zh-CN" dirty="0" smtClean="0">
                <a:solidFill>
                  <a:schemeClr val="tx1"/>
                </a:solidFill>
              </a:rPr>
              <a:t>adore-</a:t>
            </a:r>
            <a:r>
              <a:rPr lang="en-US" altLang="zh-CN" dirty="0" err="1" smtClean="0">
                <a:solidFill>
                  <a:schemeClr val="tx1"/>
                </a:solidFill>
              </a:rPr>
              <a:t>ng</a:t>
            </a:r>
            <a:r>
              <a:rPr lang="en-US" altLang="zh-CN" dirty="0" smtClean="0">
                <a:solidFill>
                  <a:schemeClr val="tx1"/>
                </a:solidFill>
              </a:rPr>
              <a:t> source code.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xiaoxiaoxing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4955"/>
            <a:ext cx="3810000" cy="4876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387725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12"/>
    </mc:Choice>
    <mc:Fallback xmlns="">
      <p:transition spd="slow" advTm="16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TRANSPLANT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52596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Privilege variables in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task_struct</a:t>
            </a:r>
            <a:r>
              <a:rPr lang="en-US" dirty="0" smtClean="0"/>
              <a:t> are moved to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cred:</a:t>
            </a:r>
          </a:p>
        </p:txBody>
      </p:sp>
      <p:pic>
        <p:nvPicPr>
          <p:cNvPr id="5122" name="Picture 2" descr="C:\Users\xiaoxiaoxing\Desktop\Screenshot from 2013-04-01 1828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6172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494810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0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TRANSPLANT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8006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No </a:t>
            </a:r>
            <a:r>
              <a:rPr lang="en-US" dirty="0" err="1" smtClean="0">
                <a:cs typeface="Arial" pitchFamily="34" charset="0"/>
              </a:rPr>
              <a:t>iget</a:t>
            </a:r>
            <a:r>
              <a:rPr lang="en-US" dirty="0" smtClean="0">
                <a:cs typeface="Arial" pitchFamily="34" charset="0"/>
              </a:rPr>
              <a:t>() function, need to find new method to read </a:t>
            </a:r>
            <a:r>
              <a:rPr lang="en-US" dirty="0" err="1" smtClean="0">
                <a:cs typeface="Arial" pitchFamily="34" charset="0"/>
              </a:rPr>
              <a:t>inode</a:t>
            </a:r>
            <a:r>
              <a:rPr lang="en-US" dirty="0">
                <a:cs typeface="Arial" pitchFamily="34" charset="0"/>
              </a:rPr>
              <a:t>:</a:t>
            </a:r>
            <a:endParaRPr lang="en-US" dirty="0" smtClean="0">
              <a:cs typeface="Arial" pitchFamily="34" charset="0"/>
            </a:endParaRPr>
          </a:p>
          <a:p>
            <a:endParaRPr lang="en-US" sz="2000" dirty="0" smtClean="0">
              <a:cs typeface="Arial" pitchFamily="34" charset="0"/>
            </a:endParaRPr>
          </a:p>
        </p:txBody>
      </p:sp>
      <p:pic>
        <p:nvPicPr>
          <p:cNvPr id="1026" name="Picture 2" descr="C:\Users\xiaoxiaoxing\Desktop\Screenshot from 2013-04-01 1327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477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630427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TRANSPLANT (Cont.)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52596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>
                <a:cs typeface="Arial" pitchFamily="34" charset="0"/>
              </a:rPr>
              <a:t>p</a:t>
            </a:r>
            <a:r>
              <a:rPr lang="en-US" dirty="0" err="1" smtClean="0">
                <a:cs typeface="Arial" pitchFamily="34" charset="0"/>
              </a:rPr>
              <a:t>roc_net</a:t>
            </a:r>
            <a:r>
              <a:rPr lang="en-US" dirty="0" smtClean="0">
                <a:cs typeface="Arial" pitchFamily="34" charset="0"/>
              </a:rPr>
              <a:t> stop exported, and introduce </a:t>
            </a:r>
            <a:r>
              <a:rPr lang="en-US" dirty="0" err="1" smtClean="0">
                <a:cs typeface="Arial" pitchFamily="34" charset="0"/>
              </a:rPr>
              <a:t>struct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t_afinfo</a:t>
            </a:r>
            <a:r>
              <a:rPr lang="en-US" dirty="0" smtClean="0">
                <a:cs typeface="Arial" pitchFamily="34" charset="0"/>
              </a:rPr>
              <a:t>:</a:t>
            </a:r>
          </a:p>
        </p:txBody>
      </p:sp>
      <p:pic>
        <p:nvPicPr>
          <p:cNvPr id="6146" name="Picture 2" descr="C:\Users\xiaoxiaoxing\Desktop\Screenshot from 2013-04-01 1834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95182"/>
            <a:ext cx="492343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446013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TRANSPLANT (Cont.)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52596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 smtClean="0">
              <a:cs typeface="Arial" pitchFamily="34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866391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3" descr="C:\Users\xiaoxiaoxing\Desktop\Screenshot from 2013-04-01 18404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638691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TRANSPLANT (Cont.)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52596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 smtClean="0">
              <a:cs typeface="Arial" pitchFamily="34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676852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C:\Users\xiaoxiaoxing\Desktop\Screenshot from 2013-04-03 10445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467600" cy="45259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6576" indent="0">
              <a:buNone/>
            </a:pPr>
            <a:endParaRPr lang="en-US" dirty="0" smtClean="0"/>
          </a:p>
        </p:txBody>
      </p: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811278"/>
              </p:ext>
            </p:extLst>
          </p:nvPr>
        </p:nvGraphicFramePr>
        <p:xfrm>
          <a:off x="381000" y="63246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xiaoxiaoxing\Desktop\Android-IMEI-255x3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1200"/>
            <a:ext cx="2428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OF ADORE-NG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596"/>
            <a:ext cx="8077200" cy="478700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cs typeface="Tahoma" pitchFamily="34" charset="0"/>
              </a:rPr>
              <a:t>Adore-</a:t>
            </a:r>
            <a:r>
              <a:rPr lang="en-US" dirty="0" err="1" smtClean="0">
                <a:cs typeface="Tahoma" pitchFamily="34" charset="0"/>
              </a:rPr>
              <a:t>ng</a:t>
            </a:r>
            <a:r>
              <a:rPr lang="en-US" dirty="0" smtClean="0">
                <a:cs typeface="Tahoma" pitchFamily="34" charset="0"/>
              </a:rPr>
              <a:t> is a classic rootkit, like other rootkits, its ultimate goal is to control the machine like a root. </a:t>
            </a:r>
          </a:p>
          <a:p>
            <a:r>
              <a:rPr lang="en-US" dirty="0" smtClean="0">
                <a:cs typeface="Tahoma" pitchFamily="34" charset="0"/>
              </a:rPr>
              <a:t>To reach this goal, adore-</a:t>
            </a:r>
            <a:r>
              <a:rPr lang="en-US" dirty="0" err="1" smtClean="0">
                <a:cs typeface="Tahoma" pitchFamily="34" charset="0"/>
              </a:rPr>
              <a:t>ng</a:t>
            </a:r>
            <a:r>
              <a:rPr lang="en-US" dirty="0" smtClean="0">
                <a:cs typeface="Tahoma" pitchFamily="34" charset="0"/>
              </a:rPr>
              <a:t> has to deal with below challenges:</a:t>
            </a:r>
            <a:endParaRPr lang="en-US" dirty="0">
              <a:cs typeface="Tahom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cs typeface="Tahoma" pitchFamily="34" charset="0"/>
              </a:rPr>
              <a:t>Hide file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cs typeface="Tahoma" pitchFamily="34" charset="0"/>
              </a:rPr>
              <a:t>Hide process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cs typeface="Tahoma" pitchFamily="34" charset="0"/>
              </a:rPr>
              <a:t>Hide port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cs typeface="Tahoma" pitchFamily="34" charset="0"/>
              </a:rPr>
              <a:t>Execute command like a root</a:t>
            </a:r>
          </a:p>
        </p:txBody>
      </p:sp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337735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C:\Users\xiaoxiaoxing\Desktop\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9000"/>
            <a:ext cx="23526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04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1"/>
    </mc:Choice>
    <mc:Fallback xmlns="">
      <p:transition spd="slow" advTm="73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OF ADORE-NG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596"/>
            <a:ext cx="8077200" cy="478700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>
                <a:cs typeface="Tahoma" pitchFamily="34" charset="0"/>
              </a:rPr>
              <a:t>Core components of adore-</a:t>
            </a:r>
            <a:r>
              <a:rPr lang="en-US" dirty="0" err="1" smtClean="0">
                <a:cs typeface="Tahoma" pitchFamily="34" charset="0"/>
              </a:rPr>
              <a:t>ng</a:t>
            </a:r>
            <a:r>
              <a:rPr lang="en-US" dirty="0" smtClean="0">
                <a:cs typeface="Tahoma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cs typeface="Tahoma" pitchFamily="34" charset="0"/>
              </a:rPr>
              <a:t>a</a:t>
            </a:r>
            <a:r>
              <a:rPr lang="en-US" sz="2400" dirty="0" smtClean="0">
                <a:cs typeface="Tahoma" pitchFamily="34" charset="0"/>
              </a:rPr>
              <a:t>dore-</a:t>
            </a:r>
            <a:r>
              <a:rPr lang="en-US" sz="2400" dirty="0" err="1" smtClean="0">
                <a:cs typeface="Tahoma" pitchFamily="34" charset="0"/>
              </a:rPr>
              <a:t>ng.ko</a:t>
            </a:r>
            <a:endParaRPr lang="en-US" sz="2400" dirty="0" smtClean="0">
              <a:cs typeface="Tahom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cs typeface="Tahoma" pitchFamily="34" charset="0"/>
              </a:rPr>
              <a:t>ava</a:t>
            </a:r>
            <a:endParaRPr lang="en-US" sz="2400" dirty="0" smtClean="0">
              <a:cs typeface="Tahoma" pitchFamily="34" charset="0"/>
            </a:endParaRPr>
          </a:p>
        </p:txBody>
      </p:sp>
      <p:graphicFrame>
        <p:nvGraphicFramePr>
          <p:cNvPr id="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13200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34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1"/>
    </mc:Choice>
    <mc:Fallback xmlns="">
      <p:transition spd="slow" advTm="73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HIDE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User’s point of view: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find,</a:t>
            </a:r>
          </a:p>
          <a:p>
            <a:pPr lvl="1"/>
            <a:r>
              <a:rPr lang="en-US" dirty="0" smtClean="0"/>
              <a:t>……</a:t>
            </a:r>
          </a:p>
          <a:p>
            <a:r>
              <a:rPr lang="en-US" dirty="0" smtClean="0"/>
              <a:t>So, we should change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the results of </a:t>
            </a:r>
            <a:r>
              <a:rPr lang="en-US" dirty="0" smtClean="0"/>
              <a:t>those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commands.</a:t>
            </a:r>
          </a:p>
        </p:txBody>
      </p:sp>
      <p:pic>
        <p:nvPicPr>
          <p:cNvPr id="4" name="Picture 2" descr="C:\Users\xiaoxiaoxing\Desktop\13322301819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58814"/>
            <a:ext cx="41338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790613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288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41"/>
    </mc:Choice>
    <mc:Fallback xmlns="">
      <p:transition spd="slow" advTm="65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HIDE A FILE?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876799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 or find all need help from </a:t>
            </a:r>
            <a:r>
              <a:rPr lang="en-US" dirty="0" smtClean="0">
                <a:solidFill>
                  <a:srgbClr val="FF0000"/>
                </a:solidFill>
              </a:rPr>
              <a:t>system call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getdents64() </a:t>
            </a:r>
            <a:r>
              <a:rPr lang="en-US" dirty="0" smtClean="0"/>
              <a:t>will read each directory entry from directory file.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>
              <a:cs typeface="Tahoma" pitchFamily="34" charset="0"/>
            </a:endParaRPr>
          </a:p>
          <a:p>
            <a:pPr lvl="1"/>
            <a:endParaRPr 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36676224"/>
              </p:ext>
            </p:extLst>
          </p:nvPr>
        </p:nvGraphicFramePr>
        <p:xfrm>
          <a:off x="1371600" y="2209800"/>
          <a:ext cx="6096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乘号 10"/>
          <p:cNvSpPr/>
          <p:nvPr/>
        </p:nvSpPr>
        <p:spPr>
          <a:xfrm>
            <a:off x="3962400" y="426720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850173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090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7880"/>
    </mc:Choice>
    <mc:Fallback xmlns="">
      <p:transition advTm="57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HIDE A FILE? 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520" y="1277874"/>
            <a:ext cx="8179280" cy="4906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00050"/>
            <a:r>
              <a:rPr lang="en-US" altLang="zh-CN" sz="2200" dirty="0" smtClean="0"/>
              <a:t>There </a:t>
            </a:r>
            <a:r>
              <a:rPr lang="en-US" altLang="zh-CN" sz="2200" dirty="0"/>
              <a:t>are two ways to interfere getdents64() system call: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lvl="1">
              <a:buFont typeface="Arial" pitchFamily="34" charset="0"/>
              <a:buChar char="•"/>
            </a:pPr>
            <a:endParaRPr lang="en-US" dirty="0" smtClean="0"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cs typeface="Tahoma" pitchFamily="34" charset="0"/>
              </a:rPr>
              <a:t>      </a:t>
            </a:r>
            <a:endParaRPr lang="en-US" sz="1800" dirty="0">
              <a:cs typeface="Tahoma" pitchFamily="34" charset="0"/>
            </a:endParaRPr>
          </a:p>
          <a:p>
            <a:pPr marL="0" lvl="1" indent="0">
              <a:buNone/>
            </a:pPr>
            <a:endParaRPr lang="en-US" sz="1800" dirty="0">
              <a:cs typeface="Tahoma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cs typeface="Tahoma" pitchFamily="34" charset="0"/>
              </a:rPr>
              <a:t>      </a:t>
            </a:r>
            <a:endParaRPr lang="en-US" sz="1800" dirty="0">
              <a:cs typeface="Tahoma" pitchFamily="34" charset="0"/>
            </a:endParaRPr>
          </a:p>
          <a:p>
            <a:pPr marL="0" lvl="1" indent="0">
              <a:buNone/>
            </a:pPr>
            <a:r>
              <a:rPr lang="en-US" sz="1800" dirty="0" smtClean="0">
                <a:cs typeface="Tahoma" pitchFamily="34" charset="0"/>
              </a:rPr>
              <a:t>                       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endParaRPr lang="en-US" sz="1800" dirty="0">
              <a:cs typeface="Tahoma" pitchFamily="34" charset="0"/>
            </a:endParaRPr>
          </a:p>
          <a:p>
            <a:pPr marL="0" lvl="1" indent="0">
              <a:buNone/>
            </a:pPr>
            <a:r>
              <a:rPr lang="en-US" sz="1800" dirty="0" smtClean="0">
                <a:cs typeface="Tahoma" pitchFamily="34" charset="0"/>
              </a:rPr>
              <a:t>                                                                                                                                                                        </a:t>
            </a:r>
          </a:p>
          <a:p>
            <a:pPr marL="0" lvl="1" indent="0">
              <a:buNone/>
            </a:pPr>
            <a:endParaRPr lang="en-US" sz="1800" dirty="0" smtClean="0">
              <a:cs typeface="Tahoma" pitchFamily="34" charset="0"/>
            </a:endParaRPr>
          </a:p>
          <a:p>
            <a:pPr marL="0" lvl="1" indent="0">
              <a:buNone/>
            </a:pPr>
            <a:r>
              <a:rPr lang="en-US" sz="1800" dirty="0">
                <a:cs typeface="Tahoma" pitchFamily="34" charset="0"/>
              </a:rPr>
              <a:t> </a:t>
            </a:r>
            <a:r>
              <a:rPr lang="en-US" sz="1800" dirty="0" smtClean="0">
                <a:cs typeface="Tahoma" pitchFamily="34" charset="0"/>
              </a:rPr>
              <a:t>                      </a:t>
            </a:r>
            <a:endParaRPr lang="en-US" sz="1800" dirty="0">
              <a:cs typeface="Tahoma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91789921"/>
              </p:ext>
            </p:extLst>
          </p:nvPr>
        </p:nvGraphicFramePr>
        <p:xfrm>
          <a:off x="1219200" y="18864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椭圆形标注 7"/>
          <p:cNvSpPr/>
          <p:nvPr/>
        </p:nvSpPr>
        <p:spPr>
          <a:xfrm>
            <a:off x="6641910" y="1960728"/>
            <a:ext cx="1828800" cy="1295400"/>
          </a:xfrm>
          <a:prstGeom prst="wedgeEllipseCallou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Adore-</a:t>
            </a:r>
            <a:r>
              <a:rPr lang="en-US" altLang="zh-CN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ng</a:t>
            </a:r>
            <a:r>
              <a:rPr lang="en-US" altLang="zh-CN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!</a:t>
            </a:r>
            <a:endParaRPr lang="zh-CN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33851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260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71"/>
    </mc:Choice>
    <mc:Fallback xmlns="">
      <p:transition spd="slow" advTm="74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HIDE A FILE? (Cont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0850"/>
            <a:ext cx="7822720" cy="4906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endParaRPr lang="en-US" dirty="0" smtClean="0"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cs typeface="Tahoma" pitchFamily="34" charset="0"/>
              </a:rPr>
              <a:t>      </a:t>
            </a:r>
            <a:endParaRPr lang="en-US" sz="1800" dirty="0">
              <a:cs typeface="Tahoma" pitchFamily="34" charset="0"/>
            </a:endParaRPr>
          </a:p>
          <a:p>
            <a:pPr marL="0" lvl="1" indent="0">
              <a:buNone/>
            </a:pPr>
            <a:endParaRPr lang="en-US" sz="1800" dirty="0">
              <a:cs typeface="Tahoma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cs typeface="Tahoma" pitchFamily="34" charset="0"/>
              </a:rPr>
              <a:t>      </a:t>
            </a:r>
            <a:endParaRPr lang="en-US" sz="1800" dirty="0">
              <a:cs typeface="Tahoma" pitchFamily="34" charset="0"/>
            </a:endParaRPr>
          </a:p>
          <a:p>
            <a:pPr marL="0" lvl="1" indent="0">
              <a:buNone/>
            </a:pPr>
            <a:endParaRPr lang="en-US" sz="1800" dirty="0">
              <a:cs typeface="Tahoma" pitchFamily="34" charset="0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119531364"/>
              </p:ext>
            </p:extLst>
          </p:nvPr>
        </p:nvGraphicFramePr>
        <p:xfrm>
          <a:off x="152400" y="1295400"/>
          <a:ext cx="6096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右箭头 13"/>
          <p:cNvSpPr/>
          <p:nvPr/>
        </p:nvSpPr>
        <p:spPr>
          <a:xfrm>
            <a:off x="5029200" y="1600200"/>
            <a:ext cx="1905000" cy="381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可选过程 18"/>
          <p:cNvSpPr/>
          <p:nvPr/>
        </p:nvSpPr>
        <p:spPr>
          <a:xfrm>
            <a:off x="6934200" y="1371600"/>
            <a:ext cx="1676400" cy="19050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r>
              <a:rPr lang="en-US" altLang="zh-CN" dirty="0" smtClean="0"/>
              <a:t>etdents64()</a:t>
            </a:r>
            <a:endParaRPr lang="zh-CN" altLang="en-US" dirty="0"/>
          </a:p>
        </p:txBody>
      </p:sp>
      <p:sp>
        <p:nvSpPr>
          <p:cNvPr id="21" name="圆角右箭头 20"/>
          <p:cNvSpPr/>
          <p:nvPr/>
        </p:nvSpPr>
        <p:spPr>
          <a:xfrm rot="10800000">
            <a:off x="5867400" y="3276600"/>
            <a:ext cx="1828800" cy="91440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5029200" y="4343400"/>
            <a:ext cx="3276600" cy="152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324600" y="4495800"/>
            <a:ext cx="2743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altLang="zh-CN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dore_readdir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381966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772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71"/>
    </mc:Choice>
    <mc:Fallback xmlns="">
      <p:transition spd="slow" advTm="74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2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HIDE A FILE? (Cont.)</a:t>
            </a:r>
          </a:p>
        </p:txBody>
      </p:sp>
      <p:sp>
        <p:nvSpPr>
          <p:cNvPr id="45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4830763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cs typeface="Tahoma" pitchFamily="34" charset="0"/>
              </a:rPr>
              <a:t>Source code in adore-</a:t>
            </a:r>
            <a:r>
              <a:rPr lang="en-US" sz="2000" dirty="0" err="1" smtClean="0">
                <a:cs typeface="Tahoma" pitchFamily="34" charset="0"/>
              </a:rPr>
              <a:t>ng</a:t>
            </a:r>
            <a:r>
              <a:rPr lang="en-US" sz="2000" dirty="0" smtClean="0">
                <a:cs typeface="Tahoma" pitchFamily="34" charset="0"/>
              </a:rPr>
              <a:t>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cs typeface="Tahoma" pitchFamily="34" charset="0"/>
            </a:endParaRPr>
          </a:p>
        </p:txBody>
      </p:sp>
      <p:pic>
        <p:nvPicPr>
          <p:cNvPr id="2050" name="Picture 2" descr="C:\Users\xiaoxiaoxing\Desktop\Screenshot from 2013-04-01 1727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772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619226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89"/>
    </mc:Choice>
    <mc:Fallback xmlns="">
      <p:transition spd="slow" advTm="21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HIDE A PROCESS?</a:t>
            </a:r>
            <a:endParaRPr lang="en-US" dirty="0"/>
          </a:p>
        </p:txBody>
      </p:sp>
      <p:sp>
        <p:nvSpPr>
          <p:cNvPr id="28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4830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User’s point of view: </a:t>
            </a:r>
          </a:p>
          <a:p>
            <a:pPr lvl="1">
              <a:defRPr/>
            </a:pPr>
            <a:r>
              <a:rPr lang="en-US" sz="2400" dirty="0" err="1" smtClean="0">
                <a:cs typeface="Tahoma" pitchFamily="34" charset="0"/>
              </a:rPr>
              <a:t>ps</a:t>
            </a:r>
            <a:r>
              <a:rPr lang="en-US" sz="2400" dirty="0" smtClean="0">
                <a:cs typeface="Tahoma" pitchFamily="34" charset="0"/>
              </a:rPr>
              <a:t>, </a:t>
            </a:r>
          </a:p>
          <a:p>
            <a:pPr lvl="1">
              <a:defRPr/>
            </a:pPr>
            <a:r>
              <a:rPr lang="en-US" sz="2400" dirty="0" smtClean="0">
                <a:cs typeface="Tahoma" pitchFamily="34" charset="0"/>
              </a:rPr>
              <a:t>top, </a:t>
            </a:r>
          </a:p>
          <a:p>
            <a:pPr lvl="1">
              <a:defRPr/>
            </a:pPr>
            <a:r>
              <a:rPr lang="en-US" sz="2400" dirty="0" smtClean="0">
                <a:cs typeface="Tahoma" pitchFamily="34" charset="0"/>
              </a:rPr>
              <a:t>……</a:t>
            </a:r>
            <a:endParaRPr lang="en-US" sz="2400" dirty="0" smtClean="0">
              <a:cs typeface="Tahoma" pitchFamily="34" charset="0"/>
            </a:endParaRPr>
          </a:p>
          <a:p>
            <a:pPr>
              <a:defRPr/>
            </a:pPr>
            <a:r>
              <a:rPr lang="en-US" dirty="0" smtClean="0">
                <a:cs typeface="Tahoma" pitchFamily="34" charset="0"/>
              </a:rPr>
              <a:t>Linux check current running processes by reading /proc.</a:t>
            </a:r>
          </a:p>
          <a:p>
            <a:pPr lvl="1">
              <a:defRPr/>
            </a:pPr>
            <a:r>
              <a:rPr lang="en-US" sz="2400" dirty="0" smtClean="0">
                <a:cs typeface="Tahoma" pitchFamily="34" charset="0"/>
              </a:rPr>
              <a:t>Basically the same idea with hiding file, but /</a:t>
            </a:r>
            <a:r>
              <a:rPr lang="en-US" sz="2400" dirty="0" err="1" smtClean="0">
                <a:cs typeface="Tahoma" pitchFamily="34" charset="0"/>
              </a:rPr>
              <a:t>proc</a:t>
            </a:r>
            <a:r>
              <a:rPr lang="en-US" sz="2400" dirty="0" smtClean="0">
                <a:cs typeface="Tahoma" pitchFamily="34" charset="0"/>
              </a:rPr>
              <a:t> is a special VFS.</a:t>
            </a:r>
          </a:p>
          <a:p>
            <a:pPr>
              <a:defRPr/>
            </a:pPr>
            <a:endParaRPr lang="en-US" sz="2000" dirty="0" smtClean="0">
              <a:cs typeface="Tahoma" pitchFamily="34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684977"/>
              </p:ext>
            </p:extLst>
          </p:nvPr>
        </p:nvGraphicFramePr>
        <p:xfrm>
          <a:off x="403225" y="6248400"/>
          <a:ext cx="8382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7"/>
    </mc:Choice>
    <mc:Fallback xmlns="">
      <p:transition spd="slow" advTm="4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2|1|0.7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4|1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6.2|4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6.2|4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2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4|0.4|0.7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"/>
</p:tagLst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9907</TotalTime>
  <Words>463</Words>
  <Application>Microsoft Office PowerPoint</Application>
  <PresentationFormat>全屏显示(4:3)</PresentationFormat>
  <Paragraphs>171</Paragraphs>
  <Slides>17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技巧</vt:lpstr>
      <vt:lpstr>TRANSPLANT ADORE-NG ROOTKIT TO ANDROID</vt:lpstr>
      <vt:lpstr>INTRODUCTION OF ADORE-NG</vt:lpstr>
      <vt:lpstr>INTRODUCTION OF ADORE-NG</vt:lpstr>
      <vt:lpstr>HOW TO HIDE A FILE?</vt:lpstr>
      <vt:lpstr>HOW TO HIDE A FILE? (Cont.)</vt:lpstr>
      <vt:lpstr>HOW TO HIDE A FILE? (Cont.)</vt:lpstr>
      <vt:lpstr>HOW TO HIDE A FILE? (Cont.)</vt:lpstr>
      <vt:lpstr>HOW TO HIDE A FILE? (Cont.)</vt:lpstr>
      <vt:lpstr>HOW TO HIDE A PROCESS?</vt:lpstr>
      <vt:lpstr>HOW TO HIDE A PORT?</vt:lpstr>
      <vt:lpstr>TRANSPLANT</vt:lpstr>
      <vt:lpstr>TRANSPLANT (Cont.)</vt:lpstr>
      <vt:lpstr>TRANSPLANT (Cont.)</vt:lpstr>
      <vt:lpstr>TRANSPLANT (Cont.)</vt:lpstr>
      <vt:lpstr>TRANSPLANT (Cont.)</vt:lpstr>
      <vt:lpstr>TRANSPLANT (Cont.)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Rate-Adaptive GPS-based Positioning for Smartphones</dc:title>
  <dc:subject>MobiSys'10 Talk</dc:subject>
  <dc:creator>Jeongyeup Paek</dc:creator>
  <cp:keywords>RAPS, GPS, Smartphone, Energy-Efficient, Adaptive, Positioning, Accelerometer, Celltower-RSS Blacklisting, Bluetooth</cp:keywords>
  <cp:lastModifiedBy>xiaoxiaoxing</cp:lastModifiedBy>
  <cp:revision>837</cp:revision>
  <dcterms:created xsi:type="dcterms:W3CDTF">2006-08-16T00:00:00Z</dcterms:created>
  <dcterms:modified xsi:type="dcterms:W3CDTF">2013-04-03T18:38:51Z</dcterms:modified>
</cp:coreProperties>
</file>