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6" r:id="rId5"/>
    <p:sldId id="267" r:id="rId6"/>
    <p:sldId id="269" r:id="rId7"/>
    <p:sldId id="270" r:id="rId8"/>
    <p:sldId id="271" r:id="rId9"/>
    <p:sldId id="272" r:id="rId10"/>
    <p:sldId id="261" r:id="rId11"/>
    <p:sldId id="273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A00"/>
    <a:srgbClr val="A40000"/>
    <a:srgbClr val="C46940"/>
    <a:srgbClr val="C00000"/>
    <a:srgbClr val="003296"/>
    <a:srgbClr val="007033"/>
    <a:srgbClr val="990099"/>
    <a:srgbClr val="CC0099"/>
    <a:srgbClr val="FE9202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68" y="-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80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6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0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56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0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36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3310" y="2729211"/>
            <a:ext cx="6863490" cy="142504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0045" y="4159233"/>
            <a:ext cx="685675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2850"/>
            <a:ext cx="8246070" cy="104285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8225"/>
            <a:ext cx="8246070" cy="2959038"/>
          </a:xfrm>
        </p:spPr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920" y="504569"/>
            <a:ext cx="6582880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751" y="1420799"/>
            <a:ext cx="6566315" cy="3344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822" y="741786"/>
            <a:ext cx="8076896" cy="899452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59" y="196092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459" y="243332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7580" y="196092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7580" y="243332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3310" y="2266340"/>
            <a:ext cx="6863490" cy="2799392"/>
          </a:xfrm>
        </p:spPr>
        <p:txBody>
          <a:bodyPr>
            <a:normAutofit/>
          </a:bodyPr>
          <a:lstStyle/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Nhóm</a:t>
            </a:r>
            <a:r>
              <a:rPr lang="en-US" dirty="0" smtClean="0"/>
              <a:t> 8	</a:t>
            </a:r>
            <a:br>
              <a:rPr lang="en-US" dirty="0" smtClean="0"/>
            </a:b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Nguyễn Phan Hiếu Minh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1670" y="128470"/>
            <a:ext cx="8246070" cy="1042857"/>
          </a:xfrm>
        </p:spPr>
        <p:txBody>
          <a:bodyPr/>
          <a:lstStyle/>
          <a:p>
            <a:r>
              <a:rPr lang="en-US" dirty="0" smtClean="0"/>
              <a:t>ĐÁNH GIÁ, KẾT LUẬN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2434129" y="1171327"/>
            <a:ext cx="626090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phỏng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lí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lí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bao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1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</a:t>
            </a:r>
            <a:endParaRPr lang="vi-VN" sz="1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phiếu</a:t>
            </a: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mượn</a:t>
            </a:r>
            <a:endParaRPr lang="vi-VN" sz="1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endParaRPr lang="vi-VN" sz="16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endParaRPr lang="vi-VN" sz="16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Mượn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endParaRPr lang="en-US" sz="16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endParaRPr lang="vi-VN" sz="16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Đây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tất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biết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menu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sẵn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sz="16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Nhược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endParaRPr lang="vi-VN" sz="16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Vẫn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họa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sz="16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khắn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thao</a:t>
            </a:r>
            <a:r>
              <a:rPr lang="en-US" sz="1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endParaRPr lang="vi-VN" sz="16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sz="1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sz="1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96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754375" y="2113635"/>
            <a:ext cx="8246070" cy="1042857"/>
          </a:xfrm>
        </p:spPr>
        <p:txBody>
          <a:bodyPr/>
          <a:lstStyle/>
          <a:p>
            <a:r>
              <a:rPr lang="en-US" dirty="0" smtClean="0"/>
              <a:t>CẢM ƠN MỌI NGƯỜI ĐÃ LẮNG NGHE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9388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891995"/>
            <a:ext cx="8246070" cy="104285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THIỆU VỀ C++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2724455"/>
            <a:ext cx="8246070" cy="2959038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phổ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Assembler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dẻo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1197405"/>
            <a:ext cx="5802790" cy="104285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 1 CHIỀU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520" y="3029865"/>
            <a:ext cx="8551480" cy="2959038"/>
          </a:xfrm>
        </p:spPr>
        <p:txBody>
          <a:bodyPr>
            <a:normAutofit/>
          </a:bodyPr>
          <a:lstStyle/>
          <a:p>
            <a:pPr algn="just"/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bố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vùng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nhớ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gọi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kích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thước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Kích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thước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buộc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hằng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vùng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nhớ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lúc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biên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endParaRPr lang="vi-V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36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1197405"/>
            <a:ext cx="5802790" cy="104285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CHƯƠNG TRÌNH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2184462"/>
            <a:ext cx="8551480" cy="29590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600" dirty="0" smtClean="0"/>
              <a:t>                    </a:t>
            </a:r>
            <a:r>
              <a:rPr lang="en-US" sz="1600" dirty="0" err="1" smtClean="0"/>
              <a:t>Để</a:t>
            </a:r>
            <a:r>
              <a:rPr lang="en-US" sz="1600" dirty="0" smtClean="0"/>
              <a:t> </a:t>
            </a: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thư</a:t>
            </a:r>
            <a:r>
              <a:rPr lang="en-US" sz="1600" dirty="0"/>
              <a:t> </a:t>
            </a:r>
            <a:r>
              <a:rPr lang="en-US" sz="1600" dirty="0" err="1"/>
              <a:t>viện</a:t>
            </a:r>
            <a:r>
              <a:rPr lang="en-US" sz="1600" dirty="0"/>
              <a:t> </a:t>
            </a:r>
            <a:r>
              <a:rPr lang="en-US" sz="1600" dirty="0" err="1"/>
              <a:t>thì</a:t>
            </a:r>
            <a:r>
              <a:rPr lang="en-US" sz="1600" dirty="0"/>
              <a:t> </a:t>
            </a:r>
            <a:r>
              <a:rPr lang="en-US" sz="1600" dirty="0" err="1"/>
              <a:t>trước</a:t>
            </a:r>
            <a:r>
              <a:rPr lang="en-US" sz="1600" dirty="0"/>
              <a:t> </a:t>
            </a:r>
            <a:r>
              <a:rPr lang="en-US" sz="1600" dirty="0" err="1"/>
              <a:t>hết</a:t>
            </a:r>
            <a:r>
              <a:rPr lang="en-US" sz="1600" dirty="0"/>
              <a:t> ta </a:t>
            </a:r>
            <a:r>
              <a:rPr lang="en-US" sz="1600" dirty="0" err="1"/>
              <a:t>phải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danh</a:t>
            </a:r>
            <a:r>
              <a:rPr lang="en-US" sz="1600" dirty="0"/>
              <a:t> </a:t>
            </a:r>
            <a:r>
              <a:rPr lang="en-US" sz="1600" dirty="0" err="1"/>
              <a:t>sách</a:t>
            </a:r>
            <a:r>
              <a:rPr lang="en-US" sz="1600" dirty="0"/>
              <a:t> </a:t>
            </a:r>
            <a:r>
              <a:rPr lang="en-US" sz="1600" dirty="0" err="1"/>
              <a:t>sinh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r>
              <a:rPr lang="en-US" sz="1600" dirty="0"/>
              <a:t>,  </a:t>
            </a:r>
            <a:r>
              <a:rPr lang="en-US" sz="1600" dirty="0" err="1"/>
              <a:t>sách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smtClean="0"/>
              <a:t>                     	</a:t>
            </a:r>
            <a:r>
              <a:rPr lang="en-US" sz="1600" dirty="0" err="1" smtClean="0"/>
              <a:t>hiện</a:t>
            </a:r>
            <a:r>
              <a:rPr lang="en-US" sz="1600" dirty="0" smtClean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thao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danh</a:t>
            </a:r>
            <a:r>
              <a:rPr lang="en-US" sz="1600" dirty="0"/>
              <a:t> </a:t>
            </a:r>
            <a:r>
              <a:rPr lang="en-US" sz="1600" dirty="0" err="1"/>
              <a:t>sách</a:t>
            </a:r>
            <a:r>
              <a:rPr lang="en-US" sz="1600" dirty="0"/>
              <a:t> </a:t>
            </a:r>
            <a:r>
              <a:rPr lang="en-US" sz="1600" dirty="0" err="1"/>
              <a:t>sinh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r>
              <a:rPr lang="en-US" sz="1600" dirty="0"/>
              <a:t> </a:t>
            </a:r>
            <a:r>
              <a:rPr lang="en-US" sz="1600" dirty="0" err="1"/>
              <a:t>đó</a:t>
            </a:r>
            <a:r>
              <a:rPr lang="en-US" sz="1600" dirty="0"/>
              <a:t>. </a:t>
            </a:r>
            <a:endParaRPr lang="vi-VN" sz="1600" dirty="0"/>
          </a:p>
          <a:p>
            <a:endParaRPr lang="en-US" sz="1600" dirty="0" smtClean="0"/>
          </a:p>
          <a:p>
            <a:pPr marL="0" indent="0" algn="l">
              <a:buNone/>
            </a:pPr>
            <a:r>
              <a:rPr lang="en-US" sz="1600" dirty="0" err="1" smtClean="0"/>
              <a:t>Trước</a:t>
            </a:r>
            <a:r>
              <a:rPr lang="en-US" sz="1600" dirty="0" smtClean="0"/>
              <a:t> </a:t>
            </a:r>
            <a:r>
              <a:rPr lang="en-US" sz="1600" dirty="0" err="1"/>
              <a:t>tiên</a:t>
            </a:r>
            <a:r>
              <a:rPr lang="en-US" sz="1600" dirty="0"/>
              <a:t> </a:t>
            </a:r>
            <a:r>
              <a:rPr lang="en-US" sz="1600" dirty="0" err="1"/>
              <a:t>phải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1 </a:t>
            </a:r>
            <a:r>
              <a:rPr lang="en-US" sz="1600" dirty="0" err="1"/>
              <a:t>mảng</a:t>
            </a:r>
            <a:r>
              <a:rPr lang="en-US" sz="1600" dirty="0"/>
              <a:t> </a:t>
            </a:r>
            <a:r>
              <a:rPr lang="en-US" sz="1600" dirty="0" err="1"/>
              <a:t>sinh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chứa</a:t>
            </a:r>
            <a:r>
              <a:rPr lang="en-US" sz="1600" dirty="0"/>
              <a:t> </a:t>
            </a:r>
            <a:r>
              <a:rPr lang="en-US" sz="1600" dirty="0" err="1"/>
              <a:t>khoảng</a:t>
            </a:r>
            <a:r>
              <a:rPr lang="en-US" sz="1600" dirty="0"/>
              <a:t> 50 </a:t>
            </a:r>
            <a:r>
              <a:rPr lang="en-US" sz="1600" dirty="0" err="1"/>
              <a:t>người</a:t>
            </a:r>
            <a:r>
              <a:rPr lang="en-US" sz="1600" dirty="0"/>
              <a:t>.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đó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:</a:t>
            </a:r>
            <a:endParaRPr lang="vi-VN" sz="1600" dirty="0"/>
          </a:p>
          <a:p>
            <a:pPr algn="l"/>
            <a:r>
              <a:rPr lang="en-US" sz="1600" dirty="0" err="1" smtClean="0"/>
              <a:t>Nhập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dirty="0" err="1"/>
              <a:t>thêm</a:t>
            </a:r>
            <a:r>
              <a:rPr lang="en-US" sz="1600" dirty="0"/>
              <a:t>)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sinh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r>
              <a:rPr lang="en-US" sz="1600" dirty="0"/>
              <a:t>, </a:t>
            </a:r>
            <a:r>
              <a:rPr lang="en-US" sz="1600" dirty="0" err="1"/>
              <a:t>sách</a:t>
            </a:r>
            <a:r>
              <a:rPr lang="en-US" sz="1600" dirty="0"/>
              <a:t> 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danh</a:t>
            </a:r>
            <a:r>
              <a:rPr lang="en-US" sz="1600" dirty="0"/>
              <a:t> </a:t>
            </a:r>
            <a:r>
              <a:rPr lang="en-US" sz="1600" dirty="0" err="1"/>
              <a:t>sách</a:t>
            </a:r>
            <a:r>
              <a:rPr lang="en-US" sz="1600" dirty="0"/>
              <a:t> (</a:t>
            </a:r>
            <a:r>
              <a:rPr lang="en-US" sz="1600" dirty="0" err="1"/>
              <a:t>mảng</a:t>
            </a:r>
            <a:r>
              <a:rPr lang="en-US" sz="1600" dirty="0"/>
              <a:t>).</a:t>
            </a:r>
            <a:endParaRPr lang="vi-VN" sz="1600" dirty="0"/>
          </a:p>
          <a:p>
            <a:pPr algn="l"/>
            <a:r>
              <a:rPr lang="en-US" sz="1600" dirty="0" smtClean="0"/>
              <a:t> </a:t>
            </a:r>
            <a:r>
              <a:rPr lang="en-US" sz="1600" dirty="0" err="1"/>
              <a:t>Tìm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sinh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r>
              <a:rPr lang="en-US" sz="1600" dirty="0"/>
              <a:t>, </a:t>
            </a:r>
            <a:r>
              <a:rPr lang="en-US" sz="1600" dirty="0" err="1"/>
              <a:t>sách</a:t>
            </a:r>
            <a:r>
              <a:rPr lang="en-US" sz="1600" dirty="0"/>
              <a:t>.</a:t>
            </a:r>
            <a:endParaRPr lang="vi-VN" sz="1600" dirty="0"/>
          </a:p>
          <a:p>
            <a:pPr algn="l"/>
            <a:r>
              <a:rPr lang="en-US" sz="1600" dirty="0" smtClean="0"/>
              <a:t> </a:t>
            </a:r>
            <a:r>
              <a:rPr lang="en-US" sz="1600" dirty="0" err="1"/>
              <a:t>Xóa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sinh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r>
              <a:rPr lang="en-US" sz="1600" dirty="0"/>
              <a:t>, </a:t>
            </a:r>
            <a:r>
              <a:rPr lang="en-US" sz="1600" dirty="0" err="1"/>
              <a:t>sách</a:t>
            </a:r>
            <a:r>
              <a:rPr lang="en-US" sz="1600" dirty="0"/>
              <a:t> </a:t>
            </a:r>
            <a:r>
              <a:rPr lang="en-US" sz="1600" dirty="0" err="1"/>
              <a:t>khỏi</a:t>
            </a:r>
            <a:r>
              <a:rPr lang="en-US" sz="1600" dirty="0"/>
              <a:t> </a:t>
            </a:r>
            <a:r>
              <a:rPr lang="en-US" sz="1600" dirty="0" err="1"/>
              <a:t>danh</a:t>
            </a:r>
            <a:r>
              <a:rPr lang="en-US" sz="1600" dirty="0"/>
              <a:t> </a:t>
            </a:r>
            <a:r>
              <a:rPr lang="en-US" sz="1600" dirty="0" err="1"/>
              <a:t>sách</a:t>
            </a:r>
            <a:r>
              <a:rPr lang="en-US" sz="1600" dirty="0"/>
              <a:t>(</a:t>
            </a:r>
            <a:r>
              <a:rPr lang="en-US" sz="1600" dirty="0" err="1"/>
              <a:t>mảng</a:t>
            </a:r>
            <a:r>
              <a:rPr lang="en-US" sz="1600" dirty="0"/>
              <a:t>).</a:t>
            </a:r>
            <a:endParaRPr lang="vi-VN" sz="1600" dirty="0"/>
          </a:p>
          <a:p>
            <a:pPr algn="l"/>
            <a:r>
              <a:rPr lang="en-US" sz="1600" dirty="0" smtClean="0"/>
              <a:t> </a:t>
            </a:r>
            <a:r>
              <a:rPr lang="en-US" sz="1600" dirty="0" err="1"/>
              <a:t>Sửa</a:t>
            </a:r>
            <a:r>
              <a:rPr lang="en-US" sz="1600" dirty="0"/>
              <a:t> </a:t>
            </a:r>
            <a:r>
              <a:rPr lang="en-US" sz="1600" dirty="0" err="1"/>
              <a:t>sinh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r>
              <a:rPr lang="en-US" sz="1600" dirty="0"/>
              <a:t>, </a:t>
            </a:r>
            <a:r>
              <a:rPr lang="en-US" sz="1600" dirty="0" err="1"/>
              <a:t>sách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danh</a:t>
            </a:r>
            <a:r>
              <a:rPr lang="en-US" sz="1600" dirty="0"/>
              <a:t> </a:t>
            </a:r>
            <a:r>
              <a:rPr lang="en-US" sz="1600" dirty="0" err="1"/>
              <a:t>sách</a:t>
            </a:r>
            <a:r>
              <a:rPr lang="en-US" sz="1600" dirty="0"/>
              <a:t> ( </a:t>
            </a:r>
            <a:r>
              <a:rPr lang="en-US" sz="1600" dirty="0" err="1"/>
              <a:t>mảng</a:t>
            </a:r>
            <a:r>
              <a:rPr lang="en-US" sz="1600" dirty="0"/>
              <a:t>).</a:t>
            </a:r>
            <a:endParaRPr lang="vi-VN" sz="1600" dirty="0"/>
          </a:p>
          <a:p>
            <a:pPr marL="0" indent="0" algn="l">
              <a:buNone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41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526" y="586585"/>
            <a:ext cx="8246070" cy="1042857"/>
          </a:xfrm>
        </p:spPr>
        <p:txBody>
          <a:bodyPr/>
          <a:lstStyle/>
          <a:p>
            <a:r>
              <a:rPr lang="en-US" dirty="0" smtClean="0"/>
              <a:t>CÁC CHỨC NĂNG CHÍNH</a:t>
            </a:r>
            <a:endParaRPr lang="vi-VN" dirty="0"/>
          </a:p>
        </p:txBody>
      </p:sp>
      <p:pic>
        <p:nvPicPr>
          <p:cNvPr id="48" name="Picture 4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18" y="1502815"/>
            <a:ext cx="5523852" cy="341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3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526" y="586585"/>
            <a:ext cx="8246070" cy="1042857"/>
          </a:xfrm>
        </p:spPr>
        <p:txBody>
          <a:bodyPr/>
          <a:lstStyle/>
          <a:p>
            <a:r>
              <a:rPr lang="en-US" dirty="0" smtClean="0"/>
              <a:t>CÁC MODULE CƠ BẢN</a:t>
            </a:r>
            <a:endParaRPr lang="vi-VN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10" y="1350110"/>
            <a:ext cx="3496440" cy="36564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76015" y="2993648"/>
            <a:ext cx="213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 NHẬP </a:t>
            </a:r>
            <a:endParaRPr lang="vi-VN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526" y="586585"/>
            <a:ext cx="8246070" cy="1042857"/>
          </a:xfrm>
        </p:spPr>
        <p:txBody>
          <a:bodyPr/>
          <a:lstStyle/>
          <a:p>
            <a:r>
              <a:rPr lang="en-US" dirty="0" smtClean="0"/>
              <a:t>CÁC MODULE CƠ BẢN</a:t>
            </a:r>
            <a:endParaRPr lang="vi-VN" dirty="0"/>
          </a:p>
        </p:txBody>
      </p:sp>
      <p:sp>
        <p:nvSpPr>
          <p:cNvPr id="3" name="TextBox 2"/>
          <p:cNvSpPr txBox="1"/>
          <p:nvPr/>
        </p:nvSpPr>
        <p:spPr>
          <a:xfrm>
            <a:off x="1976015" y="2993648"/>
            <a:ext cx="213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 XUẤT</a:t>
            </a:r>
            <a:endParaRPr lang="vi-VN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15" y="1307241"/>
            <a:ext cx="3229418" cy="374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6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526" y="586585"/>
            <a:ext cx="8246070" cy="1042857"/>
          </a:xfrm>
        </p:spPr>
        <p:txBody>
          <a:bodyPr/>
          <a:lstStyle/>
          <a:p>
            <a:r>
              <a:rPr lang="en-US" dirty="0" smtClean="0"/>
              <a:t>CÁC MODULE CƠ BẢN</a:t>
            </a:r>
            <a:endParaRPr lang="vi-VN" dirty="0"/>
          </a:p>
        </p:txBody>
      </p:sp>
      <p:sp>
        <p:nvSpPr>
          <p:cNvPr id="3" name="TextBox 2"/>
          <p:cNvSpPr txBox="1"/>
          <p:nvPr/>
        </p:nvSpPr>
        <p:spPr>
          <a:xfrm>
            <a:off x="1976015" y="2993648"/>
            <a:ext cx="213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 XÓA </a:t>
            </a:r>
            <a:endParaRPr lang="vi-VN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10" y="1350110"/>
            <a:ext cx="3453313" cy="369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9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526" y="586585"/>
            <a:ext cx="8246070" cy="1042857"/>
          </a:xfrm>
        </p:spPr>
        <p:txBody>
          <a:bodyPr/>
          <a:lstStyle/>
          <a:p>
            <a:r>
              <a:rPr lang="en-US" dirty="0" smtClean="0"/>
              <a:t>CÁC MODULE CƠ BẢN</a:t>
            </a:r>
            <a:endParaRPr lang="vi-VN" dirty="0"/>
          </a:p>
        </p:txBody>
      </p:sp>
      <p:sp>
        <p:nvSpPr>
          <p:cNvPr id="3" name="TextBox 2"/>
          <p:cNvSpPr txBox="1"/>
          <p:nvPr/>
        </p:nvSpPr>
        <p:spPr>
          <a:xfrm>
            <a:off x="1976015" y="2993648"/>
            <a:ext cx="213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 TÌM KIẾM </a:t>
            </a:r>
            <a:endParaRPr lang="vi-VN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008" y="1343351"/>
            <a:ext cx="3655617" cy="366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9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On-screen Show (16:9)</PresentationFormat>
  <Paragraphs>47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Tahoma</vt:lpstr>
      <vt:lpstr>Times New Roman</vt:lpstr>
      <vt:lpstr>Office Theme</vt:lpstr>
      <vt:lpstr>Dự Án Quản lý thư viện Nhóm 8  Trần Đình Quang Nhật Nguyễn Phan Hiếu Minh</vt:lpstr>
      <vt:lpstr>GIỚI THIỆU VỀ C++</vt:lpstr>
      <vt:lpstr>MẢNG 1 CHIỀU</vt:lpstr>
      <vt:lpstr>XÂY DỰNG CHƯƠNG TRÌNH</vt:lpstr>
      <vt:lpstr>CÁC CHỨC NĂNG CHÍNH</vt:lpstr>
      <vt:lpstr>CÁC MODULE CƠ BẢN</vt:lpstr>
      <vt:lpstr>CÁC MODULE CƠ BẢN</vt:lpstr>
      <vt:lpstr>CÁC MODULE CƠ BẢN</vt:lpstr>
      <vt:lpstr>CÁC MODULE CƠ BẢN</vt:lpstr>
      <vt:lpstr>ĐÁNH GIÁ, KẾT LUẬN</vt:lpstr>
      <vt:lpstr>CẢM ƠN MỌI NGƯỜI ĐÃ LẮNG NGHE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2023-06-04T16:27:03Z</dcterms:modified>
</cp:coreProperties>
</file>