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A_concentration_slower_diffusion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5767</TotalTime>
  <Words>253</Words>
  <Application>Microsoft Macintosh PowerPoint</Application>
  <PresentationFormat>Widescreen</PresentationFormat>
  <Paragraphs>156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108</cp:revision>
  <dcterms:created xsi:type="dcterms:W3CDTF">2018-03-09T06:37:14Z</dcterms:created>
  <dcterms:modified xsi:type="dcterms:W3CDTF">2020-08-23T00:58:20Z</dcterms:modified>
</cp:coreProperties>
</file>