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4" r:id="rId2"/>
    <p:sldId id="2645" r:id="rId3"/>
    <p:sldId id="264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3"/>
  </p:normalViewPr>
  <p:slideViewPr>
    <p:cSldViewPr snapToGrid="0" snapToObjects="1">
      <p:cViewPr varScale="1">
        <p:scale>
          <a:sx n="117" d="100"/>
          <a:sy n="117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5589</TotalTime>
  <Words>29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98</cp:revision>
  <dcterms:created xsi:type="dcterms:W3CDTF">2018-03-09T06:37:14Z</dcterms:created>
  <dcterms:modified xsi:type="dcterms:W3CDTF">2020-08-18T03:51:16Z</dcterms:modified>
</cp:coreProperties>
</file>