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57" r:id="rId11"/>
    <p:sldId id="256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8044</TotalTime>
  <Words>594</Words>
  <Application>Microsoft Macintosh PowerPoint</Application>
  <PresentationFormat>Widescreen</PresentationFormat>
  <Paragraphs>268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115</cp:revision>
  <dcterms:created xsi:type="dcterms:W3CDTF">2018-03-09T06:37:14Z</dcterms:created>
  <dcterms:modified xsi:type="dcterms:W3CDTF">2020-08-24T14:55:05Z</dcterms:modified>
</cp:coreProperties>
</file>