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44" r:id="rId2"/>
    <p:sldId id="2645" r:id="rId3"/>
    <p:sldId id="2646" r:id="rId4"/>
    <p:sldId id="2647" r:id="rId5"/>
    <p:sldId id="2648" r:id="rId6"/>
    <p:sldId id="2649" r:id="rId7"/>
    <p:sldId id="2650" r:id="rId8"/>
    <p:sldId id="2651" r:id="rId9"/>
    <p:sldId id="265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803"/>
  </p:normalViewPr>
  <p:slideViewPr>
    <p:cSldViewPr snapToGrid="0" snapToObjects="1">
      <p:cViewPr varScale="1">
        <p:scale>
          <a:sx n="104" d="100"/>
          <a:sy n="104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82680-7EFC-594A-AE6D-8C42E1797072}" type="datetimeFigureOut">
              <a:rPr lang="en-US" smtClean="0"/>
              <a:t>8/22/20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7716F-88A2-8E4E-B694-34C10F2D9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feed-</a:t>
            </a:r>
            <a:r>
              <a:rPr lang="en-US" dirty="0" err="1"/>
              <a:t>forward_loop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97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type-1_incoherent_feed-forward_loop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2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repressilator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06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initial_A_concentration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37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A_concentration_one_time_step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5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A_concentration_two_time_steps_partial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74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83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A_concentration_slower_diffusion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36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two_particle_concentration_diffusion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5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4C6C-445F-1F49-8BB7-84F9DF3E5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B1248-B052-9E43-84A6-38C7708F0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04E32-BE1F-D44B-B165-E92F548E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A128-3969-FF4B-AFA0-18802EC2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BE04-A7ED-894E-9EF8-BC4502A0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4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BA33-B77C-5348-8599-6CE8F0AC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E9EE4-64FD-9C49-831C-2413150DD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9E87C-C15A-7446-90CE-89184279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C93A2-8544-0146-AAA9-540AD4A0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04F65-817E-9B41-9B9A-61419901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9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C1BF3-3A4A-DE4E-A5D2-7ADF5FF11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51204-C072-7A4F-8E3A-7803E5FC1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090D7-373D-234B-B9A7-F608FBAD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F8D1B-98EA-2845-B74B-40F99ABF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9C9BC-392E-7646-9123-8592C2D5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E93A-3640-CE48-9479-CEC8A854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BC7E-10EA-5B45-B7B1-96247D1CC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2572C-1321-1348-B3C7-D969EEBE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7DC3-1661-AB4A-83CF-19116CB6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A579C-3F82-DE48-927B-C4C03AEB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EFD1-6504-CC49-BF36-AFFDC91C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DEBEA-C5AA-D74B-9ABD-41C25C7EE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1A42-EBDD-5746-BB01-E6861079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89E4B-FB04-C446-A7AD-A8808AAA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E3713-54B4-DC43-A7A4-92869DFF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B6F4-2DB7-8A4A-A0AA-88514CD1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161F-4750-4040-BF26-0E0D91B96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3E186-EE8E-BD46-BF93-33C2A489C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A44ED-12BF-FC4B-B264-9A87684D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FA143-F645-8347-B5E6-CEB07446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56383-1529-2146-A12F-C5774FF6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8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59C1-580C-894F-B2EB-6295D926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74D62-7582-744E-8980-421A2077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4AC7D-A68A-BA4A-8045-BCD1CF42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A2EE3-59E6-EE48-B61B-F2357D0A1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D35CE-F73D-0141-80D3-C2D91AC5A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13F22-E24F-9344-A1A3-90F84BC0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DA110-3176-8C42-A9BC-96C40639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81C3F-14B9-604D-8EA0-159477D9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659B-5468-634F-9F5E-144AA0FF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8E45B-0C1E-774A-A6F0-2FC2CE08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A6D07-FCF1-BA43-BC9A-6FA11BDA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2835C-D764-0442-A2E6-91C531BB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8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D5FF4-7818-B64E-8DE1-1A196A19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31374-AD73-0444-B988-CF258707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11387-D30C-4745-BA9A-31250C39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7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3756-D4DC-9647-A1FF-9DF21EF3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38852-3EE1-CE43-9C4B-810DBE48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78510-0F53-9343-9AE6-821068449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60E42-87B2-7D46-A8B3-35944022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E3A6A-87EA-9E41-AF85-B8C73C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3625E-0496-8F40-A3A9-A7F5C252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3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C69E-8F6A-044F-80EF-94CFB051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73114-57DF-0045-A768-D07AB83C0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D9D6D-FFC1-1C48-B351-6280C4604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05E09-3E59-B240-9D4B-171685BA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70F4-5174-8B40-AC67-2E4E4A6A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56015-802C-1741-B647-EF74128C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A2767-74C3-BD45-9949-D20521BC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C28AE-C68E-4C4B-B281-9C2BA644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0FAD-26A2-6546-8209-E57389A87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D62E4-038D-2C41-A4BF-694B77A77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95802-5FAD-1E4D-B6D6-D086257C4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4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14">
            <a:extLst>
              <a:ext uri="{FF2B5EF4-FFF2-40B4-BE49-F238E27FC236}">
                <a16:creationId xmlns:a16="http://schemas.microsoft.com/office/drawing/2014/main" id="{01B38E0F-C819-FA4F-A6E9-9E3D6038225C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23" name="Straight Arrow Connector 30">
            <a:extLst>
              <a:ext uri="{FF2B5EF4-FFF2-40B4-BE49-F238E27FC236}">
                <a16:creationId xmlns:a16="http://schemas.microsoft.com/office/drawing/2014/main" id="{AD9DAED9-5927-3848-97AA-2BBD25A249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4" name="Oval 14">
            <a:extLst>
              <a:ext uri="{FF2B5EF4-FFF2-40B4-BE49-F238E27FC236}">
                <a16:creationId xmlns:a16="http://schemas.microsoft.com/office/drawing/2014/main" id="{8F59C1AE-1A93-CE4E-AEBB-55E60AD6BB27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25" name="Oval 14">
            <a:extLst>
              <a:ext uri="{FF2B5EF4-FFF2-40B4-BE49-F238E27FC236}">
                <a16:creationId xmlns:a16="http://schemas.microsoft.com/office/drawing/2014/main" id="{2450309B-4D9A-4A40-8B07-F8351A92A08B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26" name="Straight Arrow Connector 30">
            <a:extLst>
              <a:ext uri="{FF2B5EF4-FFF2-40B4-BE49-F238E27FC236}">
                <a16:creationId xmlns:a16="http://schemas.microsoft.com/office/drawing/2014/main" id="{A9355787-AD04-4F40-A3F1-A59F1E6598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A19F9443-639F-E74B-A207-76C9E88F84CA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8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14" name="Straight Arrow Connector 30">
            <a:extLst>
              <a:ext uri="{FF2B5EF4-FFF2-40B4-BE49-F238E27FC236}">
                <a16:creationId xmlns:a16="http://schemas.microsoft.com/office/drawing/2014/main" id="{22D95DCF-1B3F-7B4C-B6F7-F9CBC61BB1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12A8DE82-2C27-9748-8797-5EDD1430B962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31A240-C91B-5A4C-BD45-E855705CB8DB}"/>
              </a:ext>
            </a:extLst>
          </p:cNvPr>
          <p:cNvSpPr txBox="1"/>
          <p:nvPr/>
        </p:nvSpPr>
        <p:spPr>
          <a:xfrm>
            <a:off x="6096000" y="981284"/>
            <a:ext cx="37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4FD98-0B3C-A842-A047-07E30FB993C9}"/>
              </a:ext>
            </a:extLst>
          </p:cNvPr>
          <p:cNvSpPr txBox="1"/>
          <p:nvPr/>
        </p:nvSpPr>
        <p:spPr>
          <a:xfrm>
            <a:off x="6801196" y="172860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392241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5430542" y="3033651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cxnSp>
        <p:nvCxnSpPr>
          <p:cNvPr id="11" name="Straight Arrow Connector 30">
            <a:extLst>
              <a:ext uri="{FF2B5EF4-FFF2-40B4-BE49-F238E27FC236}">
                <a16:creationId xmlns:a16="http://schemas.microsoft.com/office/drawing/2014/main" id="{8FDAD1F3-25A4-CB47-AD7B-972FFECEEB3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51100" y="23611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cxnSp>
        <p:nvCxnSpPr>
          <p:cNvPr id="15" name="Straight Arrow Connector 30">
            <a:extLst>
              <a:ext uri="{FF2B5EF4-FFF2-40B4-BE49-F238E27FC236}">
                <a16:creationId xmlns:a16="http://schemas.microsoft.com/office/drawing/2014/main" id="{724F1B7A-A9B3-AD42-9669-D55F5B68448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718775" y="23784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1052E-D837-8344-A1BD-33601AAA05EF}"/>
              </a:ext>
            </a:extLst>
          </p:cNvPr>
          <p:cNvSpPr txBox="1"/>
          <p:nvPr/>
        </p:nvSpPr>
        <p:spPr>
          <a:xfrm>
            <a:off x="5910338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F3DD9-AA3D-114A-A889-3FB8DCA475D2}"/>
              </a:ext>
            </a:extLst>
          </p:cNvPr>
          <p:cNvSpPr txBox="1"/>
          <p:nvPr/>
        </p:nvSpPr>
        <p:spPr>
          <a:xfrm>
            <a:off x="4872049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167604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316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75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412424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74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2389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84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282155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29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80555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8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119716"/>
              </p:ext>
            </p:extLst>
          </p:nvPr>
        </p:nvGraphicFramePr>
        <p:xfrm>
          <a:off x="2032000" y="719666"/>
          <a:ext cx="3657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(0, 0)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(0, 0)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(0, 0)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(0, 0)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(0, 0)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(0, 0)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(.01,.005,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(.04,.02,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(.01,.005,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(0, 0)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(0, 0)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(.04,.02,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(.8, .9)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(.04,.02,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(0, 0)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(0, 0)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(.01,.005,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(.04,.02, 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(.01,.005,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(0, 0)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(0, 0)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(0, 0)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(0, 0)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(0, 0)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(0, 0)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57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fS">
      <a:dk1>
        <a:srgbClr val="000000"/>
      </a:dk1>
      <a:lt1>
        <a:srgbClr val="FFFFFF"/>
      </a:lt1>
      <a:dk2>
        <a:srgbClr val="7030A0"/>
      </a:dk2>
      <a:lt2>
        <a:srgbClr val="935100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5775</TotalTime>
  <Words>395</Words>
  <Application>Microsoft Macintosh PowerPoint</Application>
  <PresentationFormat>Widescreen</PresentationFormat>
  <Paragraphs>183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pcompeau</dc:creator>
  <cp:lastModifiedBy>pcompeau</cp:lastModifiedBy>
  <cp:revision>110</cp:revision>
  <dcterms:created xsi:type="dcterms:W3CDTF">2018-03-09T06:37:14Z</dcterms:created>
  <dcterms:modified xsi:type="dcterms:W3CDTF">2020-08-23T01:06:27Z</dcterms:modified>
</cp:coreProperties>
</file>