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57" r:id="rId11"/>
    <p:sldId id="256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fS">
      <a:dk1>
        <a:srgbClr val="000000"/>
      </a:dk1>
      <a:lt1>
        <a:srgbClr val="FFFFFF"/>
      </a:lt1>
      <a:dk2>
        <a:srgbClr val="7030A0"/>
      </a:dk2>
      <a:lt2>
        <a:srgbClr val="935100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8042</TotalTime>
  <Words>594</Words>
  <Application>Microsoft Macintosh PowerPoint</Application>
  <PresentationFormat>Widescreen</PresentationFormat>
  <Paragraphs>268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114</cp:revision>
  <dcterms:created xsi:type="dcterms:W3CDTF">2018-03-09T06:37:14Z</dcterms:created>
  <dcterms:modified xsi:type="dcterms:W3CDTF">2020-08-24T14:53:24Z</dcterms:modified>
</cp:coreProperties>
</file>