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6995C7F-F4EC-4429-5B08-551B34C23455}" name="동우 이" initials="동이" userId="11eb7712f93c72e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9F52BC-ACDD-72A4-6CBA-B5097E975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E58406-1EF7-087C-DD1E-E0CAD2AA7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76426E-DFDA-4C15-3017-E2202092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DBF97-14A5-C93B-3897-6828FD8F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98351A-F868-DAF4-9368-F20832173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7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C3E02C-10D8-4650-BD47-0A7961615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F8BF40-8C9C-8481-0089-B9CCA4746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C65EF-CDA7-2DE9-6224-9543DFC7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960CA-914D-3DFB-B8B7-5FF91855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CE5FD9-21FB-5042-49FC-68CD4BAF4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0864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80AC11-02D2-87EE-F215-B7563F22D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6B23E33-C2C9-7B3E-0EAC-65DF05C5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B8219-D7D0-FCB0-863D-C126A221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F2B67-C875-67D5-7D04-E73D9B19A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AA6008-7BFC-15E1-6B40-FAD98257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3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9509D3-604E-8946-BD05-EFAC44DA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5DF4E2-AF86-70E0-3435-FBB11F132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003375-84FB-F8EA-9E51-854496A4A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6228F7-2C79-4514-7E42-A55B29885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CC7E08-16EF-C0E9-3F95-90B7F46C7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751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232F3-DD8E-49D4-C370-F7EC06CA1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C2A7B3-FB05-6BD9-2518-B95283BF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4A2A3-A352-EDAF-0A91-27930F69B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18E43-CCE5-4DDA-F1A2-054A86E48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C7874-2B29-3CF7-6010-176B589E6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733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79615-56D3-A8AE-B632-F2643E97B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65CD8C-3851-F3CD-E6C6-8B42676DA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1AA104-24B3-F751-F0AD-857436927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82C578-ED98-15B6-B401-8E3E7ECAD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9EB7D4-FADE-5ACF-D3AE-9340C16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23CC23-1D50-9301-3439-195CDB13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9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07F6FE-8FD7-EA62-25E4-24A46951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29C851-F65A-4A1B-6734-491A2C45F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1D03B5-6E3C-0503-D5D2-E5770015C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660134-2652-01DB-2DB7-0A955F105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DF003B-20DE-337E-5EC6-778CD0E3E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7D83C93-8EC4-443D-6F8A-F019B9AF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025DFF-12C3-12EC-1ED9-EF8E9871D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A8A6AA-1607-9366-557B-4B32022C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2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438AF-3761-AC3F-3614-1B4A0209A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94E5C0-4E12-FD4F-0E84-7F5529EC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51B69F-EEC1-500D-341D-1F9FE202D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B92CB3-95EF-893F-1B90-8D7B7ED9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62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F5B349-5BD6-C0C4-769C-8D5F152F4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3B7297-CCD4-9012-6312-4668C7560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32853F-55A5-3BA6-947F-EF4CFEEA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331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49DBFB-57D2-57B2-760A-92A041A4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1B730E-9DB9-12B1-F491-468FB5A3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5AA17B-5C2D-01C6-5255-EEBB08A20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E5C62F-5F13-AE50-E2AE-0A6C73DE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C860B3-CCE7-14C1-F93C-0A1E3BCB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EE6536-A020-A03C-13EE-C40BDD2A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428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45DED-6E18-630B-4ECD-DE870791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15DAED-8680-8FA5-72B3-CAEFA6A3A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848A17-101E-3039-9B80-DC4EE8873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95E6B-BB44-3D84-0B0A-D9E63A2B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FAE6D8-F260-D4AB-C4AD-BC8D085F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AECE2-3787-159D-9E09-F634F995E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85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AEC330C-356C-02AF-8369-0F6830293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BEF9E4-DF22-8DBF-EF1F-8DA184B6A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4A0C9-C05B-4967-2F4B-A4C425866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8A5E5-3E45-4EEF-8C70-D81A8A757C3C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8B5E9-5820-45B0-F9B8-7DDB30B51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3A9835-B944-D8E4-241D-8B5033D083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EB500-F1B3-4FF9-96CA-E8B5687541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575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B4598B2-DE92-EE5C-62AA-6841128D5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807493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650524418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2435357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1470660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592132095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482199590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OSI Model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Layer No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TCP/IP Layer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Other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273135180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Alligator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Application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L7(Firewall)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HTTPS, FTP,</a:t>
                      </a:r>
                      <a:r>
                        <a:rPr lang="ko-KR" altLang="en-US" sz="2400" dirty="0"/>
                        <a:t> </a:t>
                      </a:r>
                      <a:endParaRPr lang="en-US" altLang="ko-KR" sz="2400" dirty="0"/>
                    </a:p>
                    <a:p>
                      <a:pPr algn="ctr" latinLnBrk="1"/>
                      <a:r>
                        <a:rPr lang="en-US" altLang="ko-KR" sz="2400" dirty="0"/>
                        <a:t>SCP,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DNS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415461824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pet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Presentation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015876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Steve’s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Session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/>
                    </a:p>
                  </a:txBody>
                  <a:tcPr marL="73475" marR="73475" marT="36738" marB="36738"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765901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Touch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Transport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L4(NAT)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TCP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UDP, ICMP(?)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53941926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Not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Network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L3(Router)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IPv6, ARP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791074952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Do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Data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L2(Switch)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Ethernet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812602923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Please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Physical</a:t>
                      </a:r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+mj-lt"/>
                      </a:endParaRPr>
                    </a:p>
                  </a:txBody>
                  <a:tcPr marL="73475" marR="73475" marT="36738" marB="36738" anchor="ctr"/>
                </a:tc>
                <a:extLst>
                  <a:ext uri="{0D108BD9-81ED-4DB2-BD59-A6C34878D82A}">
                    <a16:rowId xmlns:a16="http://schemas.microsoft.com/office/drawing/2014/main" val="1854320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38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57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동우 이</dc:creator>
  <cp:lastModifiedBy>minseok choi</cp:lastModifiedBy>
  <cp:revision>4</cp:revision>
  <dcterms:created xsi:type="dcterms:W3CDTF">2025-07-21T11:01:16Z</dcterms:created>
  <dcterms:modified xsi:type="dcterms:W3CDTF">2025-07-23T23:56:56Z</dcterms:modified>
</cp:coreProperties>
</file>