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2" r:id="rId7"/>
    <p:sldId id="265" r:id="rId8"/>
    <p:sldId id="264" r:id="rId9"/>
    <p:sldId id="267" r:id="rId10"/>
    <p:sldId id="266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B21018D-0A0C-4DFA-8B0B-0F9C6554028C}">
          <p14:sldIdLst>
            <p14:sldId id="256"/>
            <p14:sldId id="257"/>
            <p14:sldId id="259"/>
            <p14:sldId id="260"/>
            <p14:sldId id="269"/>
            <p14:sldId id="262"/>
            <p14:sldId id="265"/>
            <p14:sldId id="264"/>
            <p14:sldId id="267"/>
            <p14:sldId id="266"/>
            <p14:sldId id="270"/>
          </p14:sldIdLst>
        </p14:section>
        <p14:section name="Раздел без заголовка" id="{60476A3A-C448-41BB-9C8E-772EDC8AC9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8B77D-8D23-4E34-A5F2-D22EB882524F}" v="58" dt="2022-04-23T05:34:59.494"/>
    <p1510:client id="{97D975A3-BF0E-4E2B-86F1-5B942B67398E}" v="456" dt="2022-04-23T05:24:06.670"/>
    <p1510:client id="{CFF18FA7-B6AC-4706-9FD9-69BA9F04E491}" v="400" dt="2022-04-22T18:53:0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A6CCC-1794-414A-80CC-7619A6C88F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B670729-E022-4765-A16D-6723803E82A2}">
      <dgm:prSet/>
      <dgm:spPr/>
      <dgm:t>
        <a:bodyPr/>
        <a:lstStyle/>
        <a:p>
          <a:r>
            <a:rPr lang="en-US"/>
            <a:t>wikipedia==1.4.0</a:t>
          </a:r>
        </a:p>
      </dgm:t>
    </dgm:pt>
    <dgm:pt modelId="{E49503A5-765E-48A8-9C3B-ABFCE93EB554}" type="parTrans" cxnId="{A0556046-83DA-4060-928E-0901CAF93781}">
      <dgm:prSet/>
      <dgm:spPr/>
      <dgm:t>
        <a:bodyPr/>
        <a:lstStyle/>
        <a:p>
          <a:endParaRPr lang="en-US"/>
        </a:p>
      </dgm:t>
    </dgm:pt>
    <dgm:pt modelId="{9C8A2829-5B12-4450-8CE4-6093FAFFD9CD}" type="sibTrans" cxnId="{A0556046-83DA-4060-928E-0901CAF93781}">
      <dgm:prSet/>
      <dgm:spPr/>
      <dgm:t>
        <a:bodyPr/>
        <a:lstStyle/>
        <a:p>
          <a:endParaRPr lang="en-US"/>
        </a:p>
      </dgm:t>
    </dgm:pt>
    <dgm:pt modelId="{83EBE8F3-C55A-4F06-B10E-A9D5EA4465D7}">
      <dgm:prSet/>
      <dgm:spPr/>
      <dgm:t>
        <a:bodyPr/>
        <a:lstStyle/>
        <a:p>
          <a:r>
            <a:rPr lang="en-US"/>
            <a:t>SQLAlchemy==1.4.32</a:t>
          </a:r>
        </a:p>
      </dgm:t>
    </dgm:pt>
    <dgm:pt modelId="{46A0DDE7-C4FB-4058-BBAE-29C17C38CD7E}" type="parTrans" cxnId="{6327B0E6-269C-4EE2-911C-1F1DEE60D802}">
      <dgm:prSet/>
      <dgm:spPr/>
      <dgm:t>
        <a:bodyPr/>
        <a:lstStyle/>
        <a:p>
          <a:endParaRPr lang="en-US"/>
        </a:p>
      </dgm:t>
    </dgm:pt>
    <dgm:pt modelId="{D5221029-474D-4C86-9E81-7489CB08F8F9}" type="sibTrans" cxnId="{6327B0E6-269C-4EE2-911C-1F1DEE60D802}">
      <dgm:prSet/>
      <dgm:spPr/>
      <dgm:t>
        <a:bodyPr/>
        <a:lstStyle/>
        <a:p>
          <a:endParaRPr lang="en-US"/>
        </a:p>
      </dgm:t>
    </dgm:pt>
    <dgm:pt modelId="{341610DB-E610-4D42-BC29-19941188EB73}">
      <dgm:prSet/>
      <dgm:spPr/>
      <dgm:t>
        <a:bodyPr/>
        <a:lstStyle/>
        <a:p>
          <a:r>
            <a:rPr lang="en-US"/>
            <a:t>pyTelegramBotAPI==4.4.0</a:t>
          </a:r>
        </a:p>
      </dgm:t>
    </dgm:pt>
    <dgm:pt modelId="{E2B8B1DA-C42B-4B9F-B5C2-26FF2CCF8377}" type="parTrans" cxnId="{91A8D8D5-B74C-4B80-BB46-FF38F5B88A03}">
      <dgm:prSet/>
      <dgm:spPr/>
      <dgm:t>
        <a:bodyPr/>
        <a:lstStyle/>
        <a:p>
          <a:endParaRPr lang="en-US"/>
        </a:p>
      </dgm:t>
    </dgm:pt>
    <dgm:pt modelId="{555A19A0-199A-4B8D-AB02-F6EB364F2D42}" type="sibTrans" cxnId="{91A8D8D5-B74C-4B80-BB46-FF38F5B88A03}">
      <dgm:prSet/>
      <dgm:spPr/>
      <dgm:t>
        <a:bodyPr/>
        <a:lstStyle/>
        <a:p>
          <a:endParaRPr lang="en-US"/>
        </a:p>
      </dgm:t>
    </dgm:pt>
    <dgm:pt modelId="{0F1E3895-B09D-4F3D-9002-DC5DA1D65FF1}">
      <dgm:prSet/>
      <dgm:spPr/>
      <dgm:t>
        <a:bodyPr/>
        <a:lstStyle/>
        <a:p>
          <a:r>
            <a:rPr lang="en-US"/>
            <a:t>requests==2.27.1</a:t>
          </a:r>
        </a:p>
      </dgm:t>
    </dgm:pt>
    <dgm:pt modelId="{46498AA0-92AF-450D-9ABF-43EA1C6CD427}" type="parTrans" cxnId="{E942D691-04A6-4047-B87F-F00C8E066ACF}">
      <dgm:prSet/>
      <dgm:spPr/>
      <dgm:t>
        <a:bodyPr/>
        <a:lstStyle/>
        <a:p>
          <a:endParaRPr lang="en-US"/>
        </a:p>
      </dgm:t>
    </dgm:pt>
    <dgm:pt modelId="{39D390F9-D9A0-4D51-975A-56EA1B1FAC6F}" type="sibTrans" cxnId="{E942D691-04A6-4047-B87F-F00C8E066ACF}">
      <dgm:prSet/>
      <dgm:spPr/>
      <dgm:t>
        <a:bodyPr/>
        <a:lstStyle/>
        <a:p>
          <a:endParaRPr lang="en-US"/>
        </a:p>
      </dgm:t>
    </dgm:pt>
    <dgm:pt modelId="{480E7723-2F81-4428-8606-0A6452A328E8}">
      <dgm:prSet/>
      <dgm:spPr/>
      <dgm:t>
        <a:bodyPr/>
        <a:lstStyle/>
        <a:p>
          <a:r>
            <a:rPr lang="en-US"/>
            <a:t>IMDbPY==2021.4.18</a:t>
          </a:r>
        </a:p>
      </dgm:t>
    </dgm:pt>
    <dgm:pt modelId="{F1F5393B-BF6B-4899-9BE6-2DCC973F9145}" type="parTrans" cxnId="{5CBEE754-EB5B-4B53-BF86-7980BE7FC3E3}">
      <dgm:prSet/>
      <dgm:spPr/>
      <dgm:t>
        <a:bodyPr/>
        <a:lstStyle/>
        <a:p>
          <a:endParaRPr lang="en-US"/>
        </a:p>
      </dgm:t>
    </dgm:pt>
    <dgm:pt modelId="{13B9900D-F5FD-4D0F-850D-5F8CB2F489C8}" type="sibTrans" cxnId="{5CBEE754-EB5B-4B53-BF86-7980BE7FC3E3}">
      <dgm:prSet/>
      <dgm:spPr/>
      <dgm:t>
        <a:bodyPr/>
        <a:lstStyle/>
        <a:p>
          <a:endParaRPr lang="en-US"/>
        </a:p>
      </dgm:t>
    </dgm:pt>
    <dgm:pt modelId="{7D3FAA9D-F44C-47B7-A7E3-603D327EB094}">
      <dgm:prSet/>
      <dgm:spPr/>
      <dgm:t>
        <a:bodyPr/>
        <a:lstStyle/>
        <a:p>
          <a:r>
            <a:rPr lang="en-US"/>
            <a:t>kinopoiskpy==0.9.0</a:t>
          </a:r>
        </a:p>
      </dgm:t>
    </dgm:pt>
    <dgm:pt modelId="{63EA8FBE-F17A-4EC1-9D46-030DF8F4BEB9}" type="parTrans" cxnId="{D926DDC8-7530-43B6-9E65-B859D7EB7E8E}">
      <dgm:prSet/>
      <dgm:spPr/>
      <dgm:t>
        <a:bodyPr/>
        <a:lstStyle/>
        <a:p>
          <a:endParaRPr lang="en-US"/>
        </a:p>
      </dgm:t>
    </dgm:pt>
    <dgm:pt modelId="{C10E2A85-3FCC-4235-A222-A49C3EA0DCCE}" type="sibTrans" cxnId="{D926DDC8-7530-43B6-9E65-B859D7EB7E8E}">
      <dgm:prSet/>
      <dgm:spPr/>
      <dgm:t>
        <a:bodyPr/>
        <a:lstStyle/>
        <a:p>
          <a:endParaRPr lang="en-US"/>
        </a:p>
      </dgm:t>
    </dgm:pt>
    <dgm:pt modelId="{2D69F920-557E-427C-BA95-048111BE773A}">
      <dgm:prSet/>
      <dgm:spPr/>
      <dgm:t>
        <a:bodyPr/>
        <a:lstStyle/>
        <a:p>
          <a:r>
            <a:rPr lang="en-US"/>
            <a:t>kinopoisk-api-unofficial-client==2.1.1</a:t>
          </a:r>
        </a:p>
      </dgm:t>
    </dgm:pt>
    <dgm:pt modelId="{82DEB408-3ED1-4385-916B-EFF3C8ED1268}" type="parTrans" cxnId="{A7D5423A-77D7-4353-8E82-F8C77A562A4F}">
      <dgm:prSet/>
      <dgm:spPr/>
      <dgm:t>
        <a:bodyPr/>
        <a:lstStyle/>
        <a:p>
          <a:endParaRPr lang="en-US"/>
        </a:p>
      </dgm:t>
    </dgm:pt>
    <dgm:pt modelId="{2906A43E-EDD3-4DA0-82B7-486BE9DA0072}" type="sibTrans" cxnId="{A7D5423A-77D7-4353-8E82-F8C77A562A4F}">
      <dgm:prSet/>
      <dgm:spPr/>
      <dgm:t>
        <a:bodyPr/>
        <a:lstStyle/>
        <a:p>
          <a:endParaRPr lang="en-US"/>
        </a:p>
      </dgm:t>
    </dgm:pt>
    <dgm:pt modelId="{EE3CCC3E-48C3-4A98-A72D-84A18FBE8BD8}" type="pres">
      <dgm:prSet presAssocID="{4EBA6CCC-1794-414A-80CC-7619A6C88FDC}" presName="vert0" presStyleCnt="0">
        <dgm:presLayoutVars>
          <dgm:dir/>
          <dgm:animOne val="branch"/>
          <dgm:animLvl val="lvl"/>
        </dgm:presLayoutVars>
      </dgm:prSet>
      <dgm:spPr/>
    </dgm:pt>
    <dgm:pt modelId="{C0506B8B-C0B6-4487-8C59-B837DE50486E}" type="pres">
      <dgm:prSet presAssocID="{4B670729-E022-4765-A16D-6723803E82A2}" presName="thickLine" presStyleLbl="alignNode1" presStyleIdx="0" presStyleCnt="7"/>
      <dgm:spPr/>
    </dgm:pt>
    <dgm:pt modelId="{AA50D6C8-F62E-4F9F-BB0A-5AEA4B046E79}" type="pres">
      <dgm:prSet presAssocID="{4B670729-E022-4765-A16D-6723803E82A2}" presName="horz1" presStyleCnt="0"/>
      <dgm:spPr/>
    </dgm:pt>
    <dgm:pt modelId="{37D4D82F-278E-4CFC-AD0A-AEC7FA5EB778}" type="pres">
      <dgm:prSet presAssocID="{4B670729-E022-4765-A16D-6723803E82A2}" presName="tx1" presStyleLbl="revTx" presStyleIdx="0" presStyleCnt="7"/>
      <dgm:spPr/>
    </dgm:pt>
    <dgm:pt modelId="{F4F96CF8-181B-495C-95AF-075F94802B4E}" type="pres">
      <dgm:prSet presAssocID="{4B670729-E022-4765-A16D-6723803E82A2}" presName="vert1" presStyleCnt="0"/>
      <dgm:spPr/>
    </dgm:pt>
    <dgm:pt modelId="{47374E83-5BA4-49E0-9B61-C683AF66A80A}" type="pres">
      <dgm:prSet presAssocID="{83EBE8F3-C55A-4F06-B10E-A9D5EA4465D7}" presName="thickLine" presStyleLbl="alignNode1" presStyleIdx="1" presStyleCnt="7"/>
      <dgm:spPr/>
    </dgm:pt>
    <dgm:pt modelId="{1CCDD008-4BA6-4F33-9316-D87EC5E9FABD}" type="pres">
      <dgm:prSet presAssocID="{83EBE8F3-C55A-4F06-B10E-A9D5EA4465D7}" presName="horz1" presStyleCnt="0"/>
      <dgm:spPr/>
    </dgm:pt>
    <dgm:pt modelId="{D8720463-0C0F-4A5B-95FE-144958F5DE68}" type="pres">
      <dgm:prSet presAssocID="{83EBE8F3-C55A-4F06-B10E-A9D5EA4465D7}" presName="tx1" presStyleLbl="revTx" presStyleIdx="1" presStyleCnt="7"/>
      <dgm:spPr/>
    </dgm:pt>
    <dgm:pt modelId="{6B88EC2D-D8D4-4C1B-90FA-C5165A3FC2FD}" type="pres">
      <dgm:prSet presAssocID="{83EBE8F3-C55A-4F06-B10E-A9D5EA4465D7}" presName="vert1" presStyleCnt="0"/>
      <dgm:spPr/>
    </dgm:pt>
    <dgm:pt modelId="{5E567CD7-D1CA-4ED7-8C47-2C51A0E624AE}" type="pres">
      <dgm:prSet presAssocID="{341610DB-E610-4D42-BC29-19941188EB73}" presName="thickLine" presStyleLbl="alignNode1" presStyleIdx="2" presStyleCnt="7"/>
      <dgm:spPr/>
    </dgm:pt>
    <dgm:pt modelId="{F747FF72-B8FA-4C88-8C74-523CCC0A3454}" type="pres">
      <dgm:prSet presAssocID="{341610DB-E610-4D42-BC29-19941188EB73}" presName="horz1" presStyleCnt="0"/>
      <dgm:spPr/>
    </dgm:pt>
    <dgm:pt modelId="{A5DDE520-0989-4738-8B2C-953CA25CC343}" type="pres">
      <dgm:prSet presAssocID="{341610DB-E610-4D42-BC29-19941188EB73}" presName="tx1" presStyleLbl="revTx" presStyleIdx="2" presStyleCnt="7"/>
      <dgm:spPr/>
    </dgm:pt>
    <dgm:pt modelId="{58A639D4-EA48-4663-930C-7D54072FDB72}" type="pres">
      <dgm:prSet presAssocID="{341610DB-E610-4D42-BC29-19941188EB73}" presName="vert1" presStyleCnt="0"/>
      <dgm:spPr/>
    </dgm:pt>
    <dgm:pt modelId="{50C90ABF-2501-46FE-BBD9-A54579377CBE}" type="pres">
      <dgm:prSet presAssocID="{0F1E3895-B09D-4F3D-9002-DC5DA1D65FF1}" presName="thickLine" presStyleLbl="alignNode1" presStyleIdx="3" presStyleCnt="7"/>
      <dgm:spPr/>
    </dgm:pt>
    <dgm:pt modelId="{748042CD-921F-4FA6-8623-FEB707CF379E}" type="pres">
      <dgm:prSet presAssocID="{0F1E3895-B09D-4F3D-9002-DC5DA1D65FF1}" presName="horz1" presStyleCnt="0"/>
      <dgm:spPr/>
    </dgm:pt>
    <dgm:pt modelId="{AF5B2D0B-8A57-4A42-B0EA-73326CA3700A}" type="pres">
      <dgm:prSet presAssocID="{0F1E3895-B09D-4F3D-9002-DC5DA1D65FF1}" presName="tx1" presStyleLbl="revTx" presStyleIdx="3" presStyleCnt="7"/>
      <dgm:spPr/>
    </dgm:pt>
    <dgm:pt modelId="{DC334833-0FAB-4495-8AFA-2DD520DA0177}" type="pres">
      <dgm:prSet presAssocID="{0F1E3895-B09D-4F3D-9002-DC5DA1D65FF1}" presName="vert1" presStyleCnt="0"/>
      <dgm:spPr/>
    </dgm:pt>
    <dgm:pt modelId="{B263CB28-F223-43C4-990C-0D652FD5ED53}" type="pres">
      <dgm:prSet presAssocID="{480E7723-2F81-4428-8606-0A6452A328E8}" presName="thickLine" presStyleLbl="alignNode1" presStyleIdx="4" presStyleCnt="7"/>
      <dgm:spPr/>
    </dgm:pt>
    <dgm:pt modelId="{E621559B-DC26-405C-AEF0-4D0DBFA41B82}" type="pres">
      <dgm:prSet presAssocID="{480E7723-2F81-4428-8606-0A6452A328E8}" presName="horz1" presStyleCnt="0"/>
      <dgm:spPr/>
    </dgm:pt>
    <dgm:pt modelId="{9E39942F-E2DD-48EC-A93E-3C4D20F95228}" type="pres">
      <dgm:prSet presAssocID="{480E7723-2F81-4428-8606-0A6452A328E8}" presName="tx1" presStyleLbl="revTx" presStyleIdx="4" presStyleCnt="7"/>
      <dgm:spPr/>
    </dgm:pt>
    <dgm:pt modelId="{EE95D58A-D89A-4B66-9322-84743F7B0881}" type="pres">
      <dgm:prSet presAssocID="{480E7723-2F81-4428-8606-0A6452A328E8}" presName="vert1" presStyleCnt="0"/>
      <dgm:spPr/>
    </dgm:pt>
    <dgm:pt modelId="{282A8D65-BF2D-4F84-9022-3EF4E63B9255}" type="pres">
      <dgm:prSet presAssocID="{7D3FAA9D-F44C-47B7-A7E3-603D327EB094}" presName="thickLine" presStyleLbl="alignNode1" presStyleIdx="5" presStyleCnt="7"/>
      <dgm:spPr/>
    </dgm:pt>
    <dgm:pt modelId="{D4CD85FE-8D2C-4078-AEF7-5555C31D09D0}" type="pres">
      <dgm:prSet presAssocID="{7D3FAA9D-F44C-47B7-A7E3-603D327EB094}" presName="horz1" presStyleCnt="0"/>
      <dgm:spPr/>
    </dgm:pt>
    <dgm:pt modelId="{452A8F8C-8E7E-40E3-89D5-6F6B72986D2F}" type="pres">
      <dgm:prSet presAssocID="{7D3FAA9D-F44C-47B7-A7E3-603D327EB094}" presName="tx1" presStyleLbl="revTx" presStyleIdx="5" presStyleCnt="7"/>
      <dgm:spPr/>
    </dgm:pt>
    <dgm:pt modelId="{B1752B34-E6DF-4A29-B7C4-C63ED358D312}" type="pres">
      <dgm:prSet presAssocID="{7D3FAA9D-F44C-47B7-A7E3-603D327EB094}" presName="vert1" presStyleCnt="0"/>
      <dgm:spPr/>
    </dgm:pt>
    <dgm:pt modelId="{D944D3D3-2FA3-4E75-86A6-8A5C9DF5E444}" type="pres">
      <dgm:prSet presAssocID="{2D69F920-557E-427C-BA95-048111BE773A}" presName="thickLine" presStyleLbl="alignNode1" presStyleIdx="6" presStyleCnt="7"/>
      <dgm:spPr/>
    </dgm:pt>
    <dgm:pt modelId="{C8EE4ED6-F5D1-4A61-AEEF-41FCCE4AAF95}" type="pres">
      <dgm:prSet presAssocID="{2D69F920-557E-427C-BA95-048111BE773A}" presName="horz1" presStyleCnt="0"/>
      <dgm:spPr/>
    </dgm:pt>
    <dgm:pt modelId="{7902E11E-5D03-4535-B593-ECE149453146}" type="pres">
      <dgm:prSet presAssocID="{2D69F920-557E-427C-BA95-048111BE773A}" presName="tx1" presStyleLbl="revTx" presStyleIdx="6" presStyleCnt="7"/>
      <dgm:spPr/>
    </dgm:pt>
    <dgm:pt modelId="{B81B66DF-1127-4AD0-A24E-5E8AC96FF74E}" type="pres">
      <dgm:prSet presAssocID="{2D69F920-557E-427C-BA95-048111BE773A}" presName="vert1" presStyleCnt="0"/>
      <dgm:spPr/>
    </dgm:pt>
  </dgm:ptLst>
  <dgm:cxnLst>
    <dgm:cxn modelId="{2DB21C11-22DA-4720-8E99-12E5DB760D48}" type="presOf" srcId="{0F1E3895-B09D-4F3D-9002-DC5DA1D65FF1}" destId="{AF5B2D0B-8A57-4A42-B0EA-73326CA3700A}" srcOrd="0" destOrd="0" presId="urn:microsoft.com/office/officeart/2008/layout/LinedList"/>
    <dgm:cxn modelId="{5F6C4C12-F4E3-4EEA-B3EB-E78022B990A1}" type="presOf" srcId="{7D3FAA9D-F44C-47B7-A7E3-603D327EB094}" destId="{452A8F8C-8E7E-40E3-89D5-6F6B72986D2F}" srcOrd="0" destOrd="0" presId="urn:microsoft.com/office/officeart/2008/layout/LinedList"/>
    <dgm:cxn modelId="{98EF6922-B765-44B4-9F73-60F90B9E7B17}" type="presOf" srcId="{4EBA6CCC-1794-414A-80CC-7619A6C88FDC}" destId="{EE3CCC3E-48C3-4A98-A72D-84A18FBE8BD8}" srcOrd="0" destOrd="0" presId="urn:microsoft.com/office/officeart/2008/layout/LinedList"/>
    <dgm:cxn modelId="{A7D5423A-77D7-4353-8E82-F8C77A562A4F}" srcId="{4EBA6CCC-1794-414A-80CC-7619A6C88FDC}" destId="{2D69F920-557E-427C-BA95-048111BE773A}" srcOrd="6" destOrd="0" parTransId="{82DEB408-3ED1-4385-916B-EFF3C8ED1268}" sibTransId="{2906A43E-EDD3-4DA0-82B7-486BE9DA0072}"/>
    <dgm:cxn modelId="{95C1E945-5713-41B2-B919-7E5F74C9CC76}" type="presOf" srcId="{4B670729-E022-4765-A16D-6723803E82A2}" destId="{37D4D82F-278E-4CFC-AD0A-AEC7FA5EB778}" srcOrd="0" destOrd="0" presId="urn:microsoft.com/office/officeart/2008/layout/LinedList"/>
    <dgm:cxn modelId="{A0556046-83DA-4060-928E-0901CAF93781}" srcId="{4EBA6CCC-1794-414A-80CC-7619A6C88FDC}" destId="{4B670729-E022-4765-A16D-6723803E82A2}" srcOrd="0" destOrd="0" parTransId="{E49503A5-765E-48A8-9C3B-ABFCE93EB554}" sibTransId="{9C8A2829-5B12-4450-8CE4-6093FAFFD9CD}"/>
    <dgm:cxn modelId="{17BAFE67-20F0-4EAC-82DD-F714E13DB99D}" type="presOf" srcId="{83EBE8F3-C55A-4F06-B10E-A9D5EA4465D7}" destId="{D8720463-0C0F-4A5B-95FE-144958F5DE68}" srcOrd="0" destOrd="0" presId="urn:microsoft.com/office/officeart/2008/layout/LinedList"/>
    <dgm:cxn modelId="{5CBEE754-EB5B-4B53-BF86-7980BE7FC3E3}" srcId="{4EBA6CCC-1794-414A-80CC-7619A6C88FDC}" destId="{480E7723-2F81-4428-8606-0A6452A328E8}" srcOrd="4" destOrd="0" parTransId="{F1F5393B-BF6B-4899-9BE6-2DCC973F9145}" sibTransId="{13B9900D-F5FD-4D0F-850D-5F8CB2F489C8}"/>
    <dgm:cxn modelId="{C437A283-CEB5-4F25-B001-3C7D537D0AA8}" type="presOf" srcId="{480E7723-2F81-4428-8606-0A6452A328E8}" destId="{9E39942F-E2DD-48EC-A93E-3C4D20F95228}" srcOrd="0" destOrd="0" presId="urn:microsoft.com/office/officeart/2008/layout/LinedList"/>
    <dgm:cxn modelId="{E942D691-04A6-4047-B87F-F00C8E066ACF}" srcId="{4EBA6CCC-1794-414A-80CC-7619A6C88FDC}" destId="{0F1E3895-B09D-4F3D-9002-DC5DA1D65FF1}" srcOrd="3" destOrd="0" parTransId="{46498AA0-92AF-450D-9ABF-43EA1C6CD427}" sibTransId="{39D390F9-D9A0-4D51-975A-56EA1B1FAC6F}"/>
    <dgm:cxn modelId="{98BAEAB0-9A84-47D6-86BB-805EC6E9F845}" type="presOf" srcId="{341610DB-E610-4D42-BC29-19941188EB73}" destId="{A5DDE520-0989-4738-8B2C-953CA25CC343}" srcOrd="0" destOrd="0" presId="urn:microsoft.com/office/officeart/2008/layout/LinedList"/>
    <dgm:cxn modelId="{D926DDC8-7530-43B6-9E65-B859D7EB7E8E}" srcId="{4EBA6CCC-1794-414A-80CC-7619A6C88FDC}" destId="{7D3FAA9D-F44C-47B7-A7E3-603D327EB094}" srcOrd="5" destOrd="0" parTransId="{63EA8FBE-F17A-4EC1-9D46-030DF8F4BEB9}" sibTransId="{C10E2A85-3FCC-4235-A222-A49C3EA0DCCE}"/>
    <dgm:cxn modelId="{91A8D8D5-B74C-4B80-BB46-FF38F5B88A03}" srcId="{4EBA6CCC-1794-414A-80CC-7619A6C88FDC}" destId="{341610DB-E610-4D42-BC29-19941188EB73}" srcOrd="2" destOrd="0" parTransId="{E2B8B1DA-C42B-4B9F-B5C2-26FF2CCF8377}" sibTransId="{555A19A0-199A-4B8D-AB02-F6EB364F2D42}"/>
    <dgm:cxn modelId="{6327B0E6-269C-4EE2-911C-1F1DEE60D802}" srcId="{4EBA6CCC-1794-414A-80CC-7619A6C88FDC}" destId="{83EBE8F3-C55A-4F06-B10E-A9D5EA4465D7}" srcOrd="1" destOrd="0" parTransId="{46A0DDE7-C4FB-4058-BBAE-29C17C38CD7E}" sibTransId="{D5221029-474D-4C86-9E81-7489CB08F8F9}"/>
    <dgm:cxn modelId="{1601C9F2-6A11-40FC-B150-50609842D7EB}" type="presOf" srcId="{2D69F920-557E-427C-BA95-048111BE773A}" destId="{7902E11E-5D03-4535-B593-ECE149453146}" srcOrd="0" destOrd="0" presId="urn:microsoft.com/office/officeart/2008/layout/LinedList"/>
    <dgm:cxn modelId="{B37625C1-67F4-43F2-80A7-274EA5A85696}" type="presParOf" srcId="{EE3CCC3E-48C3-4A98-A72D-84A18FBE8BD8}" destId="{C0506B8B-C0B6-4487-8C59-B837DE50486E}" srcOrd="0" destOrd="0" presId="urn:microsoft.com/office/officeart/2008/layout/LinedList"/>
    <dgm:cxn modelId="{6B1662C5-1026-47BC-B613-343AC7331196}" type="presParOf" srcId="{EE3CCC3E-48C3-4A98-A72D-84A18FBE8BD8}" destId="{AA50D6C8-F62E-4F9F-BB0A-5AEA4B046E79}" srcOrd="1" destOrd="0" presId="urn:microsoft.com/office/officeart/2008/layout/LinedList"/>
    <dgm:cxn modelId="{9ED519A1-1EEF-464B-99B1-25C9AC626BCD}" type="presParOf" srcId="{AA50D6C8-F62E-4F9F-BB0A-5AEA4B046E79}" destId="{37D4D82F-278E-4CFC-AD0A-AEC7FA5EB778}" srcOrd="0" destOrd="0" presId="urn:microsoft.com/office/officeart/2008/layout/LinedList"/>
    <dgm:cxn modelId="{93E5A53E-7A9E-41A4-A7EB-6E1AE2AA80DD}" type="presParOf" srcId="{AA50D6C8-F62E-4F9F-BB0A-5AEA4B046E79}" destId="{F4F96CF8-181B-495C-95AF-075F94802B4E}" srcOrd="1" destOrd="0" presId="urn:microsoft.com/office/officeart/2008/layout/LinedList"/>
    <dgm:cxn modelId="{3842E179-C355-4F69-84FA-28D446DBCE39}" type="presParOf" srcId="{EE3CCC3E-48C3-4A98-A72D-84A18FBE8BD8}" destId="{47374E83-5BA4-49E0-9B61-C683AF66A80A}" srcOrd="2" destOrd="0" presId="urn:microsoft.com/office/officeart/2008/layout/LinedList"/>
    <dgm:cxn modelId="{99250094-4941-4AA5-BB30-AC13A967B2B0}" type="presParOf" srcId="{EE3CCC3E-48C3-4A98-A72D-84A18FBE8BD8}" destId="{1CCDD008-4BA6-4F33-9316-D87EC5E9FABD}" srcOrd="3" destOrd="0" presId="urn:microsoft.com/office/officeart/2008/layout/LinedList"/>
    <dgm:cxn modelId="{11B6F9E1-2555-43F4-8ABA-B7359DC5A53A}" type="presParOf" srcId="{1CCDD008-4BA6-4F33-9316-D87EC5E9FABD}" destId="{D8720463-0C0F-4A5B-95FE-144958F5DE68}" srcOrd="0" destOrd="0" presId="urn:microsoft.com/office/officeart/2008/layout/LinedList"/>
    <dgm:cxn modelId="{4CD82983-40D6-4D86-9B42-15167E35C395}" type="presParOf" srcId="{1CCDD008-4BA6-4F33-9316-D87EC5E9FABD}" destId="{6B88EC2D-D8D4-4C1B-90FA-C5165A3FC2FD}" srcOrd="1" destOrd="0" presId="urn:microsoft.com/office/officeart/2008/layout/LinedList"/>
    <dgm:cxn modelId="{B19F8FB9-78BB-4A2F-9D95-8B733EA36601}" type="presParOf" srcId="{EE3CCC3E-48C3-4A98-A72D-84A18FBE8BD8}" destId="{5E567CD7-D1CA-4ED7-8C47-2C51A0E624AE}" srcOrd="4" destOrd="0" presId="urn:microsoft.com/office/officeart/2008/layout/LinedList"/>
    <dgm:cxn modelId="{EE9B181C-D096-4E00-ADCE-088FCF0E9EFC}" type="presParOf" srcId="{EE3CCC3E-48C3-4A98-A72D-84A18FBE8BD8}" destId="{F747FF72-B8FA-4C88-8C74-523CCC0A3454}" srcOrd="5" destOrd="0" presId="urn:microsoft.com/office/officeart/2008/layout/LinedList"/>
    <dgm:cxn modelId="{00D20134-4717-405E-817D-FA88DB2F04A1}" type="presParOf" srcId="{F747FF72-B8FA-4C88-8C74-523CCC0A3454}" destId="{A5DDE520-0989-4738-8B2C-953CA25CC343}" srcOrd="0" destOrd="0" presId="urn:microsoft.com/office/officeart/2008/layout/LinedList"/>
    <dgm:cxn modelId="{87D98C3C-1740-4C71-A5FC-DE402E3AD2A3}" type="presParOf" srcId="{F747FF72-B8FA-4C88-8C74-523CCC0A3454}" destId="{58A639D4-EA48-4663-930C-7D54072FDB72}" srcOrd="1" destOrd="0" presId="urn:microsoft.com/office/officeart/2008/layout/LinedList"/>
    <dgm:cxn modelId="{F1B9CF6A-0959-47EF-A14B-7AB21C6FB8D1}" type="presParOf" srcId="{EE3CCC3E-48C3-4A98-A72D-84A18FBE8BD8}" destId="{50C90ABF-2501-46FE-BBD9-A54579377CBE}" srcOrd="6" destOrd="0" presId="urn:microsoft.com/office/officeart/2008/layout/LinedList"/>
    <dgm:cxn modelId="{D2E29B86-0BC5-415A-89E7-09B836A1B93B}" type="presParOf" srcId="{EE3CCC3E-48C3-4A98-A72D-84A18FBE8BD8}" destId="{748042CD-921F-4FA6-8623-FEB707CF379E}" srcOrd="7" destOrd="0" presId="urn:microsoft.com/office/officeart/2008/layout/LinedList"/>
    <dgm:cxn modelId="{1642B8A7-6A73-4880-8891-9A148D03C181}" type="presParOf" srcId="{748042CD-921F-4FA6-8623-FEB707CF379E}" destId="{AF5B2D0B-8A57-4A42-B0EA-73326CA3700A}" srcOrd="0" destOrd="0" presId="urn:microsoft.com/office/officeart/2008/layout/LinedList"/>
    <dgm:cxn modelId="{871DE641-E8EF-4AD7-A9C6-23FFC1D778BF}" type="presParOf" srcId="{748042CD-921F-4FA6-8623-FEB707CF379E}" destId="{DC334833-0FAB-4495-8AFA-2DD520DA0177}" srcOrd="1" destOrd="0" presId="urn:microsoft.com/office/officeart/2008/layout/LinedList"/>
    <dgm:cxn modelId="{E2D6E65C-D978-4483-9A2A-10A354FA3C3A}" type="presParOf" srcId="{EE3CCC3E-48C3-4A98-A72D-84A18FBE8BD8}" destId="{B263CB28-F223-43C4-990C-0D652FD5ED53}" srcOrd="8" destOrd="0" presId="urn:microsoft.com/office/officeart/2008/layout/LinedList"/>
    <dgm:cxn modelId="{A5C136B0-BAA9-4A22-9C6D-69FCF4F7913F}" type="presParOf" srcId="{EE3CCC3E-48C3-4A98-A72D-84A18FBE8BD8}" destId="{E621559B-DC26-405C-AEF0-4D0DBFA41B82}" srcOrd="9" destOrd="0" presId="urn:microsoft.com/office/officeart/2008/layout/LinedList"/>
    <dgm:cxn modelId="{D5D297A4-97AA-4FE0-9E03-C0D815F549D3}" type="presParOf" srcId="{E621559B-DC26-405C-AEF0-4D0DBFA41B82}" destId="{9E39942F-E2DD-48EC-A93E-3C4D20F95228}" srcOrd="0" destOrd="0" presId="urn:microsoft.com/office/officeart/2008/layout/LinedList"/>
    <dgm:cxn modelId="{DBA50207-3636-4E7A-8A69-97373FD13A82}" type="presParOf" srcId="{E621559B-DC26-405C-AEF0-4D0DBFA41B82}" destId="{EE95D58A-D89A-4B66-9322-84743F7B0881}" srcOrd="1" destOrd="0" presId="urn:microsoft.com/office/officeart/2008/layout/LinedList"/>
    <dgm:cxn modelId="{CE3489DE-916B-4E05-B8BC-FAEC494C9DB3}" type="presParOf" srcId="{EE3CCC3E-48C3-4A98-A72D-84A18FBE8BD8}" destId="{282A8D65-BF2D-4F84-9022-3EF4E63B9255}" srcOrd="10" destOrd="0" presId="urn:microsoft.com/office/officeart/2008/layout/LinedList"/>
    <dgm:cxn modelId="{CE6B195D-3C26-40F1-9209-685DC3A01FF6}" type="presParOf" srcId="{EE3CCC3E-48C3-4A98-A72D-84A18FBE8BD8}" destId="{D4CD85FE-8D2C-4078-AEF7-5555C31D09D0}" srcOrd="11" destOrd="0" presId="urn:microsoft.com/office/officeart/2008/layout/LinedList"/>
    <dgm:cxn modelId="{8B32D827-0300-4ACE-ABAE-B7E28CBE80F0}" type="presParOf" srcId="{D4CD85FE-8D2C-4078-AEF7-5555C31D09D0}" destId="{452A8F8C-8E7E-40E3-89D5-6F6B72986D2F}" srcOrd="0" destOrd="0" presId="urn:microsoft.com/office/officeart/2008/layout/LinedList"/>
    <dgm:cxn modelId="{C679BC0E-3819-46F3-AA99-E302B7344C00}" type="presParOf" srcId="{D4CD85FE-8D2C-4078-AEF7-5555C31D09D0}" destId="{B1752B34-E6DF-4A29-B7C4-C63ED358D312}" srcOrd="1" destOrd="0" presId="urn:microsoft.com/office/officeart/2008/layout/LinedList"/>
    <dgm:cxn modelId="{BB40DDC2-3274-4DFD-9307-35D1D1570804}" type="presParOf" srcId="{EE3CCC3E-48C3-4A98-A72D-84A18FBE8BD8}" destId="{D944D3D3-2FA3-4E75-86A6-8A5C9DF5E444}" srcOrd="12" destOrd="0" presId="urn:microsoft.com/office/officeart/2008/layout/LinedList"/>
    <dgm:cxn modelId="{F0CDA1C2-8794-422C-9315-DA818A522B40}" type="presParOf" srcId="{EE3CCC3E-48C3-4A98-A72D-84A18FBE8BD8}" destId="{C8EE4ED6-F5D1-4A61-AEEF-41FCCE4AAF95}" srcOrd="13" destOrd="0" presId="urn:microsoft.com/office/officeart/2008/layout/LinedList"/>
    <dgm:cxn modelId="{5D6C02E8-0391-4A55-A1F7-7B4B209411D1}" type="presParOf" srcId="{C8EE4ED6-F5D1-4A61-AEEF-41FCCE4AAF95}" destId="{7902E11E-5D03-4535-B593-ECE149453146}" srcOrd="0" destOrd="0" presId="urn:microsoft.com/office/officeart/2008/layout/LinedList"/>
    <dgm:cxn modelId="{8248D12B-916F-4537-B7EB-051561D14017}" type="presParOf" srcId="{C8EE4ED6-F5D1-4A61-AEEF-41FCCE4AAF95}" destId="{B81B66DF-1127-4AD0-A24E-5E8AC96FF7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FA721-227F-45CC-B143-96DCA84192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4C3A0B-B678-4C39-932B-458A5394AA0C}">
      <dgm:prSet/>
      <dgm:spPr/>
      <dgm:t>
        <a:bodyPr/>
        <a:lstStyle/>
        <a:p>
          <a:r>
            <a:rPr lang="en-US" dirty="0"/>
            <a:t>start</a:t>
          </a:r>
          <a:r>
            <a:rPr lang="ru-RU" dirty="0"/>
            <a:t> – запуск бота (</a:t>
          </a:r>
          <a:r>
            <a:rPr lang="en-US" dirty="0"/>
            <a:t>/start</a:t>
          </a:r>
          <a:r>
            <a:rPr lang="ru-RU" dirty="0"/>
            <a:t>)</a:t>
          </a:r>
          <a:endParaRPr lang="en-US" dirty="0"/>
        </a:p>
      </dgm:t>
    </dgm:pt>
    <dgm:pt modelId="{77D0263A-A754-4262-8AB1-3D59FE69F9FC}" type="parTrans" cxnId="{0C6F0882-738B-4911-8BB9-7975086B6432}">
      <dgm:prSet/>
      <dgm:spPr/>
      <dgm:t>
        <a:bodyPr/>
        <a:lstStyle/>
        <a:p>
          <a:endParaRPr lang="en-US"/>
        </a:p>
      </dgm:t>
    </dgm:pt>
    <dgm:pt modelId="{7A5855DC-7FB3-4A25-B475-4F886241862C}" type="sibTrans" cxnId="{0C6F0882-738B-4911-8BB9-7975086B6432}">
      <dgm:prSet/>
      <dgm:spPr/>
      <dgm:t>
        <a:bodyPr/>
        <a:lstStyle/>
        <a:p>
          <a:endParaRPr lang="en-US"/>
        </a:p>
      </dgm:t>
    </dgm:pt>
    <dgm:pt modelId="{EAAD929D-2F61-4EAE-BCBE-4CE05283DBA4}">
      <dgm:prSet/>
      <dgm:spPr/>
      <dgm:t>
        <a:bodyPr/>
        <a:lstStyle/>
        <a:p>
          <a:r>
            <a:rPr lang="en-US" dirty="0"/>
            <a:t>help </a:t>
          </a:r>
          <a:r>
            <a:rPr lang="ru-RU" dirty="0"/>
            <a:t>– получение справки по командам бота (</a:t>
          </a:r>
          <a:r>
            <a:rPr lang="en-US" dirty="0"/>
            <a:t>/help</a:t>
          </a:r>
          <a:r>
            <a:rPr lang="ru-RU" dirty="0"/>
            <a:t>)</a:t>
          </a:r>
          <a:endParaRPr lang="en-US" dirty="0"/>
        </a:p>
      </dgm:t>
    </dgm:pt>
    <dgm:pt modelId="{C69D3CB5-AE82-4CEE-81E1-723ABC150726}" type="parTrans" cxnId="{A79CCF45-E776-4A6D-B9CB-D75CD5D459C5}">
      <dgm:prSet/>
      <dgm:spPr/>
      <dgm:t>
        <a:bodyPr/>
        <a:lstStyle/>
        <a:p>
          <a:endParaRPr lang="en-US"/>
        </a:p>
      </dgm:t>
    </dgm:pt>
    <dgm:pt modelId="{D07EC5DF-D8E6-49FA-9B7E-13F5CDE4071F}" type="sibTrans" cxnId="{A79CCF45-E776-4A6D-B9CB-D75CD5D459C5}">
      <dgm:prSet/>
      <dgm:spPr/>
      <dgm:t>
        <a:bodyPr/>
        <a:lstStyle/>
        <a:p>
          <a:endParaRPr lang="en-US"/>
        </a:p>
      </dgm:t>
    </dgm:pt>
    <dgm:pt modelId="{00897008-B726-49B9-8566-D17E65685568}">
      <dgm:prSet/>
      <dgm:spPr/>
      <dgm:t>
        <a:bodyPr/>
        <a:lstStyle/>
        <a:p>
          <a:r>
            <a:rPr lang="en-US" dirty="0" err="1"/>
            <a:t>get_film</a:t>
          </a:r>
          <a:r>
            <a:rPr lang="en-US" dirty="0"/>
            <a:t> – </a:t>
          </a:r>
          <a:r>
            <a:rPr lang="ru-RU" dirty="0"/>
            <a:t>поиск фильма </a:t>
          </a:r>
          <a:r>
            <a:rPr lang="en-US" dirty="0"/>
            <a:t>(/film)</a:t>
          </a:r>
        </a:p>
      </dgm:t>
    </dgm:pt>
    <dgm:pt modelId="{1116B729-2FEC-4261-9385-D64F1C76770B}" type="parTrans" cxnId="{3D146E83-C3AC-474B-AD6C-57917C5B14AD}">
      <dgm:prSet/>
      <dgm:spPr/>
      <dgm:t>
        <a:bodyPr/>
        <a:lstStyle/>
        <a:p>
          <a:endParaRPr lang="en-US"/>
        </a:p>
      </dgm:t>
    </dgm:pt>
    <dgm:pt modelId="{2AAEAEF1-6C89-4BA9-BE54-03551B1FD4A9}" type="sibTrans" cxnId="{3D146E83-C3AC-474B-AD6C-57917C5B14AD}">
      <dgm:prSet/>
      <dgm:spPr/>
      <dgm:t>
        <a:bodyPr/>
        <a:lstStyle/>
        <a:p>
          <a:endParaRPr lang="en-US"/>
        </a:p>
      </dgm:t>
    </dgm:pt>
    <dgm:pt modelId="{1CFAA886-35FD-40E5-A421-72B3589734E9}">
      <dgm:prSet/>
      <dgm:spPr/>
      <dgm:t>
        <a:bodyPr/>
        <a:lstStyle/>
        <a:p>
          <a:pPr rtl="0"/>
          <a:r>
            <a:rPr lang="en-US" dirty="0"/>
            <a:t>get_person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– </a:t>
          </a:r>
          <a:r>
            <a:rPr lang="ru-RU" dirty="0"/>
            <a:t>информация о актёре (</a:t>
          </a:r>
          <a:r>
            <a:rPr lang="en-US" dirty="0"/>
            <a:t>/person</a:t>
          </a:r>
          <a:r>
            <a:rPr lang="ru-RU" dirty="0"/>
            <a:t>)</a:t>
          </a:r>
          <a:endParaRPr lang="en-US" dirty="0"/>
        </a:p>
      </dgm:t>
    </dgm:pt>
    <dgm:pt modelId="{CBB0D301-1271-4E1B-8B86-C88261CE3A21}" type="parTrans" cxnId="{27CE90D5-2049-4B67-AD5D-895BF4CAF554}">
      <dgm:prSet/>
      <dgm:spPr/>
      <dgm:t>
        <a:bodyPr/>
        <a:lstStyle/>
        <a:p>
          <a:endParaRPr lang="en-US"/>
        </a:p>
      </dgm:t>
    </dgm:pt>
    <dgm:pt modelId="{F4D586A4-46EF-421D-A8E9-66BDCA9D46D5}" type="sibTrans" cxnId="{27CE90D5-2049-4B67-AD5D-895BF4CAF554}">
      <dgm:prSet/>
      <dgm:spPr/>
      <dgm:t>
        <a:bodyPr/>
        <a:lstStyle/>
        <a:p>
          <a:endParaRPr lang="en-US"/>
        </a:p>
      </dgm:t>
    </dgm:pt>
    <dgm:pt modelId="{11F45B56-26DE-4BA6-903C-74B256743374}">
      <dgm:prSet/>
      <dgm:spPr/>
      <dgm:t>
        <a:bodyPr/>
        <a:lstStyle/>
        <a:p>
          <a:r>
            <a:rPr lang="ru-RU" dirty="0" err="1"/>
            <a:t>get_similar_films</a:t>
          </a:r>
          <a:r>
            <a:rPr lang="ru-RU" dirty="0"/>
            <a:t> </a:t>
          </a:r>
          <a:r>
            <a:rPr lang="en-US" dirty="0"/>
            <a:t>– </a:t>
          </a:r>
          <a:r>
            <a:rPr lang="en-US" dirty="0" err="1"/>
            <a:t>поиск</a:t>
          </a:r>
          <a:r>
            <a:rPr lang="en-US" dirty="0"/>
            <a:t> </a:t>
          </a:r>
          <a:r>
            <a:rPr lang="en-US" dirty="0" err="1"/>
            <a:t>похожих</a:t>
          </a:r>
          <a:r>
            <a:rPr lang="en-US" dirty="0"/>
            <a:t> </a:t>
          </a:r>
          <a:r>
            <a:rPr lang="en-US" dirty="0" err="1"/>
            <a:t>фильмов</a:t>
          </a:r>
          <a:r>
            <a:rPr lang="en-US" dirty="0"/>
            <a:t> (/</a:t>
          </a:r>
          <a:r>
            <a:rPr lang="en-US" dirty="0" err="1"/>
            <a:t>sim_films</a:t>
          </a:r>
          <a:r>
            <a:rPr lang="en-US" dirty="0"/>
            <a:t>)</a:t>
          </a:r>
        </a:p>
      </dgm:t>
    </dgm:pt>
    <dgm:pt modelId="{A709792C-1679-4E34-8019-91128C6EAEE3}" type="parTrans" cxnId="{96EBD223-96FD-4C8E-ACA4-8FF63F4D0A95}">
      <dgm:prSet/>
      <dgm:spPr/>
      <dgm:t>
        <a:bodyPr/>
        <a:lstStyle/>
        <a:p>
          <a:endParaRPr lang="en-US"/>
        </a:p>
      </dgm:t>
    </dgm:pt>
    <dgm:pt modelId="{E511D3A6-5A0D-4E05-85AA-898BE76D4633}" type="sibTrans" cxnId="{96EBD223-96FD-4C8E-ACA4-8FF63F4D0A95}">
      <dgm:prSet/>
      <dgm:spPr/>
      <dgm:t>
        <a:bodyPr/>
        <a:lstStyle/>
        <a:p>
          <a:endParaRPr lang="en-US"/>
        </a:p>
      </dgm:t>
    </dgm:pt>
    <dgm:pt modelId="{372E4A44-7CCD-40C2-A00D-D58096A8FF5D}">
      <dgm:prSet/>
      <dgm:spPr/>
      <dgm:t>
        <a:bodyPr/>
        <a:lstStyle/>
        <a:p>
          <a:r>
            <a:rPr lang="ru-RU" dirty="0" err="1"/>
            <a:t>get_recommendation_film</a:t>
          </a:r>
          <a:r>
            <a:rPr lang="ru-RU" dirty="0"/>
            <a:t> </a:t>
          </a:r>
          <a:r>
            <a:rPr lang="en-US" dirty="0"/>
            <a:t>– </a:t>
          </a:r>
          <a:r>
            <a:rPr lang="en-US" dirty="0" err="1"/>
            <a:t>рекомендация</a:t>
          </a:r>
          <a:r>
            <a:rPr lang="en-US" dirty="0"/>
            <a:t> </a:t>
          </a:r>
          <a:r>
            <a:rPr lang="en-US" dirty="0" err="1"/>
            <a:t>фильмов</a:t>
          </a:r>
          <a:r>
            <a:rPr lang="en-US" dirty="0"/>
            <a:t> (/recommend)</a:t>
          </a:r>
        </a:p>
      </dgm:t>
    </dgm:pt>
    <dgm:pt modelId="{5FFF07DF-25C2-4525-BCF7-D854B998EC43}" type="parTrans" cxnId="{A3C78030-8029-4827-865B-8ABE1980C668}">
      <dgm:prSet/>
      <dgm:spPr/>
      <dgm:t>
        <a:bodyPr/>
        <a:lstStyle/>
        <a:p>
          <a:endParaRPr lang="en-US"/>
        </a:p>
      </dgm:t>
    </dgm:pt>
    <dgm:pt modelId="{FD5EF7D8-7A1D-43D9-9B4D-C50FBEB63EFC}" type="sibTrans" cxnId="{A3C78030-8029-4827-865B-8ABE1980C668}">
      <dgm:prSet/>
      <dgm:spPr/>
      <dgm:t>
        <a:bodyPr/>
        <a:lstStyle/>
        <a:p>
          <a:endParaRPr lang="en-US"/>
        </a:p>
      </dgm:t>
    </dgm:pt>
    <dgm:pt modelId="{287C0E7D-4A00-4B52-A08E-5B5FAEF00154}">
      <dgm:prSet/>
      <dgm:spPr/>
      <dgm:t>
        <a:bodyPr/>
        <a:lstStyle/>
        <a:p>
          <a:pPr rtl="0"/>
          <a:r>
            <a:rPr lang="en-US" dirty="0" err="1">
              <a:latin typeface="Calibri"/>
              <a:cs typeface="Calibri"/>
            </a:rPr>
            <a:t>get_watch_list</a:t>
          </a:r>
          <a:r>
            <a:rPr lang="en-US" dirty="0">
              <a:latin typeface="Calibri"/>
              <a:cs typeface="Calibri"/>
            </a:rPr>
            <a:t> -</a:t>
          </a:r>
          <a:r>
            <a:rPr lang="en-US" dirty="0">
              <a:latin typeface="Calibri"/>
              <a:cs typeface="Calibri Light"/>
            </a:rPr>
            <a:t> </a:t>
          </a:r>
          <a:r>
            <a:rPr lang="en-US" dirty="0" err="1">
              <a:latin typeface="Calibri"/>
              <a:cs typeface="Calibri Light"/>
            </a:rPr>
            <a:t>список</a:t>
          </a:r>
          <a:r>
            <a:rPr lang="en-US" dirty="0">
              <a:latin typeface="Calibri"/>
              <a:cs typeface="Calibri Light"/>
            </a:rPr>
            <a:t> "</a:t>
          </a:r>
          <a:r>
            <a:rPr lang="en-US" dirty="0" err="1">
              <a:latin typeface="Calibri"/>
              <a:cs typeface="Calibri Light"/>
            </a:rPr>
            <a:t>Буду</a:t>
          </a:r>
          <a:r>
            <a:rPr lang="en-US" dirty="0">
              <a:latin typeface="Calibri"/>
              <a:cs typeface="Calibri Light"/>
            </a:rPr>
            <a:t> </a:t>
          </a:r>
          <a:r>
            <a:rPr lang="en-US" dirty="0" err="1">
              <a:latin typeface="Calibri"/>
              <a:cs typeface="Calibri Light"/>
            </a:rPr>
            <a:t>смотреть</a:t>
          </a:r>
          <a:r>
            <a:rPr lang="en-US" dirty="0">
              <a:latin typeface="Calibri"/>
              <a:cs typeface="Calibri Light"/>
            </a:rPr>
            <a:t>" (/</a:t>
          </a:r>
          <a:r>
            <a:rPr lang="en-US" dirty="0" err="1">
              <a:latin typeface="Calibri"/>
              <a:cs typeface="Calibri Light"/>
            </a:rPr>
            <a:t>watch_list</a:t>
          </a:r>
          <a:r>
            <a:rPr lang="en-US" dirty="0">
              <a:latin typeface="Calibri"/>
              <a:cs typeface="Calibri Light"/>
            </a:rPr>
            <a:t>)</a:t>
          </a:r>
          <a:endParaRPr lang="en-US" dirty="0">
            <a:latin typeface="Calibri"/>
            <a:cs typeface="Calibri"/>
          </a:endParaRPr>
        </a:p>
      </dgm:t>
    </dgm:pt>
    <dgm:pt modelId="{C4196FCB-B209-49EB-A994-FA14527CBE34}" type="parTrans" cxnId="{C7B0C8B3-D091-418C-BB9D-DD5EF15E7BBD}">
      <dgm:prSet/>
      <dgm:spPr/>
      <dgm:t>
        <a:bodyPr/>
        <a:lstStyle/>
        <a:p>
          <a:endParaRPr lang="en-US"/>
        </a:p>
      </dgm:t>
    </dgm:pt>
    <dgm:pt modelId="{51268971-B091-43CB-A12B-C7B82BCE8A76}" type="sibTrans" cxnId="{C7B0C8B3-D091-418C-BB9D-DD5EF15E7BBD}">
      <dgm:prSet/>
      <dgm:spPr/>
      <dgm:t>
        <a:bodyPr/>
        <a:lstStyle/>
        <a:p>
          <a:endParaRPr lang="en-US"/>
        </a:p>
      </dgm:t>
    </dgm:pt>
    <dgm:pt modelId="{2D6ADA18-231D-4170-990E-14252EA4EA88}">
      <dgm:prSet phldr="0"/>
      <dgm:spPr/>
      <dgm:t>
        <a:bodyPr/>
        <a:lstStyle/>
        <a:p>
          <a:pPr rtl="0"/>
          <a:r>
            <a:rPr lang="en-US" dirty="0" err="1">
              <a:latin typeface="Calibri"/>
              <a:cs typeface="Calibri Light"/>
            </a:rPr>
            <a:t>get_trailer</a:t>
          </a:r>
          <a:r>
            <a:rPr lang="en-US" dirty="0">
              <a:latin typeface="Calibri"/>
              <a:cs typeface="Calibri Light"/>
            </a:rPr>
            <a:t> - </a:t>
          </a:r>
          <a:r>
            <a:rPr lang="en-US" dirty="0" err="1">
              <a:latin typeface="Calibri"/>
              <a:cs typeface="Calibri Light"/>
            </a:rPr>
            <a:t>получение</a:t>
          </a:r>
          <a:r>
            <a:rPr lang="en-US" dirty="0">
              <a:latin typeface="Calibri"/>
              <a:cs typeface="Calibri Light"/>
            </a:rPr>
            <a:t> </a:t>
          </a:r>
          <a:r>
            <a:rPr lang="en-US" dirty="0" err="1">
              <a:latin typeface="Calibri"/>
              <a:cs typeface="Calibri Light"/>
            </a:rPr>
            <a:t>трейлера</a:t>
          </a:r>
        </a:p>
      </dgm:t>
    </dgm:pt>
    <dgm:pt modelId="{6D62183A-0F17-4374-8774-BC91593FBE95}" type="parTrans" cxnId="{31945D1A-EBC8-4D8A-9464-54A751A25D6F}">
      <dgm:prSet/>
      <dgm:spPr/>
    </dgm:pt>
    <dgm:pt modelId="{254AA664-5176-4F84-92EE-BB75D582AB32}" type="sibTrans" cxnId="{31945D1A-EBC8-4D8A-9464-54A751A25D6F}">
      <dgm:prSet/>
      <dgm:spPr/>
    </dgm:pt>
    <dgm:pt modelId="{8BA3BC29-B887-44F7-ACAF-A4B716868DD6}" type="pres">
      <dgm:prSet presAssocID="{993FA721-227F-45CC-B143-96DCA84192DC}" presName="vert0" presStyleCnt="0">
        <dgm:presLayoutVars>
          <dgm:dir/>
          <dgm:animOne val="branch"/>
          <dgm:animLvl val="lvl"/>
        </dgm:presLayoutVars>
      </dgm:prSet>
      <dgm:spPr/>
    </dgm:pt>
    <dgm:pt modelId="{9C682A98-532A-4460-963F-23A82562E5F4}" type="pres">
      <dgm:prSet presAssocID="{EB4C3A0B-B678-4C39-932B-458A5394AA0C}" presName="thickLine" presStyleLbl="alignNode1" presStyleIdx="0" presStyleCnt="8"/>
      <dgm:spPr/>
    </dgm:pt>
    <dgm:pt modelId="{69DD8E7E-EB24-4C95-A9C9-A51F4EA6189C}" type="pres">
      <dgm:prSet presAssocID="{EB4C3A0B-B678-4C39-932B-458A5394AA0C}" presName="horz1" presStyleCnt="0"/>
      <dgm:spPr/>
    </dgm:pt>
    <dgm:pt modelId="{9DBB06E5-231D-41A2-967A-9FA7B3A5819C}" type="pres">
      <dgm:prSet presAssocID="{EB4C3A0B-B678-4C39-932B-458A5394AA0C}" presName="tx1" presStyleLbl="revTx" presStyleIdx="0" presStyleCnt="8"/>
      <dgm:spPr/>
    </dgm:pt>
    <dgm:pt modelId="{286EF68E-9A9B-4DE6-BD2B-8A5E2B66A955}" type="pres">
      <dgm:prSet presAssocID="{EB4C3A0B-B678-4C39-932B-458A5394AA0C}" presName="vert1" presStyleCnt="0"/>
      <dgm:spPr/>
    </dgm:pt>
    <dgm:pt modelId="{17B1D7B6-BD60-4243-9A8E-5EF9177530C3}" type="pres">
      <dgm:prSet presAssocID="{EAAD929D-2F61-4EAE-BCBE-4CE05283DBA4}" presName="thickLine" presStyleLbl="alignNode1" presStyleIdx="1" presStyleCnt="8"/>
      <dgm:spPr/>
    </dgm:pt>
    <dgm:pt modelId="{593ED342-29C3-4F6D-BF16-8DCBD402C608}" type="pres">
      <dgm:prSet presAssocID="{EAAD929D-2F61-4EAE-BCBE-4CE05283DBA4}" presName="horz1" presStyleCnt="0"/>
      <dgm:spPr/>
    </dgm:pt>
    <dgm:pt modelId="{6837DBF3-76F9-4A4A-BC70-0815245D1D6C}" type="pres">
      <dgm:prSet presAssocID="{EAAD929D-2F61-4EAE-BCBE-4CE05283DBA4}" presName="tx1" presStyleLbl="revTx" presStyleIdx="1" presStyleCnt="8"/>
      <dgm:spPr/>
    </dgm:pt>
    <dgm:pt modelId="{B855DBA6-9D5D-4BBF-AD6F-AE11E9138DD1}" type="pres">
      <dgm:prSet presAssocID="{EAAD929D-2F61-4EAE-BCBE-4CE05283DBA4}" presName="vert1" presStyleCnt="0"/>
      <dgm:spPr/>
    </dgm:pt>
    <dgm:pt modelId="{079AFB40-A46C-4115-ADF3-6A8E0BF6B0BA}" type="pres">
      <dgm:prSet presAssocID="{00897008-B726-49B9-8566-D17E65685568}" presName="thickLine" presStyleLbl="alignNode1" presStyleIdx="2" presStyleCnt="8"/>
      <dgm:spPr/>
    </dgm:pt>
    <dgm:pt modelId="{CF556487-B303-48C7-84A7-537D158C7B4D}" type="pres">
      <dgm:prSet presAssocID="{00897008-B726-49B9-8566-D17E65685568}" presName="horz1" presStyleCnt="0"/>
      <dgm:spPr/>
    </dgm:pt>
    <dgm:pt modelId="{5EA59A15-E655-4FB4-B629-AE054DB4A9F0}" type="pres">
      <dgm:prSet presAssocID="{00897008-B726-49B9-8566-D17E65685568}" presName="tx1" presStyleLbl="revTx" presStyleIdx="2" presStyleCnt="8"/>
      <dgm:spPr/>
    </dgm:pt>
    <dgm:pt modelId="{B674CE8C-37B9-4211-A169-6841CA890B47}" type="pres">
      <dgm:prSet presAssocID="{00897008-B726-49B9-8566-D17E65685568}" presName="vert1" presStyleCnt="0"/>
      <dgm:spPr/>
    </dgm:pt>
    <dgm:pt modelId="{7A955183-94CC-4BD0-942E-AF447CBEE29A}" type="pres">
      <dgm:prSet presAssocID="{1CFAA886-35FD-40E5-A421-72B3589734E9}" presName="thickLine" presStyleLbl="alignNode1" presStyleIdx="3" presStyleCnt="8"/>
      <dgm:spPr/>
    </dgm:pt>
    <dgm:pt modelId="{4DBC5CFC-7B73-4409-B10B-CAEB6E569F12}" type="pres">
      <dgm:prSet presAssocID="{1CFAA886-35FD-40E5-A421-72B3589734E9}" presName="horz1" presStyleCnt="0"/>
      <dgm:spPr/>
    </dgm:pt>
    <dgm:pt modelId="{BEE6D03F-D385-4162-B8F7-93BD7BD36D85}" type="pres">
      <dgm:prSet presAssocID="{1CFAA886-35FD-40E5-A421-72B3589734E9}" presName="tx1" presStyleLbl="revTx" presStyleIdx="3" presStyleCnt="8"/>
      <dgm:spPr/>
    </dgm:pt>
    <dgm:pt modelId="{AA77C67F-29F7-4056-954A-6FC429305705}" type="pres">
      <dgm:prSet presAssocID="{1CFAA886-35FD-40E5-A421-72B3589734E9}" presName="vert1" presStyleCnt="0"/>
      <dgm:spPr/>
    </dgm:pt>
    <dgm:pt modelId="{D7E11B8D-2583-411A-8FC1-ADECCA9ABC4F}" type="pres">
      <dgm:prSet presAssocID="{11F45B56-26DE-4BA6-903C-74B256743374}" presName="thickLine" presStyleLbl="alignNode1" presStyleIdx="4" presStyleCnt="8"/>
      <dgm:spPr/>
    </dgm:pt>
    <dgm:pt modelId="{1A683D95-6094-4196-AFAC-69CEA675F047}" type="pres">
      <dgm:prSet presAssocID="{11F45B56-26DE-4BA6-903C-74B256743374}" presName="horz1" presStyleCnt="0"/>
      <dgm:spPr/>
    </dgm:pt>
    <dgm:pt modelId="{4A4EAA3B-CC1C-4FDF-BAC7-C3749B33E6D5}" type="pres">
      <dgm:prSet presAssocID="{11F45B56-26DE-4BA6-903C-74B256743374}" presName="tx1" presStyleLbl="revTx" presStyleIdx="4" presStyleCnt="8"/>
      <dgm:spPr/>
    </dgm:pt>
    <dgm:pt modelId="{DDA702EB-478F-4AE8-818C-98430DBEB712}" type="pres">
      <dgm:prSet presAssocID="{11F45B56-26DE-4BA6-903C-74B256743374}" presName="vert1" presStyleCnt="0"/>
      <dgm:spPr/>
    </dgm:pt>
    <dgm:pt modelId="{26A4DB01-60D8-44E2-9826-4FA592879E30}" type="pres">
      <dgm:prSet presAssocID="{372E4A44-7CCD-40C2-A00D-D58096A8FF5D}" presName="thickLine" presStyleLbl="alignNode1" presStyleIdx="5" presStyleCnt="8"/>
      <dgm:spPr/>
    </dgm:pt>
    <dgm:pt modelId="{03C5704A-26BE-4E18-93C9-F85CC6C5052A}" type="pres">
      <dgm:prSet presAssocID="{372E4A44-7CCD-40C2-A00D-D58096A8FF5D}" presName="horz1" presStyleCnt="0"/>
      <dgm:spPr/>
    </dgm:pt>
    <dgm:pt modelId="{E4B95477-B9A0-4ACF-988E-6E4D3CEBC711}" type="pres">
      <dgm:prSet presAssocID="{372E4A44-7CCD-40C2-A00D-D58096A8FF5D}" presName="tx1" presStyleLbl="revTx" presStyleIdx="5" presStyleCnt="8"/>
      <dgm:spPr/>
    </dgm:pt>
    <dgm:pt modelId="{CE26262B-9070-4ED3-A41D-4BBF91E36A35}" type="pres">
      <dgm:prSet presAssocID="{372E4A44-7CCD-40C2-A00D-D58096A8FF5D}" presName="vert1" presStyleCnt="0"/>
      <dgm:spPr/>
    </dgm:pt>
    <dgm:pt modelId="{980E1C26-4194-4E2C-8EAD-C9CBDCE1D419}" type="pres">
      <dgm:prSet presAssocID="{287C0E7D-4A00-4B52-A08E-5B5FAEF00154}" presName="thickLine" presStyleLbl="alignNode1" presStyleIdx="6" presStyleCnt="8"/>
      <dgm:spPr/>
    </dgm:pt>
    <dgm:pt modelId="{3F40F5F4-9CC4-48EC-B8D4-7E6840EE4C24}" type="pres">
      <dgm:prSet presAssocID="{287C0E7D-4A00-4B52-A08E-5B5FAEF00154}" presName="horz1" presStyleCnt="0"/>
      <dgm:spPr/>
    </dgm:pt>
    <dgm:pt modelId="{8E687411-9573-46B6-9218-5599ABD3AD39}" type="pres">
      <dgm:prSet presAssocID="{287C0E7D-4A00-4B52-A08E-5B5FAEF00154}" presName="tx1" presStyleLbl="revTx" presStyleIdx="6" presStyleCnt="8"/>
      <dgm:spPr/>
    </dgm:pt>
    <dgm:pt modelId="{FB13AB53-83D0-48D2-80ED-9EA217D0DD4F}" type="pres">
      <dgm:prSet presAssocID="{287C0E7D-4A00-4B52-A08E-5B5FAEF00154}" presName="vert1" presStyleCnt="0"/>
      <dgm:spPr/>
    </dgm:pt>
    <dgm:pt modelId="{63884796-D352-4A2B-894E-E0AE1F49D497}" type="pres">
      <dgm:prSet presAssocID="{2D6ADA18-231D-4170-990E-14252EA4EA88}" presName="thickLine" presStyleLbl="alignNode1" presStyleIdx="7" presStyleCnt="8"/>
      <dgm:spPr/>
    </dgm:pt>
    <dgm:pt modelId="{33D19EA9-C060-4328-A220-7A37FE4FF595}" type="pres">
      <dgm:prSet presAssocID="{2D6ADA18-231D-4170-990E-14252EA4EA88}" presName="horz1" presStyleCnt="0"/>
      <dgm:spPr/>
    </dgm:pt>
    <dgm:pt modelId="{E27C1D94-D1A7-42C2-AC78-1EBF833240C6}" type="pres">
      <dgm:prSet presAssocID="{2D6ADA18-231D-4170-990E-14252EA4EA88}" presName="tx1" presStyleLbl="revTx" presStyleIdx="7" presStyleCnt="8"/>
      <dgm:spPr/>
    </dgm:pt>
    <dgm:pt modelId="{FB25C723-2654-477E-8EAE-43BB84969140}" type="pres">
      <dgm:prSet presAssocID="{2D6ADA18-231D-4170-990E-14252EA4EA88}" presName="vert1" presStyleCnt="0"/>
      <dgm:spPr/>
    </dgm:pt>
  </dgm:ptLst>
  <dgm:cxnLst>
    <dgm:cxn modelId="{31945D1A-EBC8-4D8A-9464-54A751A25D6F}" srcId="{993FA721-227F-45CC-B143-96DCA84192DC}" destId="{2D6ADA18-231D-4170-990E-14252EA4EA88}" srcOrd="7" destOrd="0" parTransId="{6D62183A-0F17-4374-8774-BC91593FBE95}" sibTransId="{254AA664-5176-4F84-92EE-BB75D582AB32}"/>
    <dgm:cxn modelId="{96EBD223-96FD-4C8E-ACA4-8FF63F4D0A95}" srcId="{993FA721-227F-45CC-B143-96DCA84192DC}" destId="{11F45B56-26DE-4BA6-903C-74B256743374}" srcOrd="4" destOrd="0" parTransId="{A709792C-1679-4E34-8019-91128C6EAEE3}" sibTransId="{E511D3A6-5A0D-4E05-85AA-898BE76D4633}"/>
    <dgm:cxn modelId="{3E2DE023-D0A8-4DFD-B950-AF05E3EF10A1}" type="presOf" srcId="{287C0E7D-4A00-4B52-A08E-5B5FAEF00154}" destId="{8E687411-9573-46B6-9218-5599ABD3AD39}" srcOrd="0" destOrd="0" presId="urn:microsoft.com/office/officeart/2008/layout/LinedList"/>
    <dgm:cxn modelId="{B24C6929-0BDB-4482-8F8F-DBB3DDB87FA8}" type="presOf" srcId="{00897008-B726-49B9-8566-D17E65685568}" destId="{5EA59A15-E655-4FB4-B629-AE054DB4A9F0}" srcOrd="0" destOrd="0" presId="urn:microsoft.com/office/officeart/2008/layout/LinedList"/>
    <dgm:cxn modelId="{A3C78030-8029-4827-865B-8ABE1980C668}" srcId="{993FA721-227F-45CC-B143-96DCA84192DC}" destId="{372E4A44-7CCD-40C2-A00D-D58096A8FF5D}" srcOrd="5" destOrd="0" parTransId="{5FFF07DF-25C2-4525-BCF7-D854B998EC43}" sibTransId="{FD5EF7D8-7A1D-43D9-9B4D-C50FBEB63EFC}"/>
    <dgm:cxn modelId="{91C99739-1774-42B7-B70E-336C39F85BE7}" type="presOf" srcId="{993FA721-227F-45CC-B143-96DCA84192DC}" destId="{8BA3BC29-B887-44F7-ACAF-A4B716868DD6}" srcOrd="0" destOrd="0" presId="urn:microsoft.com/office/officeart/2008/layout/LinedList"/>
    <dgm:cxn modelId="{79E3915D-8BC1-4DED-9D7C-F83FD6C12DDE}" type="presOf" srcId="{11F45B56-26DE-4BA6-903C-74B256743374}" destId="{4A4EAA3B-CC1C-4FDF-BAC7-C3749B33E6D5}" srcOrd="0" destOrd="0" presId="urn:microsoft.com/office/officeart/2008/layout/LinedList"/>
    <dgm:cxn modelId="{89C10841-67F4-411A-A3FE-5447D6FFC9D6}" type="presOf" srcId="{2D6ADA18-231D-4170-990E-14252EA4EA88}" destId="{E27C1D94-D1A7-42C2-AC78-1EBF833240C6}" srcOrd="0" destOrd="0" presId="urn:microsoft.com/office/officeart/2008/layout/LinedList"/>
    <dgm:cxn modelId="{A79CCF45-E776-4A6D-B9CB-D75CD5D459C5}" srcId="{993FA721-227F-45CC-B143-96DCA84192DC}" destId="{EAAD929D-2F61-4EAE-BCBE-4CE05283DBA4}" srcOrd="1" destOrd="0" parTransId="{C69D3CB5-AE82-4CEE-81E1-723ABC150726}" sibTransId="{D07EC5DF-D8E6-49FA-9B7E-13F5CDE4071F}"/>
    <dgm:cxn modelId="{3311D854-30A1-48C8-AD48-FF1E52CC0112}" type="presOf" srcId="{1CFAA886-35FD-40E5-A421-72B3589734E9}" destId="{BEE6D03F-D385-4162-B8F7-93BD7BD36D85}" srcOrd="0" destOrd="0" presId="urn:microsoft.com/office/officeart/2008/layout/LinedList"/>
    <dgm:cxn modelId="{C6F8D281-DBB4-4970-9DA7-5ACD4B64E129}" type="presOf" srcId="{372E4A44-7CCD-40C2-A00D-D58096A8FF5D}" destId="{E4B95477-B9A0-4ACF-988E-6E4D3CEBC711}" srcOrd="0" destOrd="0" presId="urn:microsoft.com/office/officeart/2008/layout/LinedList"/>
    <dgm:cxn modelId="{0C6F0882-738B-4911-8BB9-7975086B6432}" srcId="{993FA721-227F-45CC-B143-96DCA84192DC}" destId="{EB4C3A0B-B678-4C39-932B-458A5394AA0C}" srcOrd="0" destOrd="0" parTransId="{77D0263A-A754-4262-8AB1-3D59FE69F9FC}" sibTransId="{7A5855DC-7FB3-4A25-B475-4F886241862C}"/>
    <dgm:cxn modelId="{3D146E83-C3AC-474B-AD6C-57917C5B14AD}" srcId="{993FA721-227F-45CC-B143-96DCA84192DC}" destId="{00897008-B726-49B9-8566-D17E65685568}" srcOrd="2" destOrd="0" parTransId="{1116B729-2FEC-4261-9385-D64F1C76770B}" sibTransId="{2AAEAEF1-6C89-4BA9-BE54-03551B1FD4A9}"/>
    <dgm:cxn modelId="{1C29409C-4C15-4B60-8170-EF538D58FDFF}" type="presOf" srcId="{EB4C3A0B-B678-4C39-932B-458A5394AA0C}" destId="{9DBB06E5-231D-41A2-967A-9FA7B3A5819C}" srcOrd="0" destOrd="0" presId="urn:microsoft.com/office/officeart/2008/layout/LinedList"/>
    <dgm:cxn modelId="{C7B0C8B3-D091-418C-BB9D-DD5EF15E7BBD}" srcId="{993FA721-227F-45CC-B143-96DCA84192DC}" destId="{287C0E7D-4A00-4B52-A08E-5B5FAEF00154}" srcOrd="6" destOrd="0" parTransId="{C4196FCB-B209-49EB-A994-FA14527CBE34}" sibTransId="{51268971-B091-43CB-A12B-C7B82BCE8A76}"/>
    <dgm:cxn modelId="{27CE90D5-2049-4B67-AD5D-895BF4CAF554}" srcId="{993FA721-227F-45CC-B143-96DCA84192DC}" destId="{1CFAA886-35FD-40E5-A421-72B3589734E9}" srcOrd="3" destOrd="0" parTransId="{CBB0D301-1271-4E1B-8B86-C88261CE3A21}" sibTransId="{F4D586A4-46EF-421D-A8E9-66BDCA9D46D5}"/>
    <dgm:cxn modelId="{A0D6B6F1-C8F0-4D2A-A603-99EFE1E5974D}" type="presOf" srcId="{EAAD929D-2F61-4EAE-BCBE-4CE05283DBA4}" destId="{6837DBF3-76F9-4A4A-BC70-0815245D1D6C}" srcOrd="0" destOrd="0" presId="urn:microsoft.com/office/officeart/2008/layout/LinedList"/>
    <dgm:cxn modelId="{E161AE10-03B2-4E9D-9E70-6F4E3D352546}" type="presParOf" srcId="{8BA3BC29-B887-44F7-ACAF-A4B716868DD6}" destId="{9C682A98-532A-4460-963F-23A82562E5F4}" srcOrd="0" destOrd="0" presId="urn:microsoft.com/office/officeart/2008/layout/LinedList"/>
    <dgm:cxn modelId="{537FA82E-86E6-4B93-911F-9BDCB6C36B2D}" type="presParOf" srcId="{8BA3BC29-B887-44F7-ACAF-A4B716868DD6}" destId="{69DD8E7E-EB24-4C95-A9C9-A51F4EA6189C}" srcOrd="1" destOrd="0" presId="urn:microsoft.com/office/officeart/2008/layout/LinedList"/>
    <dgm:cxn modelId="{E4CDFEBE-B390-4834-A878-0F64C56EED11}" type="presParOf" srcId="{69DD8E7E-EB24-4C95-A9C9-A51F4EA6189C}" destId="{9DBB06E5-231D-41A2-967A-9FA7B3A5819C}" srcOrd="0" destOrd="0" presId="urn:microsoft.com/office/officeart/2008/layout/LinedList"/>
    <dgm:cxn modelId="{52ACA118-2336-4199-97FC-317CB3336933}" type="presParOf" srcId="{69DD8E7E-EB24-4C95-A9C9-A51F4EA6189C}" destId="{286EF68E-9A9B-4DE6-BD2B-8A5E2B66A955}" srcOrd="1" destOrd="0" presId="urn:microsoft.com/office/officeart/2008/layout/LinedList"/>
    <dgm:cxn modelId="{DE6B5E9A-C2EF-47F5-BE7D-275278F4FDBF}" type="presParOf" srcId="{8BA3BC29-B887-44F7-ACAF-A4B716868DD6}" destId="{17B1D7B6-BD60-4243-9A8E-5EF9177530C3}" srcOrd="2" destOrd="0" presId="urn:microsoft.com/office/officeart/2008/layout/LinedList"/>
    <dgm:cxn modelId="{E3D8EB7C-1E24-4433-9E14-2009B7E4DC38}" type="presParOf" srcId="{8BA3BC29-B887-44F7-ACAF-A4B716868DD6}" destId="{593ED342-29C3-4F6D-BF16-8DCBD402C608}" srcOrd="3" destOrd="0" presId="urn:microsoft.com/office/officeart/2008/layout/LinedList"/>
    <dgm:cxn modelId="{381C2FBE-05DE-4139-B978-34272EA88854}" type="presParOf" srcId="{593ED342-29C3-4F6D-BF16-8DCBD402C608}" destId="{6837DBF3-76F9-4A4A-BC70-0815245D1D6C}" srcOrd="0" destOrd="0" presId="urn:microsoft.com/office/officeart/2008/layout/LinedList"/>
    <dgm:cxn modelId="{49E8C24A-EA5F-4A38-B931-6E8B21C0D872}" type="presParOf" srcId="{593ED342-29C3-4F6D-BF16-8DCBD402C608}" destId="{B855DBA6-9D5D-4BBF-AD6F-AE11E9138DD1}" srcOrd="1" destOrd="0" presId="urn:microsoft.com/office/officeart/2008/layout/LinedList"/>
    <dgm:cxn modelId="{73B86AA5-B1C3-419C-BBF5-FBBF9A969D26}" type="presParOf" srcId="{8BA3BC29-B887-44F7-ACAF-A4B716868DD6}" destId="{079AFB40-A46C-4115-ADF3-6A8E0BF6B0BA}" srcOrd="4" destOrd="0" presId="urn:microsoft.com/office/officeart/2008/layout/LinedList"/>
    <dgm:cxn modelId="{2A75C18D-0171-49D4-A2A6-9573B87F35EB}" type="presParOf" srcId="{8BA3BC29-B887-44F7-ACAF-A4B716868DD6}" destId="{CF556487-B303-48C7-84A7-537D158C7B4D}" srcOrd="5" destOrd="0" presId="urn:microsoft.com/office/officeart/2008/layout/LinedList"/>
    <dgm:cxn modelId="{77F41A1B-FB3A-45AC-96D0-B2B94D822A73}" type="presParOf" srcId="{CF556487-B303-48C7-84A7-537D158C7B4D}" destId="{5EA59A15-E655-4FB4-B629-AE054DB4A9F0}" srcOrd="0" destOrd="0" presId="urn:microsoft.com/office/officeart/2008/layout/LinedList"/>
    <dgm:cxn modelId="{20FCEA71-5B3C-4009-8C89-C414C8AD4758}" type="presParOf" srcId="{CF556487-B303-48C7-84A7-537D158C7B4D}" destId="{B674CE8C-37B9-4211-A169-6841CA890B47}" srcOrd="1" destOrd="0" presId="urn:microsoft.com/office/officeart/2008/layout/LinedList"/>
    <dgm:cxn modelId="{A697AA17-916A-4EBF-90AF-A31F0A489936}" type="presParOf" srcId="{8BA3BC29-B887-44F7-ACAF-A4B716868DD6}" destId="{7A955183-94CC-4BD0-942E-AF447CBEE29A}" srcOrd="6" destOrd="0" presId="urn:microsoft.com/office/officeart/2008/layout/LinedList"/>
    <dgm:cxn modelId="{7ABF4018-E2DA-48F7-B3FE-40F99329779C}" type="presParOf" srcId="{8BA3BC29-B887-44F7-ACAF-A4B716868DD6}" destId="{4DBC5CFC-7B73-4409-B10B-CAEB6E569F12}" srcOrd="7" destOrd="0" presId="urn:microsoft.com/office/officeart/2008/layout/LinedList"/>
    <dgm:cxn modelId="{2FE6C9B6-BA35-4595-BB88-2040E21D6676}" type="presParOf" srcId="{4DBC5CFC-7B73-4409-B10B-CAEB6E569F12}" destId="{BEE6D03F-D385-4162-B8F7-93BD7BD36D85}" srcOrd="0" destOrd="0" presId="urn:microsoft.com/office/officeart/2008/layout/LinedList"/>
    <dgm:cxn modelId="{4B2C151B-21DF-4EB5-BCEC-60A4825A5C43}" type="presParOf" srcId="{4DBC5CFC-7B73-4409-B10B-CAEB6E569F12}" destId="{AA77C67F-29F7-4056-954A-6FC429305705}" srcOrd="1" destOrd="0" presId="urn:microsoft.com/office/officeart/2008/layout/LinedList"/>
    <dgm:cxn modelId="{21B8A450-76A2-44D2-B764-CAAC3D00EA9D}" type="presParOf" srcId="{8BA3BC29-B887-44F7-ACAF-A4B716868DD6}" destId="{D7E11B8D-2583-411A-8FC1-ADECCA9ABC4F}" srcOrd="8" destOrd="0" presId="urn:microsoft.com/office/officeart/2008/layout/LinedList"/>
    <dgm:cxn modelId="{780B01FD-1915-4BCC-8531-9F1D60039983}" type="presParOf" srcId="{8BA3BC29-B887-44F7-ACAF-A4B716868DD6}" destId="{1A683D95-6094-4196-AFAC-69CEA675F047}" srcOrd="9" destOrd="0" presId="urn:microsoft.com/office/officeart/2008/layout/LinedList"/>
    <dgm:cxn modelId="{B7ABFB08-9E40-44DB-94A7-AC49F1193F5C}" type="presParOf" srcId="{1A683D95-6094-4196-AFAC-69CEA675F047}" destId="{4A4EAA3B-CC1C-4FDF-BAC7-C3749B33E6D5}" srcOrd="0" destOrd="0" presId="urn:microsoft.com/office/officeart/2008/layout/LinedList"/>
    <dgm:cxn modelId="{2A3D7224-9704-4EAA-8FA5-2787E8A19E97}" type="presParOf" srcId="{1A683D95-6094-4196-AFAC-69CEA675F047}" destId="{DDA702EB-478F-4AE8-818C-98430DBEB712}" srcOrd="1" destOrd="0" presId="urn:microsoft.com/office/officeart/2008/layout/LinedList"/>
    <dgm:cxn modelId="{CF3E7F6A-EC87-447A-86FC-609033162C84}" type="presParOf" srcId="{8BA3BC29-B887-44F7-ACAF-A4B716868DD6}" destId="{26A4DB01-60D8-44E2-9826-4FA592879E30}" srcOrd="10" destOrd="0" presId="urn:microsoft.com/office/officeart/2008/layout/LinedList"/>
    <dgm:cxn modelId="{712A80DC-B082-4DDC-AFA7-7883520AFD90}" type="presParOf" srcId="{8BA3BC29-B887-44F7-ACAF-A4B716868DD6}" destId="{03C5704A-26BE-4E18-93C9-F85CC6C5052A}" srcOrd="11" destOrd="0" presId="urn:microsoft.com/office/officeart/2008/layout/LinedList"/>
    <dgm:cxn modelId="{9F57BF00-ACE4-437C-894C-7ADE18E75A40}" type="presParOf" srcId="{03C5704A-26BE-4E18-93C9-F85CC6C5052A}" destId="{E4B95477-B9A0-4ACF-988E-6E4D3CEBC711}" srcOrd="0" destOrd="0" presId="urn:microsoft.com/office/officeart/2008/layout/LinedList"/>
    <dgm:cxn modelId="{96E0F6C6-68CE-4752-8801-47E2B0B7D5E9}" type="presParOf" srcId="{03C5704A-26BE-4E18-93C9-F85CC6C5052A}" destId="{CE26262B-9070-4ED3-A41D-4BBF91E36A35}" srcOrd="1" destOrd="0" presId="urn:microsoft.com/office/officeart/2008/layout/LinedList"/>
    <dgm:cxn modelId="{5D56491C-9E71-4A5F-9C22-BA54E9831188}" type="presParOf" srcId="{8BA3BC29-B887-44F7-ACAF-A4B716868DD6}" destId="{980E1C26-4194-4E2C-8EAD-C9CBDCE1D419}" srcOrd="12" destOrd="0" presId="urn:microsoft.com/office/officeart/2008/layout/LinedList"/>
    <dgm:cxn modelId="{9270FC8C-8709-47CD-84DF-EF8BF31F3136}" type="presParOf" srcId="{8BA3BC29-B887-44F7-ACAF-A4B716868DD6}" destId="{3F40F5F4-9CC4-48EC-B8D4-7E6840EE4C24}" srcOrd="13" destOrd="0" presId="urn:microsoft.com/office/officeart/2008/layout/LinedList"/>
    <dgm:cxn modelId="{0792AC85-36AB-4FFC-A908-3068856C15C4}" type="presParOf" srcId="{3F40F5F4-9CC4-48EC-B8D4-7E6840EE4C24}" destId="{8E687411-9573-46B6-9218-5599ABD3AD39}" srcOrd="0" destOrd="0" presId="urn:microsoft.com/office/officeart/2008/layout/LinedList"/>
    <dgm:cxn modelId="{B29F1E5D-490B-418E-9A76-5D70E5875B9D}" type="presParOf" srcId="{3F40F5F4-9CC4-48EC-B8D4-7E6840EE4C24}" destId="{FB13AB53-83D0-48D2-80ED-9EA217D0DD4F}" srcOrd="1" destOrd="0" presId="urn:microsoft.com/office/officeart/2008/layout/LinedList"/>
    <dgm:cxn modelId="{32B36F50-7032-41CE-A93E-9ED9F1416CBA}" type="presParOf" srcId="{8BA3BC29-B887-44F7-ACAF-A4B716868DD6}" destId="{63884796-D352-4A2B-894E-E0AE1F49D497}" srcOrd="14" destOrd="0" presId="urn:microsoft.com/office/officeart/2008/layout/LinedList"/>
    <dgm:cxn modelId="{69FD4C86-1907-4E8A-B1C4-0D4753F69CD6}" type="presParOf" srcId="{8BA3BC29-B887-44F7-ACAF-A4B716868DD6}" destId="{33D19EA9-C060-4328-A220-7A37FE4FF595}" srcOrd="15" destOrd="0" presId="urn:microsoft.com/office/officeart/2008/layout/LinedList"/>
    <dgm:cxn modelId="{61806F5E-C507-4065-B6CB-64754E7F4350}" type="presParOf" srcId="{33D19EA9-C060-4328-A220-7A37FE4FF595}" destId="{E27C1D94-D1A7-42C2-AC78-1EBF833240C6}" srcOrd="0" destOrd="0" presId="urn:microsoft.com/office/officeart/2008/layout/LinedList"/>
    <dgm:cxn modelId="{329BDE02-99D2-4030-B598-F6FFC04322A3}" type="presParOf" srcId="{33D19EA9-C060-4328-A220-7A37FE4FF595}" destId="{FB25C723-2654-477E-8EAE-43BB849691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06B8B-C0B6-4487-8C59-B837DE50486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4D82F-278E-4CFC-AD0A-AEC7FA5EB778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wikipedia==1.4.0</a:t>
          </a:r>
        </a:p>
      </dsp:txBody>
      <dsp:txXfrm>
        <a:off x="0" y="675"/>
        <a:ext cx="6900512" cy="790684"/>
      </dsp:txXfrm>
    </dsp:sp>
    <dsp:sp modelId="{47374E83-5BA4-49E0-9B61-C683AF66A80A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0463-0C0F-4A5B-95FE-144958F5DE68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SQLAlchemy==1.4.32</a:t>
          </a:r>
        </a:p>
      </dsp:txBody>
      <dsp:txXfrm>
        <a:off x="0" y="791359"/>
        <a:ext cx="6900512" cy="790684"/>
      </dsp:txXfrm>
    </dsp:sp>
    <dsp:sp modelId="{5E567CD7-D1CA-4ED7-8C47-2C51A0E624AE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DE520-0989-4738-8B2C-953CA25CC343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pyTelegramBotAPI==4.4.0</a:t>
          </a:r>
        </a:p>
      </dsp:txBody>
      <dsp:txXfrm>
        <a:off x="0" y="1582044"/>
        <a:ext cx="6900512" cy="790684"/>
      </dsp:txXfrm>
    </dsp:sp>
    <dsp:sp modelId="{50C90ABF-2501-46FE-BBD9-A54579377CB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B2D0B-8A57-4A42-B0EA-73326CA3700A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requests==2.27.1</a:t>
          </a:r>
        </a:p>
      </dsp:txBody>
      <dsp:txXfrm>
        <a:off x="0" y="2372728"/>
        <a:ext cx="6900512" cy="790684"/>
      </dsp:txXfrm>
    </dsp:sp>
    <dsp:sp modelId="{B263CB28-F223-43C4-990C-0D652FD5ED53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942F-E2DD-48EC-A93E-3C4D20F95228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IMDbPY==2021.4.18</a:t>
          </a:r>
        </a:p>
      </dsp:txBody>
      <dsp:txXfrm>
        <a:off x="0" y="3163412"/>
        <a:ext cx="6900512" cy="790684"/>
      </dsp:txXfrm>
    </dsp:sp>
    <dsp:sp modelId="{282A8D65-BF2D-4F84-9022-3EF4E63B9255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8F8C-8E7E-40E3-89D5-6F6B72986D2F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kinopoiskpy==0.9.0</a:t>
          </a:r>
        </a:p>
      </dsp:txBody>
      <dsp:txXfrm>
        <a:off x="0" y="3954096"/>
        <a:ext cx="6900512" cy="790684"/>
      </dsp:txXfrm>
    </dsp:sp>
    <dsp:sp modelId="{D944D3D3-2FA3-4E75-86A6-8A5C9DF5E444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2E11E-5D03-4535-B593-ECE149453146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kinopoisk-api-unofficial-client==2.1.1</a:t>
          </a:r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82A98-532A-4460-963F-23A82562E5F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B06E5-231D-41A2-967A-9FA7B3A5819C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</a:t>
          </a:r>
          <a:r>
            <a:rPr lang="ru-RU" sz="1900" kern="1200" dirty="0"/>
            <a:t> – запуск бота (</a:t>
          </a:r>
          <a:r>
            <a:rPr lang="en-US" sz="1900" kern="1200" dirty="0"/>
            <a:t>/start</a:t>
          </a:r>
          <a:r>
            <a:rPr lang="ru-RU" sz="1900" kern="1200" dirty="0"/>
            <a:t>)</a:t>
          </a:r>
          <a:endParaRPr lang="en-US" sz="1900" kern="1200" dirty="0"/>
        </a:p>
      </dsp:txBody>
      <dsp:txXfrm>
        <a:off x="0" y="0"/>
        <a:ext cx="6900512" cy="692017"/>
      </dsp:txXfrm>
    </dsp:sp>
    <dsp:sp modelId="{17B1D7B6-BD60-4243-9A8E-5EF9177530C3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BF3-76F9-4A4A-BC70-0815245D1D6C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help </a:t>
          </a:r>
          <a:r>
            <a:rPr lang="ru-RU" sz="1900" kern="1200" dirty="0"/>
            <a:t>– получение справки по командам бота (</a:t>
          </a:r>
          <a:r>
            <a:rPr lang="en-US" sz="1900" kern="1200" dirty="0"/>
            <a:t>/help</a:t>
          </a:r>
          <a:r>
            <a:rPr lang="ru-RU" sz="1900" kern="1200" dirty="0"/>
            <a:t>)</a:t>
          </a:r>
          <a:endParaRPr lang="en-US" sz="1900" kern="1200" dirty="0"/>
        </a:p>
      </dsp:txBody>
      <dsp:txXfrm>
        <a:off x="0" y="692017"/>
        <a:ext cx="6900512" cy="692017"/>
      </dsp:txXfrm>
    </dsp:sp>
    <dsp:sp modelId="{079AFB40-A46C-4115-ADF3-6A8E0BF6B0B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9A15-E655-4FB4-B629-AE054DB4A9F0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get_film</a:t>
          </a:r>
          <a:r>
            <a:rPr lang="en-US" sz="1900" kern="1200" dirty="0"/>
            <a:t> – </a:t>
          </a:r>
          <a:r>
            <a:rPr lang="ru-RU" sz="1900" kern="1200" dirty="0"/>
            <a:t>поиск фильма </a:t>
          </a:r>
          <a:r>
            <a:rPr lang="en-US" sz="1900" kern="1200" dirty="0"/>
            <a:t>(/film)</a:t>
          </a:r>
        </a:p>
      </dsp:txBody>
      <dsp:txXfrm>
        <a:off x="0" y="1384035"/>
        <a:ext cx="6900512" cy="692017"/>
      </dsp:txXfrm>
    </dsp:sp>
    <dsp:sp modelId="{7A955183-94CC-4BD0-942E-AF447CBEE29A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D03F-D385-4162-B8F7-93BD7BD36D85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get_person</a:t>
          </a: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/>
            <a:t>– </a:t>
          </a:r>
          <a:r>
            <a:rPr lang="ru-RU" sz="1900" kern="1200" dirty="0"/>
            <a:t>информация о актёре (</a:t>
          </a:r>
          <a:r>
            <a:rPr lang="en-US" sz="1900" kern="1200" dirty="0"/>
            <a:t>/person</a:t>
          </a:r>
          <a:r>
            <a:rPr lang="ru-RU" sz="1900" kern="1200" dirty="0"/>
            <a:t>)</a:t>
          </a:r>
          <a:endParaRPr lang="en-US" sz="1900" kern="1200" dirty="0"/>
        </a:p>
      </dsp:txBody>
      <dsp:txXfrm>
        <a:off x="0" y="2076052"/>
        <a:ext cx="6900512" cy="692017"/>
      </dsp:txXfrm>
    </dsp:sp>
    <dsp:sp modelId="{D7E11B8D-2583-411A-8FC1-ADECCA9ABC4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EAA3B-CC1C-4FDF-BAC7-C3749B33E6D5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/>
            <a:t>get_similar_films</a:t>
          </a:r>
          <a:r>
            <a:rPr lang="ru-RU" sz="1900" kern="1200" dirty="0"/>
            <a:t> </a:t>
          </a:r>
          <a:r>
            <a:rPr lang="en-US" sz="1900" kern="1200" dirty="0"/>
            <a:t>– </a:t>
          </a:r>
          <a:r>
            <a:rPr lang="en-US" sz="1900" kern="1200" dirty="0" err="1"/>
            <a:t>поиск</a:t>
          </a:r>
          <a:r>
            <a:rPr lang="en-US" sz="1900" kern="1200" dirty="0"/>
            <a:t> </a:t>
          </a:r>
          <a:r>
            <a:rPr lang="en-US" sz="1900" kern="1200" dirty="0" err="1"/>
            <a:t>похожих</a:t>
          </a:r>
          <a:r>
            <a:rPr lang="en-US" sz="1900" kern="1200" dirty="0"/>
            <a:t> </a:t>
          </a:r>
          <a:r>
            <a:rPr lang="en-US" sz="1900" kern="1200" dirty="0" err="1"/>
            <a:t>фильмов</a:t>
          </a:r>
          <a:r>
            <a:rPr lang="en-US" sz="1900" kern="1200" dirty="0"/>
            <a:t> (/</a:t>
          </a:r>
          <a:r>
            <a:rPr lang="en-US" sz="1900" kern="1200" dirty="0" err="1"/>
            <a:t>sim_films</a:t>
          </a:r>
          <a:r>
            <a:rPr lang="en-US" sz="1900" kern="1200" dirty="0"/>
            <a:t>)</a:t>
          </a:r>
        </a:p>
      </dsp:txBody>
      <dsp:txXfrm>
        <a:off x="0" y="2768070"/>
        <a:ext cx="6900512" cy="692017"/>
      </dsp:txXfrm>
    </dsp:sp>
    <dsp:sp modelId="{26A4DB01-60D8-44E2-9826-4FA592879E30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95477-B9A0-4ACF-988E-6E4D3CEBC711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/>
            <a:t>get_recommendation_film</a:t>
          </a:r>
          <a:r>
            <a:rPr lang="ru-RU" sz="1900" kern="1200" dirty="0"/>
            <a:t> </a:t>
          </a:r>
          <a:r>
            <a:rPr lang="en-US" sz="1900" kern="1200" dirty="0"/>
            <a:t>– </a:t>
          </a:r>
          <a:r>
            <a:rPr lang="en-US" sz="1900" kern="1200" dirty="0" err="1"/>
            <a:t>рекомендация</a:t>
          </a:r>
          <a:r>
            <a:rPr lang="en-US" sz="1900" kern="1200" dirty="0"/>
            <a:t> </a:t>
          </a:r>
          <a:r>
            <a:rPr lang="en-US" sz="1900" kern="1200" dirty="0" err="1"/>
            <a:t>фильмов</a:t>
          </a:r>
          <a:r>
            <a:rPr lang="en-US" sz="1900" kern="1200" dirty="0"/>
            <a:t> (/recommend)</a:t>
          </a:r>
        </a:p>
      </dsp:txBody>
      <dsp:txXfrm>
        <a:off x="0" y="3460088"/>
        <a:ext cx="6900512" cy="692017"/>
      </dsp:txXfrm>
    </dsp:sp>
    <dsp:sp modelId="{980E1C26-4194-4E2C-8EAD-C9CBDCE1D41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87411-9573-46B6-9218-5599ABD3AD39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"/>
              <a:cs typeface="Calibri"/>
            </a:rPr>
            <a:t>get_watch_list</a:t>
          </a:r>
          <a:r>
            <a:rPr lang="en-US" sz="1900" kern="1200" dirty="0">
              <a:latin typeface="Calibri"/>
              <a:cs typeface="Calibri"/>
            </a:rPr>
            <a:t> -</a:t>
          </a:r>
          <a:r>
            <a:rPr lang="en-US" sz="1900" kern="1200" dirty="0">
              <a:latin typeface="Calibri"/>
              <a:cs typeface="Calibri Light"/>
            </a:rPr>
            <a:t> </a:t>
          </a:r>
          <a:r>
            <a:rPr lang="en-US" sz="1900" kern="1200" dirty="0" err="1">
              <a:latin typeface="Calibri"/>
              <a:cs typeface="Calibri Light"/>
            </a:rPr>
            <a:t>список</a:t>
          </a:r>
          <a:r>
            <a:rPr lang="en-US" sz="1900" kern="1200" dirty="0">
              <a:latin typeface="Calibri"/>
              <a:cs typeface="Calibri Light"/>
            </a:rPr>
            <a:t> "</a:t>
          </a:r>
          <a:r>
            <a:rPr lang="en-US" sz="1900" kern="1200" dirty="0" err="1">
              <a:latin typeface="Calibri"/>
              <a:cs typeface="Calibri Light"/>
            </a:rPr>
            <a:t>Буду</a:t>
          </a:r>
          <a:r>
            <a:rPr lang="en-US" sz="1900" kern="1200" dirty="0">
              <a:latin typeface="Calibri"/>
              <a:cs typeface="Calibri Light"/>
            </a:rPr>
            <a:t> </a:t>
          </a:r>
          <a:r>
            <a:rPr lang="en-US" sz="1900" kern="1200" dirty="0" err="1">
              <a:latin typeface="Calibri"/>
              <a:cs typeface="Calibri Light"/>
            </a:rPr>
            <a:t>смотреть</a:t>
          </a:r>
          <a:r>
            <a:rPr lang="en-US" sz="1900" kern="1200" dirty="0">
              <a:latin typeface="Calibri"/>
              <a:cs typeface="Calibri Light"/>
            </a:rPr>
            <a:t>" (/</a:t>
          </a:r>
          <a:r>
            <a:rPr lang="en-US" sz="1900" kern="1200" dirty="0" err="1">
              <a:latin typeface="Calibri"/>
              <a:cs typeface="Calibri Light"/>
            </a:rPr>
            <a:t>watch_list</a:t>
          </a:r>
          <a:r>
            <a:rPr lang="en-US" sz="1900" kern="1200" dirty="0">
              <a:latin typeface="Calibri"/>
              <a:cs typeface="Calibri Light"/>
            </a:rPr>
            <a:t>)</a:t>
          </a:r>
          <a:endParaRPr lang="en-US" sz="1900" kern="1200" dirty="0">
            <a:latin typeface="Calibri"/>
            <a:cs typeface="Calibri"/>
          </a:endParaRPr>
        </a:p>
      </dsp:txBody>
      <dsp:txXfrm>
        <a:off x="0" y="4152105"/>
        <a:ext cx="6900512" cy="692017"/>
      </dsp:txXfrm>
    </dsp:sp>
    <dsp:sp modelId="{63884796-D352-4A2B-894E-E0AE1F49D497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C1D94-D1A7-42C2-AC78-1EBF833240C6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"/>
              <a:cs typeface="Calibri Light"/>
            </a:rPr>
            <a:t>get_trailer</a:t>
          </a:r>
          <a:r>
            <a:rPr lang="en-US" sz="1900" kern="1200" dirty="0">
              <a:latin typeface="Calibri"/>
              <a:cs typeface="Calibri Light"/>
            </a:rPr>
            <a:t> - </a:t>
          </a:r>
          <a:r>
            <a:rPr lang="en-US" sz="1900" kern="1200" dirty="0" err="1">
              <a:latin typeface="Calibri"/>
              <a:cs typeface="Calibri Light"/>
            </a:rPr>
            <a:t>получение</a:t>
          </a:r>
          <a:r>
            <a:rPr lang="en-US" sz="1900" kern="1200" dirty="0">
              <a:latin typeface="Calibri"/>
              <a:cs typeface="Calibri Light"/>
            </a:rPr>
            <a:t> </a:t>
          </a:r>
          <a:r>
            <a:rPr lang="en-US" sz="1900" kern="1200" dirty="0" err="1">
              <a:latin typeface="Calibri"/>
              <a:cs typeface="Calibri Light"/>
            </a:rPr>
            <a:t>трейлера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0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9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4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4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0368-267E-4D4A-8453-7DFE65F8E32F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14BB-6B11-4FA8-BDF6-F801E80CA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TELE_FILMS</a:t>
            </a:r>
            <a:endParaRPr lang="ru-RU" sz="8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ru-RU"/>
              <a:t>Выполнили</a:t>
            </a:r>
            <a:r>
              <a:rPr lang="en-US"/>
              <a:t>: </a:t>
            </a:r>
            <a:r>
              <a:rPr lang="ru-RU"/>
              <a:t>Бондаренко Андрей, Доронин Фёдор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latin typeface="Calibri Light"/>
                <a:cs typeface="Calibri"/>
              </a:rPr>
              <a:t>Скриншоты</a:t>
            </a:r>
            <a:r>
              <a:rPr lang="en-US" sz="4800" kern="1200" dirty="0">
                <a:latin typeface="Calibri Light"/>
                <a:cs typeface="Calibri"/>
              </a:rPr>
              <a:t> </a:t>
            </a:r>
            <a:r>
              <a:rPr lang="en-US" sz="4800" kern="1200" dirty="0" err="1">
                <a:latin typeface="Calibri Light"/>
                <a:cs typeface="Calibri"/>
              </a:rPr>
              <a:t>проекта</a:t>
            </a:r>
            <a:endParaRPr lang="en-US" sz="4800" kern="1200" dirty="0">
              <a:latin typeface="Calibri Light"/>
              <a:cs typeface="Calibri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Поиск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трейлера</a:t>
            </a:r>
            <a:endParaRPr lang="en-US" kern="1200" dirty="0" err="1">
              <a:latin typeface="+mn-lt"/>
              <a:cs typeface="Calibri"/>
            </a:endParaRPr>
          </a:p>
        </p:txBody>
      </p:sp>
      <p:pic>
        <p:nvPicPr>
          <p:cNvPr id="4" name="Рисунок 4" descr="Изображение выглядит как текст, монитор, экр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587F443-8A39-24C4-7635-2216F868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47" y="640080"/>
            <a:ext cx="52431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84F8-4C42-FD28-E8A1-0362D650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Скриншоты проекта</a:t>
            </a:r>
            <a:endParaRPr lang="ru-RU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97CB7-F358-2941-27E2-DA832DAB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Поиск актера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03B7879-D0FD-F41E-01F4-E8BA9392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3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6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6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7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7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Написать telegram бота, который будет отправлять информацию о фильмах, актёрах</a:t>
            </a:r>
          </a:p>
        </p:txBody>
      </p:sp>
      <p:sp>
        <p:nvSpPr>
          <p:cNvPr id="111" name="Rectangle 7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800"/>
              <a:t>Используемые библиотеки</a:t>
            </a:r>
            <a:r>
              <a:rPr lang="en-US" sz="3800"/>
              <a:t>:</a:t>
            </a:r>
            <a:endParaRPr lang="ru-RU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C5345C6-BA8C-49E0-4BBF-09254BB00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153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8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800"/>
              <a:t>Используемые функции</a:t>
            </a:r>
            <a:r>
              <a:rPr lang="en-US" sz="3800"/>
              <a:t>,</a:t>
            </a:r>
            <a:r>
              <a:rPr lang="ru-RU" sz="3800"/>
              <a:t>их вызов</a:t>
            </a:r>
            <a:r>
              <a:rPr lang="en-US" sz="3800"/>
              <a:t>:</a:t>
            </a:r>
            <a:endParaRPr lang="ru-RU" sz="3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Объект 2">
            <a:extLst>
              <a:ext uri="{FF2B5EF4-FFF2-40B4-BE49-F238E27FC236}">
                <a16:creationId xmlns:a16="http://schemas.microsoft.com/office/drawing/2014/main" id="{E4D978D6-9ED0-E179-873B-50E1B6BA6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9776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90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A5C74-FB39-3B1A-E3BE-7B3C3DD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200">
                <a:latin typeface="Calibri"/>
                <a:cs typeface="Calibri Light"/>
              </a:rPr>
              <a:t>Индивидуальные функции для каждого фильма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48DF5-2B10-FD13-BD0D-EEBB5586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Список баннеров: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"</a:t>
            </a:r>
            <a:r>
              <a:rPr lang="en-US" sz="2800" dirty="0" err="1">
                <a:ea typeface="+mn-lt"/>
                <a:cs typeface="+mn-lt"/>
              </a:rPr>
              <a:t>Оценить</a:t>
            </a:r>
            <a:r>
              <a:rPr lang="en-US" sz="2800" dirty="0">
                <a:ea typeface="+mn-lt"/>
                <a:cs typeface="+mn-lt"/>
              </a:rPr>
              <a:t>" - </a:t>
            </a:r>
            <a:r>
              <a:rPr lang="en-US" sz="2800" dirty="0" err="1">
                <a:ea typeface="+mn-lt"/>
                <a:cs typeface="+mn-lt"/>
              </a:rPr>
              <a:t>возможность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оставить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оценку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фильму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cs typeface="Calibri"/>
              </a:rPr>
              <a:t>"</a:t>
            </a:r>
            <a:r>
              <a:rPr lang="en-US" sz="2800" dirty="0" err="1">
                <a:cs typeface="Calibri"/>
              </a:rPr>
              <a:t>Подробнее</a:t>
            </a:r>
            <a:r>
              <a:rPr lang="en-US" sz="2800" dirty="0">
                <a:cs typeface="Calibri"/>
              </a:rPr>
              <a:t>" - </a:t>
            </a:r>
            <a:r>
              <a:rPr lang="en-US" sz="2800" dirty="0" err="1">
                <a:cs typeface="Calibri"/>
              </a:rPr>
              <a:t>статья</a:t>
            </a:r>
            <a:r>
              <a:rPr lang="en-US" sz="2800" dirty="0">
                <a:cs typeface="Calibri"/>
              </a:rPr>
              <a:t> с </a:t>
            </a:r>
            <a:r>
              <a:rPr lang="en-US" sz="2800" dirty="0" err="1">
                <a:cs typeface="Calibri"/>
              </a:rPr>
              <a:t>wikipedia</a:t>
            </a:r>
            <a:r>
              <a:rPr lang="en-US" sz="2800" dirty="0">
                <a:cs typeface="Calibri"/>
              </a:rPr>
              <a:t> о </a:t>
            </a:r>
            <a:r>
              <a:rPr lang="en-US" sz="2800" dirty="0" err="1">
                <a:cs typeface="Calibri"/>
              </a:rPr>
              <a:t>фильме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"</a:t>
            </a:r>
            <a:r>
              <a:rPr lang="en-US" sz="2800" dirty="0" err="1">
                <a:cs typeface="Calibri"/>
              </a:rPr>
              <a:t>Актёры</a:t>
            </a:r>
            <a:r>
              <a:rPr lang="en-US" sz="2800" dirty="0">
                <a:cs typeface="Calibri"/>
              </a:rPr>
              <a:t>" - </a:t>
            </a:r>
            <a:r>
              <a:rPr lang="en-US" sz="2800" dirty="0" err="1">
                <a:cs typeface="Calibri"/>
              </a:rPr>
              <a:t>список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актёров</a:t>
            </a:r>
            <a:r>
              <a:rPr lang="en-US" sz="2800" dirty="0">
                <a:cs typeface="Calibri"/>
              </a:rPr>
              <a:t> с </a:t>
            </a:r>
            <a:r>
              <a:rPr lang="en-US" sz="2800" dirty="0" err="1">
                <a:cs typeface="Calibri"/>
              </a:rPr>
              <a:t>ссылками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на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кинопоиск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"</a:t>
            </a:r>
            <a:r>
              <a:rPr lang="en-US" sz="2800" dirty="0" err="1">
                <a:cs typeface="Calibri"/>
              </a:rPr>
              <a:t>Буду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смотреть</a:t>
            </a:r>
            <a:r>
              <a:rPr lang="en-US" sz="2800" dirty="0">
                <a:cs typeface="Calibri"/>
              </a:rPr>
              <a:t>" - </a:t>
            </a:r>
            <a:r>
              <a:rPr lang="en-US" sz="2800" dirty="0" err="1">
                <a:cs typeface="Calibri"/>
              </a:rPr>
              <a:t>добавление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фильма</a:t>
            </a:r>
            <a:r>
              <a:rPr lang="en-US" sz="2800" dirty="0">
                <a:cs typeface="Calibri"/>
              </a:rPr>
              <a:t> в </a:t>
            </a:r>
            <a:r>
              <a:rPr lang="en-US" sz="2800" dirty="0" err="1">
                <a:cs typeface="Calibri"/>
              </a:rPr>
              <a:t>watch_list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"</a:t>
            </a:r>
            <a:r>
              <a:rPr lang="en-US" sz="2800" dirty="0" err="1">
                <a:cs typeface="Calibri"/>
              </a:rPr>
              <a:t>Трейлер</a:t>
            </a:r>
            <a:r>
              <a:rPr lang="en-US" sz="2800" dirty="0">
                <a:cs typeface="Calibri"/>
              </a:rPr>
              <a:t>" - </a:t>
            </a:r>
            <a:r>
              <a:rPr lang="en-US" sz="2800" dirty="0" err="1">
                <a:cs typeface="Calibri"/>
              </a:rPr>
              <a:t>получение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трейлера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фильма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"</a:t>
            </a:r>
            <a:r>
              <a:rPr lang="en-US" sz="2800" dirty="0" err="1">
                <a:cs typeface="Calibri"/>
              </a:rPr>
              <a:t>Спин-оффы</a:t>
            </a:r>
            <a:r>
              <a:rPr lang="en-US" sz="2800" dirty="0">
                <a:cs typeface="Calibri"/>
              </a:rPr>
              <a:t>" - </a:t>
            </a:r>
            <a:r>
              <a:rPr lang="en-US" sz="2800" dirty="0" err="1">
                <a:cs typeface="Calibri"/>
              </a:rPr>
              <a:t>получение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информации</a:t>
            </a:r>
            <a:r>
              <a:rPr lang="en-US" sz="2800" dirty="0">
                <a:cs typeface="Calibri"/>
              </a:rPr>
              <a:t> о </a:t>
            </a:r>
            <a:r>
              <a:rPr lang="en-US" sz="2800" dirty="0" err="1">
                <a:cs typeface="Calibri"/>
              </a:rPr>
              <a:t>фильмах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из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это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же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франшизы</a:t>
            </a:r>
            <a:endParaRPr lang="en-US" sz="2800">
              <a:cs typeface="Calibri"/>
            </a:endParaRPr>
          </a:p>
          <a:p>
            <a:endParaRPr lang="ru-RU" sz="2200">
              <a:cs typeface="Calibri"/>
            </a:endParaRPr>
          </a:p>
          <a:p>
            <a:endParaRPr lang="ru-RU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16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Внешние скрипты</a:t>
            </a:r>
            <a:endParaRPr lang="en-US" sz="5400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actors_info.py</a:t>
            </a:r>
            <a:r>
              <a:rPr lang="ru-RU" sz="2200"/>
              <a:t> – поиск актёра</a:t>
            </a:r>
          </a:p>
          <a:p>
            <a:r>
              <a:rPr lang="en-US" sz="2200"/>
              <a:t>config.py</a:t>
            </a:r>
            <a:r>
              <a:rPr lang="ru-RU" sz="2200"/>
              <a:t> – конфиг бота</a:t>
            </a:r>
          </a:p>
          <a:p>
            <a:r>
              <a:rPr lang="en-US" sz="2200"/>
              <a:t>films_info.py</a:t>
            </a:r>
            <a:r>
              <a:rPr lang="ru-RU" sz="2200"/>
              <a:t> – поиск фильмов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5828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Сервер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cs typeface="Calibri"/>
              </a:rPr>
              <a:t>Хостинг нашему боту предоставляет </a:t>
            </a:r>
            <a:r>
              <a:rPr lang="ru-RU" sz="2200" dirty="0" err="1">
                <a:cs typeface="Calibri"/>
              </a:rPr>
              <a:t>Heroku</a:t>
            </a:r>
            <a:r>
              <a:rPr lang="ru-RU" sz="2200" dirty="0">
                <a:cs typeface="Calibri"/>
              </a:rPr>
              <a:t>:</a:t>
            </a:r>
          </a:p>
          <a:p>
            <a:pPr marL="0" indent="0">
              <a:buNone/>
            </a:pPr>
            <a:endParaRPr lang="ru-RU" sz="2200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7712D8-61A1-0FE6-D710-69160A0E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7" y="2713781"/>
            <a:ext cx="10213702" cy="20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Внешние файлы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trailers.db</a:t>
            </a:r>
            <a:r>
              <a:rPr lang="en-US" dirty="0"/>
              <a:t> – </a:t>
            </a:r>
            <a:r>
              <a:rPr lang="ru-RU" dirty="0"/>
              <a:t>База данных с трейлерами</a:t>
            </a:r>
            <a:endParaRPr lang="ru-RU">
              <a:cs typeface="Calibri"/>
            </a:endParaRPr>
          </a:p>
          <a:p>
            <a:r>
              <a:rPr lang="en-US" dirty="0" err="1"/>
              <a:t>Films_info.db</a:t>
            </a:r>
            <a:r>
              <a:rPr lang="en-US" dirty="0"/>
              <a:t> –</a:t>
            </a:r>
            <a:r>
              <a:rPr lang="ru-RU" dirty="0"/>
              <a:t> База данных с информацией о пользователях</a:t>
            </a:r>
            <a:endParaRPr lang="ru-RU">
              <a:cs typeface="Calibri"/>
            </a:endParaRPr>
          </a:p>
          <a:p>
            <a:r>
              <a:rPr lang="en-US" dirty="0"/>
              <a:t>requirements.txt</a:t>
            </a:r>
            <a:r>
              <a:rPr lang="ru-RU" dirty="0"/>
              <a:t> – Библиотеки</a:t>
            </a:r>
            <a:endParaRPr lang="ru-RU">
              <a:cs typeface="Calibri"/>
            </a:endParaRPr>
          </a:p>
          <a:p>
            <a:r>
              <a:rPr lang="en-US" dirty="0"/>
              <a:t>Poster.jpg - </a:t>
            </a:r>
            <a:r>
              <a:rPr lang="ru-RU" dirty="0"/>
              <a:t>постер</a:t>
            </a:r>
            <a:endParaRPr lang="ru-RU" dirty="0">
              <a:cs typeface="Calibri"/>
            </a:endParaRPr>
          </a:p>
          <a:p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latin typeface="Calibri"/>
                <a:cs typeface="Calibri"/>
              </a:rPr>
              <a:t>Скриншоты</a:t>
            </a:r>
            <a:r>
              <a:rPr lang="en-US" sz="5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latin typeface="Calibri"/>
                <a:cs typeface="Calibri"/>
              </a:rPr>
              <a:t>проекта</a:t>
            </a:r>
            <a:endParaRPr lang="en-US" sz="5000" kern="1200">
              <a:latin typeface="Calibri"/>
              <a:cs typeface="Calibri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фильма</a:t>
            </a:r>
            <a:endParaRPr lang="ru-RU" dirty="0" err="1"/>
          </a:p>
        </p:txBody>
      </p:sp>
      <p:pic>
        <p:nvPicPr>
          <p:cNvPr id="10" name="Рисунок 11" descr="Изображение выглядит как текст, монитор, снимок экран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09BBDE5-7960-DF9C-9B88-1379FB84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723" y="923358"/>
            <a:ext cx="5517696" cy="5176157"/>
          </a:xfrm>
        </p:spPr>
      </p:pic>
    </p:spTree>
    <p:extLst>
      <p:ext uri="{BB962C8B-B14F-4D97-AF65-F5344CB8AC3E}">
        <p14:creationId xmlns:p14="http://schemas.microsoft.com/office/powerpoint/2010/main" val="1828274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168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TELE_FILMS</vt:lpstr>
      <vt:lpstr>Идея проекта</vt:lpstr>
      <vt:lpstr>Используемые библиотеки:</vt:lpstr>
      <vt:lpstr>Используемые функции,их вызов:</vt:lpstr>
      <vt:lpstr>Индивидуальные функции для каждого фильма</vt:lpstr>
      <vt:lpstr>Внешние скрипты</vt:lpstr>
      <vt:lpstr>Сервер</vt:lpstr>
      <vt:lpstr>Внешние файлы</vt:lpstr>
      <vt:lpstr>Скриншоты проекта</vt:lpstr>
      <vt:lpstr>Скриншоты проекта</vt:lpstr>
      <vt:lpstr>Скриншоты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TELE_FILMS</dc:title>
  <dc:creator>doroninfedor@hotmail.com</dc:creator>
  <cp:lastModifiedBy>doroninfedor@hotmail.com</cp:lastModifiedBy>
  <cp:revision>294</cp:revision>
  <dcterms:created xsi:type="dcterms:W3CDTF">2022-04-13T09:39:50Z</dcterms:created>
  <dcterms:modified xsi:type="dcterms:W3CDTF">2022-04-23T05:36:40Z</dcterms:modified>
</cp:coreProperties>
</file>