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59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CC378-2F22-4EE3-A552-EA9CCEC473F7}" v="6" dt="2025-04-09T20:46:47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2" autoAdjust="0"/>
    <p:restoredTop sz="94660"/>
  </p:normalViewPr>
  <p:slideViewPr>
    <p:cSldViewPr snapToGrid="0">
      <p:cViewPr varScale="1">
        <p:scale>
          <a:sx n="58" d="100"/>
          <a:sy n="58" d="100"/>
        </p:scale>
        <p:origin x="21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Clark" userId="b3b9fef5-5470-4d89-8e7d-0992c444c127" providerId="ADAL" clId="{5D8CC378-2F22-4EE3-A552-EA9CCEC473F7}"/>
    <pc:docChg chg="undo custSel addSld modSld">
      <pc:chgData name="Lee Clark" userId="b3b9fef5-5470-4d89-8e7d-0992c444c127" providerId="ADAL" clId="{5D8CC378-2F22-4EE3-A552-EA9CCEC473F7}" dt="2025-04-09T20:46:47.989" v="822" actId="5736"/>
      <pc:docMkLst>
        <pc:docMk/>
      </pc:docMkLst>
      <pc:sldChg chg="modSp">
        <pc:chgData name="Lee Clark" userId="b3b9fef5-5470-4d89-8e7d-0992c444c127" providerId="ADAL" clId="{5D8CC378-2F22-4EE3-A552-EA9CCEC473F7}" dt="2025-04-09T20:46:47.989" v="822" actId="5736"/>
        <pc:sldMkLst>
          <pc:docMk/>
          <pc:sldMk cId="1241291865" sldId="257"/>
        </pc:sldMkLst>
        <pc:graphicFrameChg chg="mod">
          <ac:chgData name="Lee Clark" userId="b3b9fef5-5470-4d89-8e7d-0992c444c127" providerId="ADAL" clId="{5D8CC378-2F22-4EE3-A552-EA9CCEC473F7}" dt="2025-04-09T20:46:47.989" v="822" actId="5736"/>
          <ac:graphicFrameMkLst>
            <pc:docMk/>
            <pc:sldMk cId="1241291865" sldId="257"/>
            <ac:graphicFrameMk id="4" creationId="{96AC231B-578F-82F5-3CBE-12A5D0A1ABC1}"/>
          </ac:graphicFrameMkLst>
        </pc:graphicFrameChg>
        <pc:picChg chg="mod">
          <ac:chgData name="Lee Clark" userId="b3b9fef5-5470-4d89-8e7d-0992c444c127" providerId="ADAL" clId="{5D8CC378-2F22-4EE3-A552-EA9CCEC473F7}" dt="2025-04-09T20:46:47.989" v="822" actId="5736"/>
          <ac:picMkLst>
            <pc:docMk/>
            <pc:sldMk cId="1241291865" sldId="257"/>
            <ac:picMk id="1026" creationId="{C615F722-6255-3F3B-82BF-45A74098BD74}"/>
          </ac:picMkLst>
        </pc:picChg>
      </pc:sldChg>
      <pc:sldChg chg="addSp modSp mod">
        <pc:chgData name="Lee Clark" userId="b3b9fef5-5470-4d89-8e7d-0992c444c127" providerId="ADAL" clId="{5D8CC378-2F22-4EE3-A552-EA9CCEC473F7}" dt="2025-03-26T18:33:09.677" v="541" actId="1076"/>
        <pc:sldMkLst>
          <pc:docMk/>
          <pc:sldMk cId="3168743273" sldId="258"/>
        </pc:sldMkLst>
        <pc:picChg chg="add mod">
          <ac:chgData name="Lee Clark" userId="b3b9fef5-5470-4d89-8e7d-0992c444c127" providerId="ADAL" clId="{5D8CC378-2F22-4EE3-A552-EA9CCEC473F7}" dt="2025-03-26T18:32:38.484" v="537" actId="1076"/>
          <ac:picMkLst>
            <pc:docMk/>
            <pc:sldMk cId="3168743273" sldId="258"/>
            <ac:picMk id="5" creationId="{D3D5CB0D-7CAC-CD69-8C17-460D8C7A6256}"/>
          </ac:picMkLst>
        </pc:picChg>
        <pc:picChg chg="add mod modCrop">
          <ac:chgData name="Lee Clark" userId="b3b9fef5-5470-4d89-8e7d-0992c444c127" providerId="ADAL" clId="{5D8CC378-2F22-4EE3-A552-EA9CCEC473F7}" dt="2025-03-26T18:33:09.677" v="541" actId="1076"/>
          <ac:picMkLst>
            <pc:docMk/>
            <pc:sldMk cId="3168743273" sldId="258"/>
            <ac:picMk id="7" creationId="{072EBD72-D0C8-FED1-1DCC-4CE71AD9BAA6}"/>
          </ac:picMkLst>
        </pc:picChg>
      </pc:sldChg>
      <pc:sldChg chg="modSp mod">
        <pc:chgData name="Lee Clark" userId="b3b9fef5-5470-4d89-8e7d-0992c444c127" providerId="ADAL" clId="{5D8CC378-2F22-4EE3-A552-EA9CCEC473F7}" dt="2025-03-26T20:06:54.376" v="591" actId="14"/>
        <pc:sldMkLst>
          <pc:docMk/>
          <pc:sldMk cId="235140587" sldId="261"/>
        </pc:sldMkLst>
        <pc:spChg chg="mod">
          <ac:chgData name="Lee Clark" userId="b3b9fef5-5470-4d89-8e7d-0992c444c127" providerId="ADAL" clId="{5D8CC378-2F22-4EE3-A552-EA9CCEC473F7}" dt="2025-03-26T20:06:54.376" v="591" actId="14"/>
          <ac:spMkLst>
            <pc:docMk/>
            <pc:sldMk cId="235140587" sldId="261"/>
            <ac:spMk id="3" creationId="{52A89F91-8EC2-BCBB-A6D1-D7B6332303B6}"/>
          </ac:spMkLst>
        </pc:spChg>
      </pc:sldChg>
      <pc:sldChg chg="modSp new mod">
        <pc:chgData name="Lee Clark" userId="b3b9fef5-5470-4d89-8e7d-0992c444c127" providerId="ADAL" clId="{5D8CC378-2F22-4EE3-A552-EA9CCEC473F7}" dt="2025-03-26T18:31:33.564" v="535" actId="20577"/>
        <pc:sldMkLst>
          <pc:docMk/>
          <pc:sldMk cId="1858232297" sldId="262"/>
        </pc:sldMkLst>
        <pc:spChg chg="mod">
          <ac:chgData name="Lee Clark" userId="b3b9fef5-5470-4d89-8e7d-0992c444c127" providerId="ADAL" clId="{5D8CC378-2F22-4EE3-A552-EA9CCEC473F7}" dt="2025-03-26T17:56:24.991" v="142" actId="20577"/>
          <ac:spMkLst>
            <pc:docMk/>
            <pc:sldMk cId="1858232297" sldId="262"/>
            <ac:spMk id="2" creationId="{BF63F3AE-0B7B-337C-8DC8-EFC98E5D52BD}"/>
          </ac:spMkLst>
        </pc:spChg>
        <pc:spChg chg="mod">
          <ac:chgData name="Lee Clark" userId="b3b9fef5-5470-4d89-8e7d-0992c444c127" providerId="ADAL" clId="{5D8CC378-2F22-4EE3-A552-EA9CCEC473F7}" dt="2025-03-26T18:31:33.564" v="535" actId="20577"/>
          <ac:spMkLst>
            <pc:docMk/>
            <pc:sldMk cId="1858232297" sldId="262"/>
            <ac:spMk id="3" creationId="{AE175B2F-E83E-7829-869C-643413481F5A}"/>
          </ac:spMkLst>
        </pc:spChg>
      </pc:sldChg>
      <pc:sldChg chg="addSp modSp new">
        <pc:chgData name="Lee Clark" userId="b3b9fef5-5470-4d89-8e7d-0992c444c127" providerId="ADAL" clId="{5D8CC378-2F22-4EE3-A552-EA9CCEC473F7}" dt="2025-03-26T18:33:32.166" v="546" actId="1076"/>
        <pc:sldMkLst>
          <pc:docMk/>
          <pc:sldMk cId="4221323296" sldId="263"/>
        </pc:sldMkLst>
        <pc:picChg chg="add mod">
          <ac:chgData name="Lee Clark" userId="b3b9fef5-5470-4d89-8e7d-0992c444c127" providerId="ADAL" clId="{5D8CC378-2F22-4EE3-A552-EA9CCEC473F7}" dt="2025-03-26T18:33:32.166" v="546" actId="1076"/>
          <ac:picMkLst>
            <pc:docMk/>
            <pc:sldMk cId="4221323296" sldId="263"/>
            <ac:picMk id="4098" creationId="{AB0D9964-D50E-BD2F-FC3F-D1683A71E866}"/>
          </ac:picMkLst>
        </pc:picChg>
        <pc:picChg chg="add mod">
          <ac:chgData name="Lee Clark" userId="b3b9fef5-5470-4d89-8e7d-0992c444c127" providerId="ADAL" clId="{5D8CC378-2F22-4EE3-A552-EA9CCEC473F7}" dt="2025-03-26T18:33:30.543" v="545" actId="1076"/>
          <ac:picMkLst>
            <pc:docMk/>
            <pc:sldMk cId="4221323296" sldId="263"/>
            <ac:picMk id="4100" creationId="{F0751AC4-9975-84D8-137A-D1CDF60813B6}"/>
          </ac:picMkLst>
        </pc:picChg>
      </pc:sldChg>
      <pc:sldChg chg="addSp new mod">
        <pc:chgData name="Lee Clark" userId="b3b9fef5-5470-4d89-8e7d-0992c444c127" providerId="ADAL" clId="{5D8CC378-2F22-4EE3-A552-EA9CCEC473F7}" dt="2025-03-26T19:01:25.893" v="548" actId="22"/>
        <pc:sldMkLst>
          <pc:docMk/>
          <pc:sldMk cId="1652354904" sldId="264"/>
        </pc:sldMkLst>
        <pc:picChg chg="add">
          <ac:chgData name="Lee Clark" userId="b3b9fef5-5470-4d89-8e7d-0992c444c127" providerId="ADAL" clId="{5D8CC378-2F22-4EE3-A552-EA9CCEC473F7}" dt="2025-03-26T19:01:25.893" v="548" actId="22"/>
          <ac:picMkLst>
            <pc:docMk/>
            <pc:sldMk cId="1652354904" sldId="264"/>
            <ac:picMk id="5" creationId="{AA3C1B7A-8D24-55A0-E9D1-CC5828743F22}"/>
          </ac:picMkLst>
        </pc:picChg>
      </pc:sldChg>
      <pc:sldChg chg="modSp new mod">
        <pc:chgData name="Lee Clark" userId="b3b9fef5-5470-4d89-8e7d-0992c444c127" providerId="ADAL" clId="{5D8CC378-2F22-4EE3-A552-EA9CCEC473F7}" dt="2025-03-27T14:57:13.077" v="821" actId="20577"/>
        <pc:sldMkLst>
          <pc:docMk/>
          <pc:sldMk cId="3449939544" sldId="265"/>
        </pc:sldMkLst>
        <pc:spChg chg="mod">
          <ac:chgData name="Lee Clark" userId="b3b9fef5-5470-4d89-8e7d-0992c444c127" providerId="ADAL" clId="{5D8CC378-2F22-4EE3-A552-EA9CCEC473F7}" dt="2025-03-27T14:54:30.614" v="614" actId="20577"/>
          <ac:spMkLst>
            <pc:docMk/>
            <pc:sldMk cId="3449939544" sldId="265"/>
            <ac:spMk id="2" creationId="{62A3B031-F827-5F28-760B-E1B43E7F13F9}"/>
          </ac:spMkLst>
        </pc:spChg>
        <pc:spChg chg="mod">
          <ac:chgData name="Lee Clark" userId="b3b9fef5-5470-4d89-8e7d-0992c444c127" providerId="ADAL" clId="{5D8CC378-2F22-4EE3-A552-EA9CCEC473F7}" dt="2025-03-27T14:57:13.077" v="821" actId="20577"/>
          <ac:spMkLst>
            <pc:docMk/>
            <pc:sldMk cId="3449939544" sldId="265"/>
            <ac:spMk id="3" creationId="{35C5073A-C056-C66F-9186-B82B7C5508C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EA2285-5EBD-4889-857D-9650508900DA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147694-6B61-4F2B-8CB2-CEBB6D31CFCB}">
      <dgm:prSet phldrT="[Text]"/>
      <dgm:spPr/>
      <dgm:t>
        <a:bodyPr/>
        <a:lstStyle/>
        <a:p>
          <a:r>
            <a:rPr lang="en-US" dirty="0"/>
            <a:t>Controller</a:t>
          </a:r>
        </a:p>
        <a:p>
          <a:r>
            <a:rPr lang="en-US" dirty="0" err="1"/>
            <a:t>Firebeetle</a:t>
          </a:r>
          <a:r>
            <a:rPr lang="en-US" dirty="0"/>
            <a:t> ESP32 Microcontroller</a:t>
          </a:r>
        </a:p>
      </dgm:t>
    </dgm:pt>
    <dgm:pt modelId="{D9EC3DC6-4DE9-40BC-BE02-AB0BD261B213}" type="parTrans" cxnId="{44BA2E8C-C127-4653-9AAD-C96759063397}">
      <dgm:prSet/>
      <dgm:spPr/>
      <dgm:t>
        <a:bodyPr/>
        <a:lstStyle/>
        <a:p>
          <a:endParaRPr lang="en-US"/>
        </a:p>
      </dgm:t>
    </dgm:pt>
    <dgm:pt modelId="{99E05651-6C98-4552-987F-7CE6DDBB2148}" type="sibTrans" cxnId="{44BA2E8C-C127-4653-9AAD-C96759063397}">
      <dgm:prSet/>
      <dgm:spPr/>
      <dgm:t>
        <a:bodyPr/>
        <a:lstStyle/>
        <a:p>
          <a:endParaRPr lang="en-US"/>
        </a:p>
      </dgm:t>
    </dgm:pt>
    <dgm:pt modelId="{9BCDA694-420F-49C6-A0DC-4A353F5FC5A9}">
      <dgm:prSet phldrT="[Text]"/>
      <dgm:spPr/>
      <dgm:t>
        <a:bodyPr/>
        <a:lstStyle/>
        <a:p>
          <a:r>
            <a:rPr lang="en-US" dirty="0"/>
            <a:t>Front Sensor</a:t>
          </a:r>
        </a:p>
      </dgm:t>
    </dgm:pt>
    <dgm:pt modelId="{5B3B0B1C-FF6B-4F19-94F9-8472D223D068}" type="parTrans" cxnId="{F0B594C1-8DB9-4C81-92EC-0AE690664A89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1ACB0BE0-9381-4316-A3E4-D384EA170803}" type="sibTrans" cxnId="{F0B594C1-8DB9-4C81-92EC-0AE690664A89}">
      <dgm:prSet/>
      <dgm:spPr/>
      <dgm:t>
        <a:bodyPr/>
        <a:lstStyle/>
        <a:p>
          <a:endParaRPr lang="en-US"/>
        </a:p>
      </dgm:t>
    </dgm:pt>
    <dgm:pt modelId="{53519CAF-B915-46AA-B09B-6ACA875A93F8}">
      <dgm:prSet phldrT="[Text]"/>
      <dgm:spPr/>
      <dgm:t>
        <a:bodyPr/>
        <a:lstStyle/>
        <a:p>
          <a:r>
            <a:rPr lang="en-US" dirty="0"/>
            <a:t>Rear Sensor</a:t>
          </a:r>
        </a:p>
      </dgm:t>
    </dgm:pt>
    <dgm:pt modelId="{88CE5307-D4E9-448B-B44F-DF5C8E9C60A7}" type="parTrans" cxnId="{61BDAA48-C1F2-416B-B5B7-D7F2A742DB0A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CD8EFCED-EBFA-45FB-912F-8E4165B73663}" type="sibTrans" cxnId="{61BDAA48-C1F2-416B-B5B7-D7F2A742DB0A}">
      <dgm:prSet/>
      <dgm:spPr/>
      <dgm:t>
        <a:bodyPr/>
        <a:lstStyle/>
        <a:p>
          <a:endParaRPr lang="en-US"/>
        </a:p>
      </dgm:t>
    </dgm:pt>
    <dgm:pt modelId="{84FE6C97-F3CF-4024-9935-11736FCF9170}">
      <dgm:prSet phldrT="[Text]"/>
      <dgm:spPr/>
      <dgm:t>
        <a:bodyPr/>
        <a:lstStyle/>
        <a:p>
          <a:r>
            <a:rPr lang="en-US" dirty="0"/>
            <a:t>6DoF Accelerometer</a:t>
          </a:r>
        </a:p>
      </dgm:t>
    </dgm:pt>
    <dgm:pt modelId="{0245C401-6A49-4C1F-8C19-CAD74D2A9C3E}" type="parTrans" cxnId="{E6ADF5C5-F6C7-4F03-962E-C51D03A7240C}">
      <dgm:prSet/>
      <dgm:spPr/>
      <dgm:t>
        <a:bodyPr/>
        <a:lstStyle/>
        <a:p>
          <a:endParaRPr lang="en-US"/>
        </a:p>
      </dgm:t>
    </dgm:pt>
    <dgm:pt modelId="{6949D4A2-995A-4A84-A70F-2FC9618E5EC9}" type="sibTrans" cxnId="{E6ADF5C5-F6C7-4F03-962E-C51D03A7240C}">
      <dgm:prSet/>
      <dgm:spPr/>
      <dgm:t>
        <a:bodyPr/>
        <a:lstStyle/>
        <a:p>
          <a:endParaRPr lang="en-US"/>
        </a:p>
      </dgm:t>
    </dgm:pt>
    <dgm:pt modelId="{154BC455-94C8-4B2F-A4A3-F0D9C53A0D19}">
      <dgm:prSet phldrT="[Text]"/>
      <dgm:spPr/>
      <dgm:t>
        <a:bodyPr/>
        <a:lstStyle/>
        <a:p>
          <a:r>
            <a:rPr lang="en-US" dirty="0"/>
            <a:t>Xiao ESP32C6 Microcontroller</a:t>
          </a:r>
        </a:p>
      </dgm:t>
    </dgm:pt>
    <dgm:pt modelId="{71FE7798-561C-466A-A4C6-F376B240C745}" type="parTrans" cxnId="{335EEFFC-2B88-44A4-BA79-04E769ECF4E4}">
      <dgm:prSet/>
      <dgm:spPr/>
      <dgm:t>
        <a:bodyPr/>
        <a:lstStyle/>
        <a:p>
          <a:endParaRPr lang="en-US"/>
        </a:p>
      </dgm:t>
    </dgm:pt>
    <dgm:pt modelId="{74BAEDA3-98FE-4B27-8ECA-1877D284D25A}" type="sibTrans" cxnId="{335EEFFC-2B88-44A4-BA79-04E769ECF4E4}">
      <dgm:prSet/>
      <dgm:spPr/>
      <dgm:t>
        <a:bodyPr/>
        <a:lstStyle/>
        <a:p>
          <a:endParaRPr lang="en-US"/>
        </a:p>
      </dgm:t>
    </dgm:pt>
    <dgm:pt modelId="{E3D0B115-C0EE-4115-B79F-23DBF65D29E7}">
      <dgm:prSet phldrT="[Text]"/>
      <dgm:spPr/>
      <dgm:t>
        <a:bodyPr/>
        <a:lstStyle/>
        <a:p>
          <a:r>
            <a:rPr lang="en-US" dirty="0"/>
            <a:t>Battery</a:t>
          </a:r>
        </a:p>
      </dgm:t>
    </dgm:pt>
    <dgm:pt modelId="{C4834608-6512-4513-A614-52013120E7E3}" type="parTrans" cxnId="{CCF187FA-B48D-469B-9E56-CD3FD0E0D53B}">
      <dgm:prSet/>
      <dgm:spPr/>
      <dgm:t>
        <a:bodyPr/>
        <a:lstStyle/>
        <a:p>
          <a:endParaRPr lang="en-US"/>
        </a:p>
      </dgm:t>
    </dgm:pt>
    <dgm:pt modelId="{48F06D1B-8194-40A1-9304-BE05786E250F}" type="sibTrans" cxnId="{CCF187FA-B48D-469B-9E56-CD3FD0E0D53B}">
      <dgm:prSet/>
      <dgm:spPr/>
      <dgm:t>
        <a:bodyPr/>
        <a:lstStyle/>
        <a:p>
          <a:endParaRPr lang="en-US"/>
        </a:p>
      </dgm:t>
    </dgm:pt>
    <dgm:pt modelId="{B451B26E-A1D5-4A2E-BD84-3F2F77684D3D}">
      <dgm:prSet phldrT="[Text]"/>
      <dgm:spPr/>
      <dgm:t>
        <a:bodyPr/>
        <a:lstStyle/>
        <a:p>
          <a:r>
            <a:rPr lang="en-US" dirty="0"/>
            <a:t>6DoF Accelerometer</a:t>
          </a:r>
        </a:p>
      </dgm:t>
    </dgm:pt>
    <dgm:pt modelId="{033C735C-AECF-4875-A52D-A31015B72733}" type="parTrans" cxnId="{EFEC57E1-CBD0-47EA-928F-02EE0762D6B9}">
      <dgm:prSet/>
      <dgm:spPr/>
      <dgm:t>
        <a:bodyPr/>
        <a:lstStyle/>
        <a:p>
          <a:endParaRPr lang="en-US"/>
        </a:p>
      </dgm:t>
    </dgm:pt>
    <dgm:pt modelId="{06D53BF4-CB2C-416A-8811-7C492581A6BC}" type="sibTrans" cxnId="{EFEC57E1-CBD0-47EA-928F-02EE0762D6B9}">
      <dgm:prSet/>
      <dgm:spPr/>
      <dgm:t>
        <a:bodyPr/>
        <a:lstStyle/>
        <a:p>
          <a:endParaRPr lang="en-US"/>
        </a:p>
      </dgm:t>
    </dgm:pt>
    <dgm:pt modelId="{D810CC93-0A54-4E34-9698-3CE3760E01EF}">
      <dgm:prSet phldrT="[Text]"/>
      <dgm:spPr/>
      <dgm:t>
        <a:bodyPr/>
        <a:lstStyle/>
        <a:p>
          <a:r>
            <a:rPr lang="en-US" dirty="0"/>
            <a:t>Battery</a:t>
          </a:r>
        </a:p>
      </dgm:t>
    </dgm:pt>
    <dgm:pt modelId="{CE2E41EC-14AC-43B6-BA64-FB3AF9778A8C}" type="parTrans" cxnId="{D77CCB14-D4FF-4A01-8B3C-115F387D96CF}">
      <dgm:prSet/>
      <dgm:spPr/>
      <dgm:t>
        <a:bodyPr/>
        <a:lstStyle/>
        <a:p>
          <a:endParaRPr lang="en-US"/>
        </a:p>
      </dgm:t>
    </dgm:pt>
    <dgm:pt modelId="{A10B0F5E-DD77-473F-9A78-73D6CE0ADA2C}" type="sibTrans" cxnId="{D77CCB14-D4FF-4A01-8B3C-115F387D96CF}">
      <dgm:prSet/>
      <dgm:spPr/>
      <dgm:t>
        <a:bodyPr/>
        <a:lstStyle/>
        <a:p>
          <a:endParaRPr lang="en-US"/>
        </a:p>
      </dgm:t>
    </dgm:pt>
    <dgm:pt modelId="{17DFEFA0-5608-40E8-A57E-C221D051B2F1}">
      <dgm:prSet/>
      <dgm:spPr/>
      <dgm:t>
        <a:bodyPr/>
        <a:lstStyle/>
        <a:p>
          <a:r>
            <a:rPr lang="en-US" dirty="0"/>
            <a:t>Xiao ESP32C6 Microcontroller</a:t>
          </a:r>
        </a:p>
      </dgm:t>
    </dgm:pt>
    <dgm:pt modelId="{32A62A25-9991-47AC-81E3-C119CAFABFD2}" type="parTrans" cxnId="{01771570-2F6C-458A-BB25-AB42E7EF9418}">
      <dgm:prSet/>
      <dgm:spPr/>
      <dgm:t>
        <a:bodyPr/>
        <a:lstStyle/>
        <a:p>
          <a:endParaRPr lang="en-US"/>
        </a:p>
      </dgm:t>
    </dgm:pt>
    <dgm:pt modelId="{98475423-F522-44B3-BCE6-FF4CAF1D1D71}" type="sibTrans" cxnId="{01771570-2F6C-458A-BB25-AB42E7EF9418}">
      <dgm:prSet/>
      <dgm:spPr/>
      <dgm:t>
        <a:bodyPr/>
        <a:lstStyle/>
        <a:p>
          <a:endParaRPr lang="en-US"/>
        </a:p>
      </dgm:t>
    </dgm:pt>
    <dgm:pt modelId="{48495AC8-6FFC-46E6-90B8-30A7EB79EB74}" type="pres">
      <dgm:prSet presAssocID="{8CEA2285-5EBD-4889-857D-9650508900D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D4A8C3C-405F-4CA9-A941-F7FF78B22A1C}" type="pres">
      <dgm:prSet presAssocID="{57147694-6B61-4F2B-8CB2-CEBB6D31CFCB}" presName="centerShape" presStyleLbl="node0" presStyleIdx="0" presStyleCnt="1" custScaleX="67732" custScaleY="66098" custLinFactNeighborX="-4873" custLinFactNeighborY="-56882"/>
      <dgm:spPr/>
    </dgm:pt>
    <dgm:pt modelId="{F1D498D0-B898-4632-8746-5A92473F5530}" type="pres">
      <dgm:prSet presAssocID="{5B3B0B1C-FF6B-4F19-94F9-8472D223D068}" presName="parTrans" presStyleLbl="bgSibTrans2D1" presStyleIdx="0" presStyleCnt="2"/>
      <dgm:spPr/>
    </dgm:pt>
    <dgm:pt modelId="{42995CBF-E131-4B63-A31F-E49F23D7BAD2}" type="pres">
      <dgm:prSet presAssocID="{9BCDA694-420F-49C6-A0DC-4A353F5FC5A9}" presName="node" presStyleLbl="node1" presStyleIdx="0" presStyleCnt="2" custScaleX="67628" custScaleY="58117" custRadScaleRad="125234" custRadScaleInc="-18238">
        <dgm:presLayoutVars>
          <dgm:bulletEnabled val="1"/>
        </dgm:presLayoutVars>
      </dgm:prSet>
      <dgm:spPr/>
    </dgm:pt>
    <dgm:pt modelId="{B523F8C8-3C91-49BB-8575-32466F0EBDB3}" type="pres">
      <dgm:prSet presAssocID="{88CE5307-D4E9-448B-B44F-DF5C8E9C60A7}" presName="parTrans" presStyleLbl="bgSibTrans2D1" presStyleIdx="1" presStyleCnt="2"/>
      <dgm:spPr/>
    </dgm:pt>
    <dgm:pt modelId="{3CB568E6-8AB2-49BB-8B90-BA9CAFF646DA}" type="pres">
      <dgm:prSet presAssocID="{53519CAF-B915-46AA-B09B-6ACA875A93F8}" presName="node" presStyleLbl="node1" presStyleIdx="1" presStyleCnt="2" custScaleX="67838" custScaleY="57913" custRadScaleRad="62906" custRadScaleInc="40307">
        <dgm:presLayoutVars>
          <dgm:bulletEnabled val="1"/>
        </dgm:presLayoutVars>
      </dgm:prSet>
      <dgm:spPr/>
    </dgm:pt>
  </dgm:ptLst>
  <dgm:cxnLst>
    <dgm:cxn modelId="{B1192A06-AD1F-43DF-98F0-B3D9A706F00B}" type="presOf" srcId="{88CE5307-D4E9-448B-B44F-DF5C8E9C60A7}" destId="{B523F8C8-3C91-49BB-8575-32466F0EBDB3}" srcOrd="0" destOrd="0" presId="urn:microsoft.com/office/officeart/2005/8/layout/radial4"/>
    <dgm:cxn modelId="{39F24709-E924-4ADE-9DCD-6EDC23265CD1}" type="presOf" srcId="{B451B26E-A1D5-4A2E-BD84-3F2F77684D3D}" destId="{3CB568E6-8AB2-49BB-8B90-BA9CAFF646DA}" srcOrd="0" destOrd="2" presId="urn:microsoft.com/office/officeart/2005/8/layout/radial4"/>
    <dgm:cxn modelId="{823DA20F-8D4F-4F34-B594-6ADD7C7E2B77}" type="presOf" srcId="{154BC455-94C8-4B2F-A4A3-F0D9C53A0D19}" destId="{42995CBF-E131-4B63-A31F-E49F23D7BAD2}" srcOrd="0" destOrd="1" presId="urn:microsoft.com/office/officeart/2005/8/layout/radial4"/>
    <dgm:cxn modelId="{D77CCB14-D4FF-4A01-8B3C-115F387D96CF}" srcId="{53519CAF-B915-46AA-B09B-6ACA875A93F8}" destId="{D810CC93-0A54-4E34-9698-3CE3760E01EF}" srcOrd="2" destOrd="0" parTransId="{CE2E41EC-14AC-43B6-BA64-FB3AF9778A8C}" sibTransId="{A10B0F5E-DD77-473F-9A78-73D6CE0ADA2C}"/>
    <dgm:cxn modelId="{61BDAA48-C1F2-416B-B5B7-D7F2A742DB0A}" srcId="{57147694-6B61-4F2B-8CB2-CEBB6D31CFCB}" destId="{53519CAF-B915-46AA-B09B-6ACA875A93F8}" srcOrd="1" destOrd="0" parTransId="{88CE5307-D4E9-448B-B44F-DF5C8E9C60A7}" sibTransId="{CD8EFCED-EBFA-45FB-912F-8E4165B73663}"/>
    <dgm:cxn modelId="{C7235E6C-7E77-4A58-9454-7FEAC83827BE}" type="presOf" srcId="{57147694-6B61-4F2B-8CB2-CEBB6D31CFCB}" destId="{FD4A8C3C-405F-4CA9-A941-F7FF78B22A1C}" srcOrd="0" destOrd="0" presId="urn:microsoft.com/office/officeart/2005/8/layout/radial4"/>
    <dgm:cxn modelId="{01771570-2F6C-458A-BB25-AB42E7EF9418}" srcId="{53519CAF-B915-46AA-B09B-6ACA875A93F8}" destId="{17DFEFA0-5608-40E8-A57E-C221D051B2F1}" srcOrd="0" destOrd="0" parTransId="{32A62A25-9991-47AC-81E3-C119CAFABFD2}" sibTransId="{98475423-F522-44B3-BCE6-FF4CAF1D1D71}"/>
    <dgm:cxn modelId="{AE883F7A-3520-444B-AF64-8428AD5C70B8}" type="presOf" srcId="{8CEA2285-5EBD-4889-857D-9650508900DA}" destId="{48495AC8-6FFC-46E6-90B8-30A7EB79EB74}" srcOrd="0" destOrd="0" presId="urn:microsoft.com/office/officeart/2005/8/layout/radial4"/>
    <dgm:cxn modelId="{4774E07A-AFD2-493E-839C-2223E34AB20F}" type="presOf" srcId="{5B3B0B1C-FF6B-4F19-94F9-8472D223D068}" destId="{F1D498D0-B898-4632-8746-5A92473F5530}" srcOrd="0" destOrd="0" presId="urn:microsoft.com/office/officeart/2005/8/layout/radial4"/>
    <dgm:cxn modelId="{71CE7498-D425-4D7D-9BB5-2DC457B98E22}" type="presOf" srcId="{D810CC93-0A54-4E34-9698-3CE3760E01EF}" destId="{3CB568E6-8AB2-49BB-8B90-BA9CAFF646DA}" srcOrd="0" destOrd="3" presId="urn:microsoft.com/office/officeart/2005/8/layout/radial4"/>
    <dgm:cxn modelId="{44BA2E8C-C127-4653-9AAD-C96759063397}" srcId="{8CEA2285-5EBD-4889-857D-9650508900DA}" destId="{57147694-6B61-4F2B-8CB2-CEBB6D31CFCB}" srcOrd="0" destOrd="0" parTransId="{D9EC3DC6-4DE9-40BC-BE02-AB0BD261B213}" sibTransId="{99E05651-6C98-4552-987F-7CE6DDBB2148}"/>
    <dgm:cxn modelId="{EFEC57E1-CBD0-47EA-928F-02EE0762D6B9}" srcId="{53519CAF-B915-46AA-B09B-6ACA875A93F8}" destId="{B451B26E-A1D5-4A2E-BD84-3F2F77684D3D}" srcOrd="1" destOrd="0" parTransId="{033C735C-AECF-4875-A52D-A31015B72733}" sibTransId="{06D53BF4-CB2C-416A-8811-7C492581A6BC}"/>
    <dgm:cxn modelId="{F0B594C1-8DB9-4C81-92EC-0AE690664A89}" srcId="{57147694-6B61-4F2B-8CB2-CEBB6D31CFCB}" destId="{9BCDA694-420F-49C6-A0DC-4A353F5FC5A9}" srcOrd="0" destOrd="0" parTransId="{5B3B0B1C-FF6B-4F19-94F9-8472D223D068}" sibTransId="{1ACB0BE0-9381-4316-A3E4-D384EA170803}"/>
    <dgm:cxn modelId="{AB0D0BE5-EDEE-4386-A2ED-470ABE949524}" type="presOf" srcId="{E3D0B115-C0EE-4115-B79F-23DBF65D29E7}" destId="{42995CBF-E131-4B63-A31F-E49F23D7BAD2}" srcOrd="0" destOrd="3" presId="urn:microsoft.com/office/officeart/2005/8/layout/radial4"/>
    <dgm:cxn modelId="{E6ADF5C5-F6C7-4F03-962E-C51D03A7240C}" srcId="{9BCDA694-420F-49C6-A0DC-4A353F5FC5A9}" destId="{84FE6C97-F3CF-4024-9935-11736FCF9170}" srcOrd="1" destOrd="0" parTransId="{0245C401-6A49-4C1F-8C19-CAD74D2A9C3E}" sibTransId="{6949D4A2-995A-4A84-A70F-2FC9618E5EC9}"/>
    <dgm:cxn modelId="{A7DDF2E7-F73E-4E5E-B3AA-3AE275808F82}" type="presOf" srcId="{9BCDA694-420F-49C6-A0DC-4A353F5FC5A9}" destId="{42995CBF-E131-4B63-A31F-E49F23D7BAD2}" srcOrd="0" destOrd="0" presId="urn:microsoft.com/office/officeart/2005/8/layout/radial4"/>
    <dgm:cxn modelId="{782602EB-3E3E-4ADE-9709-A428CA3A189D}" type="presOf" srcId="{17DFEFA0-5608-40E8-A57E-C221D051B2F1}" destId="{3CB568E6-8AB2-49BB-8B90-BA9CAFF646DA}" srcOrd="0" destOrd="1" presId="urn:microsoft.com/office/officeart/2005/8/layout/radial4"/>
    <dgm:cxn modelId="{0E83E1CB-DF2E-41A0-9756-754A28C08CEA}" type="presOf" srcId="{84FE6C97-F3CF-4024-9935-11736FCF9170}" destId="{42995CBF-E131-4B63-A31F-E49F23D7BAD2}" srcOrd="0" destOrd="2" presId="urn:microsoft.com/office/officeart/2005/8/layout/radial4"/>
    <dgm:cxn modelId="{BD1BFED4-E6B0-4881-B2AD-115034222421}" type="presOf" srcId="{53519CAF-B915-46AA-B09B-6ACA875A93F8}" destId="{3CB568E6-8AB2-49BB-8B90-BA9CAFF646DA}" srcOrd="0" destOrd="0" presId="urn:microsoft.com/office/officeart/2005/8/layout/radial4"/>
    <dgm:cxn modelId="{CCF187FA-B48D-469B-9E56-CD3FD0E0D53B}" srcId="{9BCDA694-420F-49C6-A0DC-4A353F5FC5A9}" destId="{E3D0B115-C0EE-4115-B79F-23DBF65D29E7}" srcOrd="2" destOrd="0" parTransId="{C4834608-6512-4513-A614-52013120E7E3}" sibTransId="{48F06D1B-8194-40A1-9304-BE05786E250F}"/>
    <dgm:cxn modelId="{335EEFFC-2B88-44A4-BA79-04E769ECF4E4}" srcId="{9BCDA694-420F-49C6-A0DC-4A353F5FC5A9}" destId="{154BC455-94C8-4B2F-A4A3-F0D9C53A0D19}" srcOrd="0" destOrd="0" parTransId="{71FE7798-561C-466A-A4C6-F376B240C745}" sibTransId="{74BAEDA3-98FE-4B27-8ECA-1877D284D25A}"/>
    <dgm:cxn modelId="{F61394DA-38D8-44AD-8FB1-EE8B013CF86A}" type="presParOf" srcId="{48495AC8-6FFC-46E6-90B8-30A7EB79EB74}" destId="{FD4A8C3C-405F-4CA9-A941-F7FF78B22A1C}" srcOrd="0" destOrd="0" presId="urn:microsoft.com/office/officeart/2005/8/layout/radial4"/>
    <dgm:cxn modelId="{186FD36D-75A7-4682-9A08-301171BFBD47}" type="presParOf" srcId="{48495AC8-6FFC-46E6-90B8-30A7EB79EB74}" destId="{F1D498D0-B898-4632-8746-5A92473F5530}" srcOrd="1" destOrd="0" presId="urn:microsoft.com/office/officeart/2005/8/layout/radial4"/>
    <dgm:cxn modelId="{3603E167-B0BD-4F9B-9EF4-5AE56FD9DBB9}" type="presParOf" srcId="{48495AC8-6FFC-46E6-90B8-30A7EB79EB74}" destId="{42995CBF-E131-4B63-A31F-E49F23D7BAD2}" srcOrd="2" destOrd="0" presId="urn:microsoft.com/office/officeart/2005/8/layout/radial4"/>
    <dgm:cxn modelId="{0B6911F8-F966-46FE-99C6-EF416B1F4CCE}" type="presParOf" srcId="{48495AC8-6FFC-46E6-90B8-30A7EB79EB74}" destId="{B523F8C8-3C91-49BB-8575-32466F0EBDB3}" srcOrd="3" destOrd="0" presId="urn:microsoft.com/office/officeart/2005/8/layout/radial4"/>
    <dgm:cxn modelId="{DA3AD8F8-F2EA-4951-BE10-6EA5E029DD21}" type="presParOf" srcId="{48495AC8-6FFC-46E6-90B8-30A7EB79EB74}" destId="{3CB568E6-8AB2-49BB-8B90-BA9CAFF646DA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EA2285-5EBD-4889-857D-9650508900DA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147694-6B61-4F2B-8CB2-CEBB6D31CFCB}">
      <dgm:prSet phldrT="[Text]"/>
      <dgm:spPr/>
      <dgm:t>
        <a:bodyPr/>
        <a:lstStyle/>
        <a:p>
          <a:r>
            <a:rPr lang="en-US" dirty="0"/>
            <a:t>Controller</a:t>
          </a:r>
        </a:p>
        <a:p>
          <a:r>
            <a:rPr lang="en-US" dirty="0" err="1"/>
            <a:t>Firebeetle</a:t>
          </a:r>
          <a:r>
            <a:rPr lang="en-US" dirty="0"/>
            <a:t> ESP32 Microcontroller</a:t>
          </a:r>
        </a:p>
      </dgm:t>
    </dgm:pt>
    <dgm:pt modelId="{D9EC3DC6-4DE9-40BC-BE02-AB0BD261B213}" type="parTrans" cxnId="{44BA2E8C-C127-4653-9AAD-C96759063397}">
      <dgm:prSet/>
      <dgm:spPr/>
      <dgm:t>
        <a:bodyPr/>
        <a:lstStyle/>
        <a:p>
          <a:endParaRPr lang="en-US"/>
        </a:p>
      </dgm:t>
    </dgm:pt>
    <dgm:pt modelId="{99E05651-6C98-4552-987F-7CE6DDBB2148}" type="sibTrans" cxnId="{44BA2E8C-C127-4653-9AAD-C96759063397}">
      <dgm:prSet/>
      <dgm:spPr/>
      <dgm:t>
        <a:bodyPr/>
        <a:lstStyle/>
        <a:p>
          <a:endParaRPr lang="en-US"/>
        </a:p>
      </dgm:t>
    </dgm:pt>
    <dgm:pt modelId="{9BCDA694-420F-49C6-A0DC-4A353F5FC5A9}">
      <dgm:prSet phldrT="[Text]"/>
      <dgm:spPr/>
      <dgm:t>
        <a:bodyPr/>
        <a:lstStyle/>
        <a:p>
          <a:r>
            <a:rPr lang="en-US" dirty="0"/>
            <a:t>Front Sensor</a:t>
          </a:r>
        </a:p>
      </dgm:t>
    </dgm:pt>
    <dgm:pt modelId="{5B3B0B1C-FF6B-4F19-94F9-8472D223D068}" type="parTrans" cxnId="{F0B594C1-8DB9-4C81-92EC-0AE690664A89}">
      <dgm:prSet/>
      <dgm:spPr/>
      <dgm:t>
        <a:bodyPr/>
        <a:lstStyle/>
        <a:p>
          <a:endParaRPr lang="en-US"/>
        </a:p>
      </dgm:t>
    </dgm:pt>
    <dgm:pt modelId="{1ACB0BE0-9381-4316-A3E4-D384EA170803}" type="sibTrans" cxnId="{F0B594C1-8DB9-4C81-92EC-0AE690664A89}">
      <dgm:prSet/>
      <dgm:spPr/>
      <dgm:t>
        <a:bodyPr/>
        <a:lstStyle/>
        <a:p>
          <a:endParaRPr lang="en-US"/>
        </a:p>
      </dgm:t>
    </dgm:pt>
    <dgm:pt modelId="{53519CAF-B915-46AA-B09B-6ACA875A93F8}">
      <dgm:prSet phldrT="[Text]"/>
      <dgm:spPr/>
      <dgm:t>
        <a:bodyPr/>
        <a:lstStyle/>
        <a:p>
          <a:r>
            <a:rPr lang="en-US" dirty="0"/>
            <a:t>Rear Sensor</a:t>
          </a:r>
        </a:p>
      </dgm:t>
    </dgm:pt>
    <dgm:pt modelId="{88CE5307-D4E9-448B-B44F-DF5C8E9C60A7}" type="parTrans" cxnId="{61BDAA48-C1F2-416B-B5B7-D7F2A742DB0A}">
      <dgm:prSet/>
      <dgm:spPr/>
      <dgm:t>
        <a:bodyPr/>
        <a:lstStyle/>
        <a:p>
          <a:endParaRPr lang="en-US"/>
        </a:p>
      </dgm:t>
    </dgm:pt>
    <dgm:pt modelId="{CD8EFCED-EBFA-45FB-912F-8E4165B73663}" type="sibTrans" cxnId="{61BDAA48-C1F2-416B-B5B7-D7F2A742DB0A}">
      <dgm:prSet/>
      <dgm:spPr/>
      <dgm:t>
        <a:bodyPr/>
        <a:lstStyle/>
        <a:p>
          <a:endParaRPr lang="en-US"/>
        </a:p>
      </dgm:t>
    </dgm:pt>
    <dgm:pt modelId="{84FE6C97-F3CF-4024-9935-11736FCF9170}">
      <dgm:prSet phldrT="[Text]"/>
      <dgm:spPr/>
      <dgm:t>
        <a:bodyPr/>
        <a:lstStyle/>
        <a:p>
          <a:r>
            <a:rPr lang="en-US" dirty="0"/>
            <a:t>6DoF Accelerometer</a:t>
          </a:r>
        </a:p>
      </dgm:t>
    </dgm:pt>
    <dgm:pt modelId="{0245C401-6A49-4C1F-8C19-CAD74D2A9C3E}" type="parTrans" cxnId="{E6ADF5C5-F6C7-4F03-962E-C51D03A7240C}">
      <dgm:prSet/>
      <dgm:spPr/>
      <dgm:t>
        <a:bodyPr/>
        <a:lstStyle/>
        <a:p>
          <a:endParaRPr lang="en-US"/>
        </a:p>
      </dgm:t>
    </dgm:pt>
    <dgm:pt modelId="{6949D4A2-995A-4A84-A70F-2FC9618E5EC9}" type="sibTrans" cxnId="{E6ADF5C5-F6C7-4F03-962E-C51D03A7240C}">
      <dgm:prSet/>
      <dgm:spPr/>
      <dgm:t>
        <a:bodyPr/>
        <a:lstStyle/>
        <a:p>
          <a:endParaRPr lang="en-US"/>
        </a:p>
      </dgm:t>
    </dgm:pt>
    <dgm:pt modelId="{154BC455-94C8-4B2F-A4A3-F0D9C53A0D19}">
      <dgm:prSet phldrT="[Text]"/>
      <dgm:spPr/>
      <dgm:t>
        <a:bodyPr/>
        <a:lstStyle/>
        <a:p>
          <a:r>
            <a:rPr lang="en-US" dirty="0"/>
            <a:t>Xiao ESP32C6 Microcontroller</a:t>
          </a:r>
        </a:p>
      </dgm:t>
    </dgm:pt>
    <dgm:pt modelId="{71FE7798-561C-466A-A4C6-F376B240C745}" type="parTrans" cxnId="{335EEFFC-2B88-44A4-BA79-04E769ECF4E4}">
      <dgm:prSet/>
      <dgm:spPr/>
      <dgm:t>
        <a:bodyPr/>
        <a:lstStyle/>
        <a:p>
          <a:endParaRPr lang="en-US"/>
        </a:p>
      </dgm:t>
    </dgm:pt>
    <dgm:pt modelId="{74BAEDA3-98FE-4B27-8ECA-1877D284D25A}" type="sibTrans" cxnId="{335EEFFC-2B88-44A4-BA79-04E769ECF4E4}">
      <dgm:prSet/>
      <dgm:spPr/>
      <dgm:t>
        <a:bodyPr/>
        <a:lstStyle/>
        <a:p>
          <a:endParaRPr lang="en-US"/>
        </a:p>
      </dgm:t>
    </dgm:pt>
    <dgm:pt modelId="{E3D0B115-C0EE-4115-B79F-23DBF65D29E7}">
      <dgm:prSet phldrT="[Text]"/>
      <dgm:spPr/>
      <dgm:t>
        <a:bodyPr/>
        <a:lstStyle/>
        <a:p>
          <a:r>
            <a:rPr lang="en-US" dirty="0"/>
            <a:t>Battery</a:t>
          </a:r>
        </a:p>
      </dgm:t>
    </dgm:pt>
    <dgm:pt modelId="{C4834608-6512-4513-A614-52013120E7E3}" type="parTrans" cxnId="{CCF187FA-B48D-469B-9E56-CD3FD0E0D53B}">
      <dgm:prSet/>
      <dgm:spPr/>
      <dgm:t>
        <a:bodyPr/>
        <a:lstStyle/>
        <a:p>
          <a:endParaRPr lang="en-US"/>
        </a:p>
      </dgm:t>
    </dgm:pt>
    <dgm:pt modelId="{48F06D1B-8194-40A1-9304-BE05786E250F}" type="sibTrans" cxnId="{CCF187FA-B48D-469B-9E56-CD3FD0E0D53B}">
      <dgm:prSet/>
      <dgm:spPr/>
      <dgm:t>
        <a:bodyPr/>
        <a:lstStyle/>
        <a:p>
          <a:endParaRPr lang="en-US"/>
        </a:p>
      </dgm:t>
    </dgm:pt>
    <dgm:pt modelId="{B451B26E-A1D5-4A2E-BD84-3F2F77684D3D}">
      <dgm:prSet phldrT="[Text]"/>
      <dgm:spPr/>
      <dgm:t>
        <a:bodyPr/>
        <a:lstStyle/>
        <a:p>
          <a:r>
            <a:rPr lang="en-US" dirty="0"/>
            <a:t>6DoF Accelerometer</a:t>
          </a:r>
        </a:p>
      </dgm:t>
    </dgm:pt>
    <dgm:pt modelId="{033C735C-AECF-4875-A52D-A31015B72733}" type="parTrans" cxnId="{EFEC57E1-CBD0-47EA-928F-02EE0762D6B9}">
      <dgm:prSet/>
      <dgm:spPr/>
      <dgm:t>
        <a:bodyPr/>
        <a:lstStyle/>
        <a:p>
          <a:endParaRPr lang="en-US"/>
        </a:p>
      </dgm:t>
    </dgm:pt>
    <dgm:pt modelId="{06D53BF4-CB2C-416A-8811-7C492581A6BC}" type="sibTrans" cxnId="{EFEC57E1-CBD0-47EA-928F-02EE0762D6B9}">
      <dgm:prSet/>
      <dgm:spPr/>
      <dgm:t>
        <a:bodyPr/>
        <a:lstStyle/>
        <a:p>
          <a:endParaRPr lang="en-US"/>
        </a:p>
      </dgm:t>
    </dgm:pt>
    <dgm:pt modelId="{D810CC93-0A54-4E34-9698-3CE3760E01EF}">
      <dgm:prSet phldrT="[Text]"/>
      <dgm:spPr/>
      <dgm:t>
        <a:bodyPr/>
        <a:lstStyle/>
        <a:p>
          <a:r>
            <a:rPr lang="en-US" dirty="0"/>
            <a:t>Battery</a:t>
          </a:r>
        </a:p>
      </dgm:t>
    </dgm:pt>
    <dgm:pt modelId="{CE2E41EC-14AC-43B6-BA64-FB3AF9778A8C}" type="parTrans" cxnId="{D77CCB14-D4FF-4A01-8B3C-115F387D96CF}">
      <dgm:prSet/>
      <dgm:spPr/>
      <dgm:t>
        <a:bodyPr/>
        <a:lstStyle/>
        <a:p>
          <a:endParaRPr lang="en-US"/>
        </a:p>
      </dgm:t>
    </dgm:pt>
    <dgm:pt modelId="{A10B0F5E-DD77-473F-9A78-73D6CE0ADA2C}" type="sibTrans" cxnId="{D77CCB14-D4FF-4A01-8B3C-115F387D96CF}">
      <dgm:prSet/>
      <dgm:spPr/>
      <dgm:t>
        <a:bodyPr/>
        <a:lstStyle/>
        <a:p>
          <a:endParaRPr lang="en-US"/>
        </a:p>
      </dgm:t>
    </dgm:pt>
    <dgm:pt modelId="{17DFEFA0-5608-40E8-A57E-C221D051B2F1}">
      <dgm:prSet/>
      <dgm:spPr/>
      <dgm:t>
        <a:bodyPr/>
        <a:lstStyle/>
        <a:p>
          <a:r>
            <a:rPr lang="en-US" dirty="0"/>
            <a:t>Xiao ESP32C6 Microcontroller</a:t>
          </a:r>
        </a:p>
      </dgm:t>
    </dgm:pt>
    <dgm:pt modelId="{32A62A25-9991-47AC-81E3-C119CAFABFD2}" type="parTrans" cxnId="{01771570-2F6C-458A-BB25-AB42E7EF9418}">
      <dgm:prSet/>
      <dgm:spPr/>
      <dgm:t>
        <a:bodyPr/>
        <a:lstStyle/>
        <a:p>
          <a:endParaRPr lang="en-US"/>
        </a:p>
      </dgm:t>
    </dgm:pt>
    <dgm:pt modelId="{98475423-F522-44B3-BCE6-FF4CAF1D1D71}" type="sibTrans" cxnId="{01771570-2F6C-458A-BB25-AB42E7EF9418}">
      <dgm:prSet/>
      <dgm:spPr/>
      <dgm:t>
        <a:bodyPr/>
        <a:lstStyle/>
        <a:p>
          <a:endParaRPr lang="en-US"/>
        </a:p>
      </dgm:t>
    </dgm:pt>
    <dgm:pt modelId="{48495AC8-6FFC-46E6-90B8-30A7EB79EB74}" type="pres">
      <dgm:prSet presAssocID="{8CEA2285-5EBD-4889-857D-9650508900D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D4A8C3C-405F-4CA9-A941-F7FF78B22A1C}" type="pres">
      <dgm:prSet presAssocID="{57147694-6B61-4F2B-8CB2-CEBB6D31CFCB}" presName="centerShape" presStyleLbl="node0" presStyleIdx="0" presStyleCnt="1" custLinFactNeighborX="-3503" custLinFactNeighborY="-24118"/>
      <dgm:spPr/>
    </dgm:pt>
    <dgm:pt modelId="{F1D498D0-B898-4632-8746-5A92473F5530}" type="pres">
      <dgm:prSet presAssocID="{5B3B0B1C-FF6B-4F19-94F9-8472D223D068}" presName="parTrans" presStyleLbl="bgSibTrans2D1" presStyleIdx="0" presStyleCnt="2"/>
      <dgm:spPr/>
    </dgm:pt>
    <dgm:pt modelId="{42995CBF-E131-4B63-A31F-E49F23D7BAD2}" type="pres">
      <dgm:prSet presAssocID="{9BCDA694-420F-49C6-A0DC-4A353F5FC5A9}" presName="node" presStyleLbl="node1" presStyleIdx="0" presStyleCnt="2" custRadScaleRad="114626" custRadScaleInc="-44264">
        <dgm:presLayoutVars>
          <dgm:bulletEnabled val="1"/>
        </dgm:presLayoutVars>
      </dgm:prSet>
      <dgm:spPr/>
    </dgm:pt>
    <dgm:pt modelId="{B523F8C8-3C91-49BB-8575-32466F0EBDB3}" type="pres">
      <dgm:prSet presAssocID="{88CE5307-D4E9-448B-B44F-DF5C8E9C60A7}" presName="parTrans" presStyleLbl="bgSibTrans2D1" presStyleIdx="1" presStyleCnt="2"/>
      <dgm:spPr/>
    </dgm:pt>
    <dgm:pt modelId="{3CB568E6-8AB2-49BB-8B90-BA9CAFF646DA}" type="pres">
      <dgm:prSet presAssocID="{53519CAF-B915-46AA-B09B-6ACA875A93F8}" presName="node" presStyleLbl="node1" presStyleIdx="1" presStyleCnt="2" custRadScaleRad="114647" custRadScaleInc="44401">
        <dgm:presLayoutVars>
          <dgm:bulletEnabled val="1"/>
        </dgm:presLayoutVars>
      </dgm:prSet>
      <dgm:spPr/>
    </dgm:pt>
  </dgm:ptLst>
  <dgm:cxnLst>
    <dgm:cxn modelId="{B1192A06-AD1F-43DF-98F0-B3D9A706F00B}" type="presOf" srcId="{88CE5307-D4E9-448B-B44F-DF5C8E9C60A7}" destId="{B523F8C8-3C91-49BB-8575-32466F0EBDB3}" srcOrd="0" destOrd="0" presId="urn:microsoft.com/office/officeart/2005/8/layout/radial4"/>
    <dgm:cxn modelId="{39F24709-E924-4ADE-9DCD-6EDC23265CD1}" type="presOf" srcId="{B451B26E-A1D5-4A2E-BD84-3F2F77684D3D}" destId="{3CB568E6-8AB2-49BB-8B90-BA9CAFF646DA}" srcOrd="0" destOrd="2" presId="urn:microsoft.com/office/officeart/2005/8/layout/radial4"/>
    <dgm:cxn modelId="{823DA20F-8D4F-4F34-B594-6ADD7C7E2B77}" type="presOf" srcId="{154BC455-94C8-4B2F-A4A3-F0D9C53A0D19}" destId="{42995CBF-E131-4B63-A31F-E49F23D7BAD2}" srcOrd="0" destOrd="1" presId="urn:microsoft.com/office/officeart/2005/8/layout/radial4"/>
    <dgm:cxn modelId="{D77CCB14-D4FF-4A01-8B3C-115F387D96CF}" srcId="{53519CAF-B915-46AA-B09B-6ACA875A93F8}" destId="{D810CC93-0A54-4E34-9698-3CE3760E01EF}" srcOrd="2" destOrd="0" parTransId="{CE2E41EC-14AC-43B6-BA64-FB3AF9778A8C}" sibTransId="{A10B0F5E-DD77-473F-9A78-73D6CE0ADA2C}"/>
    <dgm:cxn modelId="{61BDAA48-C1F2-416B-B5B7-D7F2A742DB0A}" srcId="{57147694-6B61-4F2B-8CB2-CEBB6D31CFCB}" destId="{53519CAF-B915-46AA-B09B-6ACA875A93F8}" srcOrd="1" destOrd="0" parTransId="{88CE5307-D4E9-448B-B44F-DF5C8E9C60A7}" sibTransId="{CD8EFCED-EBFA-45FB-912F-8E4165B73663}"/>
    <dgm:cxn modelId="{C7235E6C-7E77-4A58-9454-7FEAC83827BE}" type="presOf" srcId="{57147694-6B61-4F2B-8CB2-CEBB6D31CFCB}" destId="{FD4A8C3C-405F-4CA9-A941-F7FF78B22A1C}" srcOrd="0" destOrd="0" presId="urn:microsoft.com/office/officeart/2005/8/layout/radial4"/>
    <dgm:cxn modelId="{01771570-2F6C-458A-BB25-AB42E7EF9418}" srcId="{53519CAF-B915-46AA-B09B-6ACA875A93F8}" destId="{17DFEFA0-5608-40E8-A57E-C221D051B2F1}" srcOrd="0" destOrd="0" parTransId="{32A62A25-9991-47AC-81E3-C119CAFABFD2}" sibTransId="{98475423-F522-44B3-BCE6-FF4CAF1D1D71}"/>
    <dgm:cxn modelId="{AE883F7A-3520-444B-AF64-8428AD5C70B8}" type="presOf" srcId="{8CEA2285-5EBD-4889-857D-9650508900DA}" destId="{48495AC8-6FFC-46E6-90B8-30A7EB79EB74}" srcOrd="0" destOrd="0" presId="urn:microsoft.com/office/officeart/2005/8/layout/radial4"/>
    <dgm:cxn modelId="{4774E07A-AFD2-493E-839C-2223E34AB20F}" type="presOf" srcId="{5B3B0B1C-FF6B-4F19-94F9-8472D223D068}" destId="{F1D498D0-B898-4632-8746-5A92473F5530}" srcOrd="0" destOrd="0" presId="urn:microsoft.com/office/officeart/2005/8/layout/radial4"/>
    <dgm:cxn modelId="{71CE7498-D425-4D7D-9BB5-2DC457B98E22}" type="presOf" srcId="{D810CC93-0A54-4E34-9698-3CE3760E01EF}" destId="{3CB568E6-8AB2-49BB-8B90-BA9CAFF646DA}" srcOrd="0" destOrd="3" presId="urn:microsoft.com/office/officeart/2005/8/layout/radial4"/>
    <dgm:cxn modelId="{44BA2E8C-C127-4653-9AAD-C96759063397}" srcId="{8CEA2285-5EBD-4889-857D-9650508900DA}" destId="{57147694-6B61-4F2B-8CB2-CEBB6D31CFCB}" srcOrd="0" destOrd="0" parTransId="{D9EC3DC6-4DE9-40BC-BE02-AB0BD261B213}" sibTransId="{99E05651-6C98-4552-987F-7CE6DDBB2148}"/>
    <dgm:cxn modelId="{EFEC57E1-CBD0-47EA-928F-02EE0762D6B9}" srcId="{53519CAF-B915-46AA-B09B-6ACA875A93F8}" destId="{B451B26E-A1D5-4A2E-BD84-3F2F77684D3D}" srcOrd="1" destOrd="0" parTransId="{033C735C-AECF-4875-A52D-A31015B72733}" sibTransId="{06D53BF4-CB2C-416A-8811-7C492581A6BC}"/>
    <dgm:cxn modelId="{F0B594C1-8DB9-4C81-92EC-0AE690664A89}" srcId="{57147694-6B61-4F2B-8CB2-CEBB6D31CFCB}" destId="{9BCDA694-420F-49C6-A0DC-4A353F5FC5A9}" srcOrd="0" destOrd="0" parTransId="{5B3B0B1C-FF6B-4F19-94F9-8472D223D068}" sibTransId="{1ACB0BE0-9381-4316-A3E4-D384EA170803}"/>
    <dgm:cxn modelId="{AB0D0BE5-EDEE-4386-A2ED-470ABE949524}" type="presOf" srcId="{E3D0B115-C0EE-4115-B79F-23DBF65D29E7}" destId="{42995CBF-E131-4B63-A31F-E49F23D7BAD2}" srcOrd="0" destOrd="3" presId="urn:microsoft.com/office/officeart/2005/8/layout/radial4"/>
    <dgm:cxn modelId="{E6ADF5C5-F6C7-4F03-962E-C51D03A7240C}" srcId="{9BCDA694-420F-49C6-A0DC-4A353F5FC5A9}" destId="{84FE6C97-F3CF-4024-9935-11736FCF9170}" srcOrd="1" destOrd="0" parTransId="{0245C401-6A49-4C1F-8C19-CAD74D2A9C3E}" sibTransId="{6949D4A2-995A-4A84-A70F-2FC9618E5EC9}"/>
    <dgm:cxn modelId="{A7DDF2E7-F73E-4E5E-B3AA-3AE275808F82}" type="presOf" srcId="{9BCDA694-420F-49C6-A0DC-4A353F5FC5A9}" destId="{42995CBF-E131-4B63-A31F-E49F23D7BAD2}" srcOrd="0" destOrd="0" presId="urn:microsoft.com/office/officeart/2005/8/layout/radial4"/>
    <dgm:cxn modelId="{782602EB-3E3E-4ADE-9709-A428CA3A189D}" type="presOf" srcId="{17DFEFA0-5608-40E8-A57E-C221D051B2F1}" destId="{3CB568E6-8AB2-49BB-8B90-BA9CAFF646DA}" srcOrd="0" destOrd="1" presId="urn:microsoft.com/office/officeart/2005/8/layout/radial4"/>
    <dgm:cxn modelId="{0E83E1CB-DF2E-41A0-9756-754A28C08CEA}" type="presOf" srcId="{84FE6C97-F3CF-4024-9935-11736FCF9170}" destId="{42995CBF-E131-4B63-A31F-E49F23D7BAD2}" srcOrd="0" destOrd="2" presId="urn:microsoft.com/office/officeart/2005/8/layout/radial4"/>
    <dgm:cxn modelId="{BD1BFED4-E6B0-4881-B2AD-115034222421}" type="presOf" srcId="{53519CAF-B915-46AA-B09B-6ACA875A93F8}" destId="{3CB568E6-8AB2-49BB-8B90-BA9CAFF646DA}" srcOrd="0" destOrd="0" presId="urn:microsoft.com/office/officeart/2005/8/layout/radial4"/>
    <dgm:cxn modelId="{CCF187FA-B48D-469B-9E56-CD3FD0E0D53B}" srcId="{9BCDA694-420F-49C6-A0DC-4A353F5FC5A9}" destId="{E3D0B115-C0EE-4115-B79F-23DBF65D29E7}" srcOrd="2" destOrd="0" parTransId="{C4834608-6512-4513-A614-52013120E7E3}" sibTransId="{48F06D1B-8194-40A1-9304-BE05786E250F}"/>
    <dgm:cxn modelId="{335EEFFC-2B88-44A4-BA79-04E769ECF4E4}" srcId="{9BCDA694-420F-49C6-A0DC-4A353F5FC5A9}" destId="{154BC455-94C8-4B2F-A4A3-F0D9C53A0D19}" srcOrd="0" destOrd="0" parTransId="{71FE7798-561C-466A-A4C6-F376B240C745}" sibTransId="{74BAEDA3-98FE-4B27-8ECA-1877D284D25A}"/>
    <dgm:cxn modelId="{F61394DA-38D8-44AD-8FB1-EE8B013CF86A}" type="presParOf" srcId="{48495AC8-6FFC-46E6-90B8-30A7EB79EB74}" destId="{FD4A8C3C-405F-4CA9-A941-F7FF78B22A1C}" srcOrd="0" destOrd="0" presId="urn:microsoft.com/office/officeart/2005/8/layout/radial4"/>
    <dgm:cxn modelId="{186FD36D-75A7-4682-9A08-301171BFBD47}" type="presParOf" srcId="{48495AC8-6FFC-46E6-90B8-30A7EB79EB74}" destId="{F1D498D0-B898-4632-8746-5A92473F5530}" srcOrd="1" destOrd="0" presId="urn:microsoft.com/office/officeart/2005/8/layout/radial4"/>
    <dgm:cxn modelId="{3603E167-B0BD-4F9B-9EF4-5AE56FD9DBB9}" type="presParOf" srcId="{48495AC8-6FFC-46E6-90B8-30A7EB79EB74}" destId="{42995CBF-E131-4B63-A31F-E49F23D7BAD2}" srcOrd="2" destOrd="0" presId="urn:microsoft.com/office/officeart/2005/8/layout/radial4"/>
    <dgm:cxn modelId="{0B6911F8-F966-46FE-99C6-EF416B1F4CCE}" type="presParOf" srcId="{48495AC8-6FFC-46E6-90B8-30A7EB79EB74}" destId="{B523F8C8-3C91-49BB-8575-32466F0EBDB3}" srcOrd="3" destOrd="0" presId="urn:microsoft.com/office/officeart/2005/8/layout/radial4"/>
    <dgm:cxn modelId="{DA3AD8F8-F2EA-4951-BE10-6EA5E029DD21}" type="presParOf" srcId="{48495AC8-6FFC-46E6-90B8-30A7EB79EB74}" destId="{3CB568E6-8AB2-49BB-8B90-BA9CAFF646DA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A8C3C-405F-4CA9-A941-F7FF78B22A1C}">
      <dsp:nvSpPr>
        <dsp:cNvPr id="0" name=""/>
        <dsp:cNvSpPr/>
      </dsp:nvSpPr>
      <dsp:spPr>
        <a:xfrm>
          <a:off x="4013457" y="0"/>
          <a:ext cx="1804742" cy="17612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Controller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Firebeetle</a:t>
          </a:r>
          <a:r>
            <a:rPr lang="en-US" sz="1400" kern="1200" dirty="0"/>
            <a:t> ESP32 Microcontroller</a:t>
          </a:r>
        </a:p>
      </dsp:txBody>
      <dsp:txXfrm>
        <a:off x="4277755" y="257922"/>
        <a:ext cx="1276146" cy="1245359"/>
      </dsp:txXfrm>
    </dsp:sp>
    <dsp:sp modelId="{F1D498D0-B898-4632-8746-5A92473F5530}">
      <dsp:nvSpPr>
        <dsp:cNvPr id="0" name=""/>
        <dsp:cNvSpPr/>
      </dsp:nvSpPr>
      <dsp:spPr>
        <a:xfrm rot="10126087">
          <a:off x="1080590" y="982801"/>
          <a:ext cx="2817146" cy="759392"/>
        </a:xfrm>
        <a:prstGeom prst="lef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95CBF-E131-4B63-A31F-E49F23D7BAD2}">
      <dsp:nvSpPr>
        <dsp:cNvPr id="0" name=""/>
        <dsp:cNvSpPr/>
      </dsp:nvSpPr>
      <dsp:spPr>
        <a:xfrm>
          <a:off x="251633" y="1048412"/>
          <a:ext cx="1711872" cy="11768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Front Sensor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Xiao ESP32C6 Microcontroller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6DoF Accelerometer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Battery</a:t>
          </a:r>
        </a:p>
      </dsp:txBody>
      <dsp:txXfrm>
        <a:off x="286103" y="1082882"/>
        <a:ext cx="1642932" cy="1107955"/>
      </dsp:txXfrm>
    </dsp:sp>
    <dsp:sp modelId="{B523F8C8-3C91-49BB-8575-32466F0EBDB3}">
      <dsp:nvSpPr>
        <dsp:cNvPr id="0" name=""/>
        <dsp:cNvSpPr/>
      </dsp:nvSpPr>
      <dsp:spPr>
        <a:xfrm rot="2454911">
          <a:off x="5408285" y="1937885"/>
          <a:ext cx="2331099" cy="759392"/>
        </a:xfrm>
        <a:prstGeom prst="lef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568E6-8AB2-49BB-8B90-BA9CAFF646DA}">
      <dsp:nvSpPr>
        <dsp:cNvPr id="0" name=""/>
        <dsp:cNvSpPr/>
      </dsp:nvSpPr>
      <dsp:spPr>
        <a:xfrm>
          <a:off x="6596024" y="2494566"/>
          <a:ext cx="1717188" cy="1172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Rear Sensor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Xiao ESP32C6 Microcontroller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6DoF Accelerometer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Battery</a:t>
          </a:r>
        </a:p>
      </dsp:txBody>
      <dsp:txXfrm>
        <a:off x="6630373" y="2528915"/>
        <a:ext cx="1648490" cy="1104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A8C3C-405F-4CA9-A941-F7FF78B22A1C}">
      <dsp:nvSpPr>
        <dsp:cNvPr id="0" name=""/>
        <dsp:cNvSpPr/>
      </dsp:nvSpPr>
      <dsp:spPr>
        <a:xfrm>
          <a:off x="3680659" y="0"/>
          <a:ext cx="2664533" cy="26645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Controller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Firebeetle</a:t>
          </a:r>
          <a:r>
            <a:rPr lang="en-US" sz="2200" kern="1200" dirty="0"/>
            <a:t> ESP32 Microcontroller</a:t>
          </a:r>
        </a:p>
      </dsp:txBody>
      <dsp:txXfrm>
        <a:off x="4070871" y="390212"/>
        <a:ext cx="1884109" cy="1884109"/>
      </dsp:txXfrm>
    </dsp:sp>
    <dsp:sp modelId="{F1D498D0-B898-4632-8746-5A92473F5530}">
      <dsp:nvSpPr>
        <dsp:cNvPr id="0" name=""/>
        <dsp:cNvSpPr/>
      </dsp:nvSpPr>
      <dsp:spPr>
        <a:xfrm rot="9109937">
          <a:off x="1102350" y="2308181"/>
          <a:ext cx="2757895" cy="75939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95CBF-E131-4B63-A31F-E49F23D7BAD2}">
      <dsp:nvSpPr>
        <dsp:cNvPr id="0" name=""/>
        <dsp:cNvSpPr/>
      </dsp:nvSpPr>
      <dsp:spPr>
        <a:xfrm>
          <a:off x="6" y="2326292"/>
          <a:ext cx="2531307" cy="2025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Front Sensor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Xiao ESP32C6 Microcontroller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6DoF Accelerometer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Battery</a:t>
          </a:r>
        </a:p>
      </dsp:txBody>
      <dsp:txXfrm>
        <a:off x="59318" y="2385604"/>
        <a:ext cx="2412683" cy="1906421"/>
      </dsp:txXfrm>
    </dsp:sp>
    <dsp:sp modelId="{B523F8C8-3C91-49BB-8575-32466F0EBDB3}">
      <dsp:nvSpPr>
        <dsp:cNvPr id="0" name=""/>
        <dsp:cNvSpPr/>
      </dsp:nvSpPr>
      <dsp:spPr>
        <a:xfrm rot="1520468">
          <a:off x="6231230" y="2280453"/>
          <a:ext cx="3171281" cy="759392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568E6-8AB2-49BB-8B90-BA9CAFF646DA}">
      <dsp:nvSpPr>
        <dsp:cNvPr id="0" name=""/>
        <dsp:cNvSpPr/>
      </dsp:nvSpPr>
      <dsp:spPr>
        <a:xfrm>
          <a:off x="7984281" y="2326292"/>
          <a:ext cx="2531307" cy="20250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Rear Sensor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Xiao ESP32C6 Microcontroller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6DoF Accelerometer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Battery</a:t>
          </a:r>
        </a:p>
      </dsp:txBody>
      <dsp:txXfrm>
        <a:off x="8043593" y="2385604"/>
        <a:ext cx="2412683" cy="1906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BAD3A-B112-AE5C-09FD-3631DF10D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0D873-9D3C-F24F-D7FE-B587A7EE4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F87F-6E8B-181D-C57E-A720CB9C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E5E2-6293-4242-87C1-21BBFD9F934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20AD4-588E-D031-1615-F9D76AF14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EBB23-D504-7E78-3602-6827C1C5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9A8C-6945-4D01-B39B-00D1976F1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9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682A-DBA8-3D9D-ECC6-514310D0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7411C-A383-1DBA-26C7-960B19B3A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31DE3-BB8D-135F-28B3-793E8D69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E5E2-6293-4242-87C1-21BBFD9F934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8DEE3-CE32-1727-B944-ADBDD405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FC7CB-3D94-B6CC-7D53-354BA697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9A8C-6945-4D01-B39B-00D1976F1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1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4D254-A0A6-7597-3C64-A5F45E857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323D0-58B7-8EBB-2447-111BEE70C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CC185-331D-6E6D-7F6F-181D0570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E5E2-6293-4242-87C1-21BBFD9F934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1EE32-0A6C-DC6C-73E9-58F2F48A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23DF1-84C8-C71A-8B16-0972D034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9A8C-6945-4D01-B39B-00D1976F1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6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3E79-EE7B-6D98-611B-0CC488AF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105BA-8B75-C1DF-20EB-3019429A6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3882-1A5D-EF28-9F66-B2A5B27F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E5E2-6293-4242-87C1-21BBFD9F934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2933F-16CA-5D18-AE31-2DD183A3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2820E-24B4-18B8-E0D2-CAF5F522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9A8C-6945-4D01-B39B-00D1976F1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3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CE9A-0DB2-097D-1D25-7866B884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36EB2-D924-9567-F257-0270192D0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A414B-B032-3DCC-33B0-6064AE58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E5E2-6293-4242-87C1-21BBFD9F934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F79DF-1DBF-E5D8-D0BA-477339F6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E6E95-F583-9B7D-08CE-C3536FD2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9A8C-6945-4D01-B39B-00D1976F1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8699-8432-016F-C761-EB3421FE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03FCD-E2AA-0826-E006-A902F1428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6F6E0-FE03-1862-4F3A-8B0A4E8D5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CA0D7-4CF6-2B63-5487-C6E10B9D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E5E2-6293-4242-87C1-21BBFD9F934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C92DC-922F-B685-ED8F-053B3908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2BFB8-CFEC-BB87-A58F-67C27BFF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9A8C-6945-4D01-B39B-00D1976F1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8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67CB-4608-F7B8-0821-AF92ECA4B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27DFC-1183-81E5-D5E3-41026C37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39C65-D197-77CD-6CC3-C9DB2A538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0DAB6-5A8C-6C52-0F3D-6E796FE6D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0F501-09A3-CB88-BB2C-E049B9934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C79072-8F3F-844A-B7B4-3D83D656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E5E2-6293-4242-87C1-21BBFD9F934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44F3E-38EB-9600-67DA-BDE8F10B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C1B17-7FE3-C8BD-0219-01A1B860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9A8C-6945-4D01-B39B-00D1976F1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3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2ED4-260C-380E-54D8-2F432768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16F26-5663-1238-F5C4-B5E501A6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E5E2-6293-4242-87C1-21BBFD9F934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D4998-8921-3B95-D8BB-3BA46B28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7C432-5348-5B92-F71D-2BB01F8A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9A8C-6945-4D01-B39B-00D1976F1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5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A656A-EE4D-79A2-8FEC-06013335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E5E2-6293-4242-87C1-21BBFD9F934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4CED9-D7F8-5C87-57E7-30347609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D21D9-BE51-37C4-31BA-7B4D83F9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9A8C-6945-4D01-B39B-00D1976F1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0876-3E4E-B758-FBE7-8107BB6D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030AE-635E-ADDE-E669-37E00ACDA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D8611-AE7F-0CA1-E652-92DD7A192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C5311-7CC1-D736-D40C-EFE80ACB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E5E2-6293-4242-87C1-21BBFD9F934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67881-15D3-DA94-CDDE-DF3F22EA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01770-763E-3E75-F027-E10F128E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9A8C-6945-4D01-B39B-00D1976F1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9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9641-2572-9B47-9AF8-1E9CB49B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14F83-B99B-7313-A20C-A0D5AC85E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4375A-28F4-8920-346F-C7E62E35A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8277C-25BC-ADE2-773B-FA349A24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E5E2-6293-4242-87C1-21BBFD9F934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F1166-B11A-8F56-F894-BA129F1F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0F3BD-9FE8-81A2-EA6B-49655941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69A8C-6945-4D01-B39B-00D1976F1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5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FDF655-9067-499D-16CA-E583C48BA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E491B-2596-1546-29D3-1C38793D4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30CCD-A74C-C891-D38B-83077803E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ABE5E2-6293-4242-87C1-21BBFD9F934D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14BB6-4B89-EE21-1C12-6BA296783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E1E55-CB45-80B1-D11B-6D04714DD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C69A8C-6945-4D01-B39B-00D1976F1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3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andomnerdtutorials.com/esp32-ota-elegantota-arduin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420-39B5-8EEF-8C1C-89CF042F6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A87D9-0635-F627-E68A-E0F3FC149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90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B031-F827-5F28-760B-E1B43E7F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 (Future)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5073A-C056-C66F-9186-B82B7C550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Crash Detection</a:t>
            </a:r>
          </a:p>
          <a:p>
            <a:pPr lvl="1"/>
            <a:r>
              <a:rPr lang="en-US" dirty="0"/>
              <a:t>Vs Drop detection</a:t>
            </a:r>
          </a:p>
          <a:p>
            <a:r>
              <a:rPr lang="en-US" dirty="0"/>
              <a:t>Ride Quality Parameters (Andrew/George)</a:t>
            </a:r>
          </a:p>
          <a:p>
            <a:r>
              <a:rPr lang="en-US" dirty="0"/>
              <a:t>Activity recognition/steer angle/turning</a:t>
            </a:r>
          </a:p>
          <a:p>
            <a:r>
              <a:rPr lang="en-US" dirty="0"/>
              <a:t>Air vs Ground recognition for “</a:t>
            </a:r>
            <a:r>
              <a:rPr lang="en-US"/>
              <a:t>flight time”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93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6B7F-8482-CBB8-B6DA-7B79E440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F269-BE4C-336E-242F-F493BAB90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Y24 Fluid FS A2 Green side profile view">
            <a:extLst>
              <a:ext uri="{FF2B5EF4-FFF2-40B4-BE49-F238E27FC236}">
                <a16:creationId xmlns:a16="http://schemas.microsoft.com/office/drawing/2014/main" id="{C615F722-6255-3F3B-82BF-45A74098B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AC231B-578F-82F5-3CBE-12A5D0A1AB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9835040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129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9B66-771B-5972-D44C-547759C3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89F91-8EC2-BCBB-A6D1-D7B63323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Controller (Receiver)</a:t>
            </a:r>
          </a:p>
          <a:p>
            <a:pPr lvl="1"/>
            <a:r>
              <a:rPr lang="en-US" dirty="0" err="1"/>
              <a:t>Firebeetle</a:t>
            </a:r>
            <a:r>
              <a:rPr lang="en-US" dirty="0"/>
              <a:t> ESP32</a:t>
            </a:r>
          </a:p>
          <a:p>
            <a:pPr lvl="2"/>
            <a:r>
              <a:rPr lang="en-US" dirty="0"/>
              <a:t>ESP-NOW wireless Rx Comms to front/rear sensors</a:t>
            </a:r>
          </a:p>
          <a:p>
            <a:pPr lvl="2"/>
            <a:r>
              <a:rPr lang="en-US" dirty="0" err="1"/>
              <a:t>Wifi</a:t>
            </a:r>
            <a:r>
              <a:rPr lang="en-US" dirty="0"/>
              <a:t> Access Point/Hosted Webpage for Data Vis, Status</a:t>
            </a:r>
          </a:p>
          <a:p>
            <a:pPr lvl="1"/>
            <a:r>
              <a:rPr lang="en-US" dirty="0"/>
              <a:t>Battery</a:t>
            </a:r>
          </a:p>
          <a:p>
            <a:pPr lvl="1"/>
            <a:r>
              <a:rPr lang="en-US" dirty="0"/>
              <a:t>SD Card</a:t>
            </a:r>
          </a:p>
          <a:p>
            <a:pPr lvl="2"/>
            <a:r>
              <a:rPr lang="en-US" dirty="0"/>
              <a:t>Storage for Data</a:t>
            </a:r>
          </a:p>
          <a:p>
            <a:pPr lvl="2"/>
            <a:r>
              <a:rPr lang="en-US" dirty="0"/>
              <a:t>Data format for I2 or RS2 Analysis/Data Vis</a:t>
            </a:r>
          </a:p>
          <a:p>
            <a:pPr lvl="1"/>
            <a:r>
              <a:rPr lang="en-US" dirty="0"/>
              <a:t>GPS (Future Work)</a:t>
            </a:r>
          </a:p>
          <a:p>
            <a:pPr lvl="1"/>
            <a:r>
              <a:rPr lang="en-US" dirty="0"/>
              <a:t>9DoF Accelerometer (Future Work)</a:t>
            </a:r>
          </a:p>
          <a:p>
            <a:pPr lvl="1"/>
            <a:r>
              <a:rPr lang="en-US" dirty="0"/>
              <a:t>Over The Air (OTA) Updates</a:t>
            </a:r>
          </a:p>
          <a:p>
            <a:pPr lvl="2"/>
            <a:r>
              <a:rPr lang="en-US">
                <a:hlinkClick r:id="rId2"/>
              </a:rPr>
              <a:t>https://randomnerdtutorials.com/esp32-ota-elegantota-arduino/</a:t>
            </a:r>
            <a:endParaRPr lang="en-US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F3AE-0B7B-337C-8DC8-EFC98E5D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75B2F-E83E-7829-869C-643413481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Front/Rear Sensors (Senders)</a:t>
            </a:r>
          </a:p>
          <a:p>
            <a:pPr lvl="1"/>
            <a:r>
              <a:rPr lang="en-US" dirty="0"/>
              <a:t>XIAO </a:t>
            </a:r>
            <a:r>
              <a:rPr lang="en-US" dirty="0" err="1"/>
              <a:t>Seeed</a:t>
            </a:r>
            <a:r>
              <a:rPr lang="en-US" dirty="0"/>
              <a:t> ESP32C6</a:t>
            </a:r>
          </a:p>
          <a:p>
            <a:pPr lvl="2"/>
            <a:r>
              <a:rPr lang="en-US" dirty="0"/>
              <a:t>ESP-NOW to Controller</a:t>
            </a:r>
          </a:p>
          <a:p>
            <a:pPr lvl="2"/>
            <a:r>
              <a:rPr lang="en-US" dirty="0"/>
              <a:t>SPI comms to accelerometer</a:t>
            </a:r>
          </a:p>
          <a:p>
            <a:pPr lvl="2"/>
            <a:r>
              <a:rPr lang="en-US" dirty="0"/>
              <a:t>Data log to flash or SRAM before sending packets to Controller</a:t>
            </a:r>
          </a:p>
          <a:p>
            <a:pPr lvl="1"/>
            <a:r>
              <a:rPr lang="en-US" dirty="0"/>
              <a:t>Battery</a:t>
            </a:r>
          </a:p>
          <a:p>
            <a:pPr lvl="2"/>
            <a:r>
              <a:rPr lang="en-US" dirty="0"/>
              <a:t>LiPo pouch, maybe coin cell? Depends on packaging</a:t>
            </a:r>
          </a:p>
          <a:p>
            <a:pPr lvl="1"/>
            <a:r>
              <a:rPr lang="en-US" dirty="0"/>
              <a:t>Accelerometer</a:t>
            </a:r>
          </a:p>
          <a:p>
            <a:pPr lvl="2"/>
            <a:r>
              <a:rPr lang="en-US" dirty="0"/>
              <a:t>6DoF</a:t>
            </a:r>
          </a:p>
        </p:txBody>
      </p:sp>
    </p:spTree>
    <p:extLst>
      <p:ext uri="{BB962C8B-B14F-4D97-AF65-F5344CB8AC3E}">
        <p14:creationId xmlns:p14="http://schemas.microsoft.com/office/powerpoint/2010/main" val="185823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6B38-0E44-A854-B001-435A9D88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D4E3-2F67-AFC0-D30E-402BC04F4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MY24 Fluid FS A2 Green fork detail">
            <a:extLst>
              <a:ext uri="{FF2B5EF4-FFF2-40B4-BE49-F238E27FC236}">
                <a16:creationId xmlns:a16="http://schemas.microsoft.com/office/drawing/2014/main" id="{6911E34A-58D7-A214-0AC2-8152C849F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D5CB0D-7CAC-CD69-8C17-460D8C7A6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154" y="0"/>
            <a:ext cx="2838846" cy="3229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2EBD72-D0C8-FED1-1DCC-4CE71AD9BA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846" b="11766"/>
          <a:stretch/>
        </p:blipFill>
        <p:spPr>
          <a:xfrm>
            <a:off x="0" y="-9525"/>
            <a:ext cx="47155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4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6F9B-A4A9-04A2-55A3-22ABD16E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B1D63-C4FA-EFD0-EAFF-4F5266296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B0D9964-D50E-BD2F-FC3F-D1683A71E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0751AC4-9975-84D8-137A-D1CDF6081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-2177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32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E14A-E908-C59E-DB14-0438960F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F9E5D-B91C-5DDF-7DC6-6B9F03F09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MY24 Fluid FS A2 Green rear shock detail">
            <a:extLst>
              <a:ext uri="{FF2B5EF4-FFF2-40B4-BE49-F238E27FC236}">
                <a16:creationId xmlns:a16="http://schemas.microsoft.com/office/drawing/2014/main" id="{B6206BED-2283-D012-E7D2-82EFB5959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138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B15D-73DB-AC14-5AE7-3FF00AAE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015CD-C0AE-C541-CD85-F03FB7BDD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C1B7A-8D24-55A0-E9D1-CC5828743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151" y="0"/>
            <a:ext cx="6231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5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E518-5F1A-992A-3F70-B8202F8B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0890B5-9642-A62A-A149-BAC46F2030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4632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383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185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Overview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Handling (Future)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 Clark</dc:creator>
  <cp:lastModifiedBy>Lee Clark</cp:lastModifiedBy>
  <cp:revision>1</cp:revision>
  <dcterms:created xsi:type="dcterms:W3CDTF">2025-03-26T17:43:38Z</dcterms:created>
  <dcterms:modified xsi:type="dcterms:W3CDTF">2025-04-09T20:46:58Z</dcterms:modified>
</cp:coreProperties>
</file>