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95" r:id="rId4"/>
    <p:sldId id="296" r:id="rId5"/>
    <p:sldId id="298" r:id="rId6"/>
    <p:sldId id="300" r:id="rId7"/>
    <p:sldId id="297" r:id="rId8"/>
    <p:sldId id="299" r:id="rId9"/>
  </p:sldIdLst>
  <p:sldSz cx="9144000" cy="5143500" type="screen16x9"/>
  <p:notesSz cx="6858000" cy="9144000"/>
  <p:embeddedFontLst>
    <p:embeddedFont>
      <p:font typeface="Fira Sans" charset="0"/>
      <p:regular r:id="rId11"/>
      <p:bold r:id="rId12"/>
      <p:italic r:id="rId13"/>
      <p:boldItalic r:id="rId14"/>
    </p:embeddedFont>
    <p:embeddedFont>
      <p:font typeface="Fira Sans Light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Arial Narrow" pitchFamily="34" charset="0"/>
      <p:regular r:id="rId23"/>
      <p:bold r:id="rId24"/>
      <p:italic r:id="rId25"/>
      <p:boldItalic r:id="rId26"/>
    </p:embeddedFont>
    <p:embeddedFont>
      <p:font typeface="Fira Sans SemiBold" charset="0"/>
      <p:regular r:id="rId27"/>
      <p:bold r:id="rId28"/>
      <p:italic r:id="rId29"/>
      <p:boldItalic r:id="rId30"/>
    </p:embeddedFont>
    <p:embeddedFont>
      <p:font typeface="Colonna MT" pitchFamily="8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800860D-6354-4378-A09D-8DFCC888E2C9}">
  <a:tblStyle styleId="{9800860D-6354-4378-A09D-8DFCC888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F8801-1707-46FC-A2A7-8ED0A2465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-510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26681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247654" y="1531815"/>
            <a:ext cx="5754562" cy="14009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>
                <a:latin typeface="Arial Narrow" panose="020B0606020202030204" pitchFamily="34" charset="0"/>
              </a:rPr>
              <a:t>NON</a:t>
            </a:r>
            <a:r>
              <a:rPr lang="en-IN" sz="5400" i="1" dirty="0">
                <a:latin typeface="Arial Narrow" panose="020B0606020202030204" pitchFamily="34" charset="0"/>
              </a:rPr>
              <a:t>-</a:t>
            </a:r>
            <a:r>
              <a:rPr lang="en-IN" i="1" dirty="0">
                <a:latin typeface="Arial Narrow" panose="020B0606020202030204" pitchFamily="34" charset="0"/>
              </a:rPr>
              <a:t>PROFITABLE</a:t>
            </a:r>
            <a:r>
              <a:rPr lang="en-IN" dirty="0">
                <a:latin typeface="Arial Narrow" panose="020B0606020202030204" pitchFamily="34" charset="0"/>
              </a:rPr>
              <a:t> </a:t>
            </a:r>
            <a:br>
              <a:rPr lang="en-IN" dirty="0">
                <a:latin typeface="Arial Narrow" panose="020B0606020202030204" pitchFamily="34" charset="0"/>
              </a:rPr>
            </a:br>
            <a:r>
              <a:rPr lang="en-IN" i="1" dirty="0">
                <a:latin typeface="Arial Narrow" panose="020B0606020202030204" pitchFamily="34" charset="0"/>
              </a:rPr>
              <a:t>WEBSITE</a:t>
            </a:r>
            <a:r>
              <a:rPr lang="en-IN" dirty="0">
                <a:latin typeface="Arial Narrow" panose="020B0606020202030204" pitchFamily="34" charset="0"/>
              </a:rPr>
              <a:t> </a:t>
            </a:r>
            <a:r>
              <a:rPr lang="en-IN" i="1" dirty="0">
                <a:latin typeface="Arial Narrow" panose="020B0606020202030204" pitchFamily="34" charset="0"/>
              </a:rPr>
              <a:t>FOR</a:t>
            </a:r>
            <a:r>
              <a:rPr lang="en-IN" dirty="0">
                <a:latin typeface="Arial Narrow" panose="020B0606020202030204" pitchFamily="34" charset="0"/>
              </a:rPr>
              <a:t> </a:t>
            </a:r>
            <a:r>
              <a:rPr lang="en-IN" i="1" dirty="0">
                <a:latin typeface="Arial Narrow" panose="020B0606020202030204" pitchFamily="34" charset="0"/>
              </a:rPr>
              <a:t>ORPHANAGES</a:t>
            </a:r>
            <a:r>
              <a:rPr lang="en-IN" dirty="0">
                <a:latin typeface="Arial Narrow" panose="020B0606020202030204" pitchFamily="34" charset="0"/>
              </a:rPr>
              <a:t>  </a:t>
            </a:r>
            <a:endParaRPr dirty="0">
              <a:latin typeface="Arial Narrow" panose="020B0606020202030204" pitchFamily="34" charset="0"/>
            </a:endParaRPr>
          </a:p>
        </p:txBody>
      </p:sp>
      <p:pic>
        <p:nvPicPr>
          <p:cNvPr id="3" name="Picture 2" descr="A picture containing sport&#10;&#10;Description automatically generated">
            <a:extLst>
              <a:ext uri="{FF2B5EF4-FFF2-40B4-BE49-F238E27FC236}">
                <a16:creationId xmlns:a16="http://schemas.microsoft.com/office/drawing/2014/main" xmlns="" id="{590F1402-CBB8-411C-BCD8-CC5B7F0B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48" y="698345"/>
            <a:ext cx="1936690" cy="1873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186E0F-09E6-4376-BE79-84A8540838EB}"/>
              </a:ext>
            </a:extLst>
          </p:cNvPr>
          <p:cNvSpPr txBox="1"/>
          <p:nvPr/>
        </p:nvSpPr>
        <p:spPr>
          <a:xfrm>
            <a:off x="4869180" y="4183545"/>
            <a:ext cx="212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D.Sharon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sona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2019PECCS184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10C994-3925-411E-97B5-023172DE11D2}"/>
              </a:ext>
            </a:extLst>
          </p:cNvPr>
          <p:cNvSpPr txBox="1"/>
          <p:nvPr/>
        </p:nvSpPr>
        <p:spPr>
          <a:xfrm>
            <a:off x="6660922" y="4183545"/>
            <a:ext cx="169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Sridhayaa</a:t>
            </a:r>
            <a:r>
              <a:rPr lang="en-IN" dirty="0">
                <a:solidFill>
                  <a:schemeClr val="bg1"/>
                </a:solidFill>
              </a:rPr>
              <a:t> A.S</a:t>
            </a:r>
          </a:p>
          <a:p>
            <a:r>
              <a:rPr lang="en-IN" dirty="0">
                <a:solidFill>
                  <a:schemeClr val="bg1"/>
                </a:solidFill>
              </a:rPr>
              <a:t>2019PECCS420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556340" y="789650"/>
            <a:ext cx="637608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C28EE34-5D86-4714-9C64-0A4FC11E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449" y="1492425"/>
            <a:ext cx="7327136" cy="29936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ira Sans" panose="020B0503050000020004" pitchFamily="34" charset="0"/>
              </a:rPr>
              <a:t>In our website we are focusing to get the details of government authorized orphanage website. Because of our website </a:t>
            </a:r>
            <a:r>
              <a:rPr lang="en-US" dirty="0" smtClean="0">
                <a:latin typeface="Fira Sans" panose="020B0503050000020004" pitchFamily="34" charset="0"/>
              </a:rPr>
              <a:t>,people </a:t>
            </a:r>
            <a:r>
              <a:rPr lang="en-US" dirty="0">
                <a:latin typeface="Fira Sans" panose="020B0503050000020004" pitchFamily="34" charset="0"/>
              </a:rPr>
              <a:t>can donate orphan's  without any  </a:t>
            </a:r>
            <a:r>
              <a:rPr lang="en-US" dirty="0" smtClean="0">
                <a:latin typeface="Fira Sans" panose="020B0503050000020004" pitchFamily="34" charset="0"/>
              </a:rPr>
              <a:t>issues. people </a:t>
            </a:r>
            <a:r>
              <a:rPr lang="en-US" dirty="0">
                <a:latin typeface="Fira Sans" panose="020B0503050000020004" pitchFamily="34" charset="0"/>
              </a:rPr>
              <a:t>do not get fear of losing their personal </a:t>
            </a:r>
            <a:r>
              <a:rPr lang="en-US" dirty="0" smtClean="0">
                <a:latin typeface="Fira Sans" panose="020B0503050000020004" pitchFamily="34" charset="0"/>
              </a:rPr>
              <a:t>details. people </a:t>
            </a:r>
            <a:r>
              <a:rPr lang="en-US" dirty="0">
                <a:latin typeface="Fira Sans" panose="020B0503050000020004" pitchFamily="34" charset="0"/>
              </a:rPr>
              <a:t>are aware of fake organization anywhere anytime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ira Sans" panose="020B0503050000020004" pitchFamily="34" charset="0"/>
              </a:rPr>
              <a:t>early stages the volunteers visit home and  collect donations manually to donate for orphanages. But now a days all the transaction through online.</a:t>
            </a:r>
            <a:endParaRPr lang="en-IN" dirty="0">
              <a:latin typeface="Fira Sans" panose="020B0503050000020004" pitchFamily="34" charset="0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51833883-F90E-4000-BC2A-CC5B47B24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82" y="54930"/>
            <a:ext cx="1284258" cy="1284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D9453-7B84-490E-899D-66DA2480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TECHONOLOGY USED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C147D2-5E47-49B5-9C01-6ED6EEA13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7DB915-2183-4044-8472-0021B3202994}"/>
              </a:ext>
            </a:extLst>
          </p:cNvPr>
          <p:cNvSpPr txBox="1"/>
          <p:nvPr/>
        </p:nvSpPr>
        <p:spPr>
          <a:xfrm>
            <a:off x="875323" y="1232299"/>
            <a:ext cx="50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HTML &amp; 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JAVASCRIPT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SOLIDITY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PYTHON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xmlns="" id="{604DE0B2-6DC3-4F3A-B3E5-2087F5BC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85" y="1313231"/>
            <a:ext cx="3243675" cy="27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9F066-5F6A-45FC-A4FE-3673CC23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0" y="851240"/>
            <a:ext cx="6962100" cy="396300"/>
          </a:xfrm>
        </p:spPr>
        <p:txBody>
          <a:bodyPr/>
          <a:lstStyle/>
          <a:p>
            <a:r>
              <a:rPr lang="en-IN" dirty="0"/>
              <a:t>PROBLEM 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C7E846-B626-4230-B3C6-5C5FD4004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910" y="1492425"/>
            <a:ext cx="6543720" cy="2921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main objective of our project is to develop the government approved website for orphanages 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get a genuine website we are storing the information and give the brief details about the authorized orphanage website.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Fira Sans" panose="020B05030500000200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Fira Sans" panose="020B0503050000020004" pitchFamily="34" charset="0"/>
              </a:rPr>
              <a:t>So by using our website we can avoid the fake authority /organization.</a:t>
            </a:r>
            <a:endParaRPr lang="en-IN" dirty="0">
              <a:latin typeface="Fira Sans" panose="020B05030500000200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4E7E6A-08D5-43D3-BCE5-3454A9E370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13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C8F71-53B0-4420-9D6D-0352D8A4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" y="441931"/>
            <a:ext cx="6962100" cy="396300"/>
          </a:xfrm>
        </p:spPr>
        <p:txBody>
          <a:bodyPr/>
          <a:lstStyle/>
          <a:p>
            <a:r>
              <a:rPr lang="en-IN" dirty="0"/>
              <a:t>INNOVATION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1CF28B-F8F1-4935-A511-CCA8A5DF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420" y="838231"/>
            <a:ext cx="7386360" cy="31862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 this project we  are going to use solidity program language used to implement smart contacts.so to develop the process  insert a new technology called block chain for (smart contact).which the computer is going to be the middle man of the payment process.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We use the NFT (Non Fungible Token) to get certify for particular transaction. And  stores the information securely. and the records will be safely stored in database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Also we use chat bot using python  to clarify the above  queries 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03FAB6-45CB-4934-90A5-C8264D1A3F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564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A8C68-5690-45B4-B587-C020DCB84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166" y="163032"/>
            <a:ext cx="5217043" cy="4890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lonna MT" panose="04020805060202030203" pitchFamily="82" charset="0"/>
              </a:rPr>
              <a:t>donation</a:t>
            </a:r>
            <a:endParaRPr lang="en-IN" dirty="0">
              <a:solidFill>
                <a:schemeClr val="bg1"/>
              </a:solidFill>
              <a:latin typeface="Colonna MT" panose="04020805060202030203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EAF7C6-FEE9-495A-B849-090F48DC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470" y="1056167"/>
            <a:ext cx="6000529" cy="4087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BFCB8F-3D63-40C4-A0B9-7D6707A3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471" cy="2119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64587CB-BC5F-417B-9B11-C816983D8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95377"/>
            <a:ext cx="3143471" cy="31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FF59D-9A0D-4A52-8CD6-1DBE4D3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SOCIAL  </a:t>
            </a:r>
            <a:r>
              <a:rPr lang="en-IN" dirty="0" smtClean="0"/>
              <a:t>RELIVANCE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B6A0B0-64F0-452D-9775-665BADC25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492425"/>
            <a:ext cx="6962100" cy="2921700"/>
          </a:xfrm>
        </p:spPr>
        <p:txBody>
          <a:bodyPr/>
          <a:lstStyle/>
          <a:p>
            <a:r>
              <a:rPr lang="en-US" dirty="0"/>
              <a:t>This project will prove that the unit of measurement all have humanity, caring and love with others .this could  help people to show the happiness of donating food</a:t>
            </a:r>
            <a:r>
              <a:rPr lang="en-US" dirty="0" smtClean="0"/>
              <a:t>, money </a:t>
            </a:r>
            <a:r>
              <a:rPr lang="en-US" dirty="0"/>
              <a:t>,dress.</a:t>
            </a:r>
            <a:r>
              <a:rPr lang="en-IN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4584E2-3D26-4930-B98D-915446972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323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5FEE9-DC99-4FFB-BCD7-8331CF06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860" y="3733800"/>
            <a:ext cx="6962100" cy="662940"/>
          </a:xfrm>
        </p:spPr>
        <p:txBody>
          <a:bodyPr/>
          <a:lstStyle/>
          <a:p>
            <a:r>
              <a:rPr lang="en-IN" dirty="0"/>
              <a:t>             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50D1F2-8A92-4287-BB65-6058B3C68C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9001184"/>
      </p:ext>
    </p:extLst>
  </p:cSld>
  <p:clrMapOvr>
    <a:masterClrMapping/>
  </p:clrMapOvr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281</Words>
  <Application>Microsoft Office PowerPoint</Application>
  <PresentationFormat>On-screen Show (16:9)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Fira Sans</vt:lpstr>
      <vt:lpstr>Fira Sans Light</vt:lpstr>
      <vt:lpstr>Calibri</vt:lpstr>
      <vt:lpstr>Arial Narrow</vt:lpstr>
      <vt:lpstr>Fira Sans SemiBold</vt:lpstr>
      <vt:lpstr>Wingdings</vt:lpstr>
      <vt:lpstr>Colonna MT</vt:lpstr>
      <vt:lpstr>Alonso template</vt:lpstr>
      <vt:lpstr>NON-PROFITABLE  WEBSITE FOR ORPHANAGES  </vt:lpstr>
      <vt:lpstr>INTRODUCTION</vt:lpstr>
      <vt:lpstr>TECHONOLOGY USED </vt:lpstr>
      <vt:lpstr>PROBLEM  DEFINITION</vt:lpstr>
      <vt:lpstr>INNOVATION </vt:lpstr>
      <vt:lpstr>donation</vt:lpstr>
      <vt:lpstr>SOCIAL  RELIVANCE</vt:lpstr>
      <vt:lpstr>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NON-PROFITABLE  WEBSITE FOR ORPHANAGES</dc:title>
  <dc:creator>shanthosh P</dc:creator>
  <cp:lastModifiedBy>2019PECCS185</cp:lastModifiedBy>
  <cp:revision>15</cp:revision>
  <dcterms:modified xsi:type="dcterms:W3CDTF">2022-05-06T07:09:38Z</dcterms:modified>
</cp:coreProperties>
</file>