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7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6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594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65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5968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15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6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9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618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9491"/>
            <a:ext cx="8596668" cy="4341871"/>
          </a:xfrm>
        </p:spPr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1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85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4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1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5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82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2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570F-EE59-4821-AC2B-14A4609B635C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8744371-646A-4EA8-8691-5B91151F8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88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02CF-5F25-9342-CD66-A6B1BD159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医学生该如何学习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0F653CA-A8AA-B0E9-B355-16D2E6689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小紫薯 </a:t>
            </a:r>
            <a:r>
              <a:rPr lang="en-US" altLang="zh-CN" dirty="0"/>
              <a:t>Purple Potato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61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213F2-A365-14BF-92DC-10D73D08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52466-A1D2-21B2-794C-C4135E4E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针对医学生、低年资医生</a:t>
            </a:r>
            <a:endParaRPr lang="en-US" altLang="zh-CN" dirty="0"/>
          </a:p>
          <a:p>
            <a:r>
              <a:rPr lang="zh-CN" altLang="en-US" dirty="0"/>
              <a:t>主打简单直观高效</a:t>
            </a:r>
            <a:endParaRPr lang="en-US" altLang="zh-CN" dirty="0"/>
          </a:p>
          <a:p>
            <a:r>
              <a:rPr lang="zh-CN" altLang="en-US" dirty="0"/>
              <a:t>不深入学习细节</a:t>
            </a:r>
            <a:endParaRPr lang="en-US" altLang="zh-CN" dirty="0"/>
          </a:p>
          <a:p>
            <a:r>
              <a:rPr lang="zh-CN" altLang="en-US" dirty="0"/>
              <a:t>先从最常用的指令开始上手</a:t>
            </a:r>
            <a:endParaRPr lang="en-US" altLang="zh-CN" dirty="0"/>
          </a:p>
          <a:p>
            <a:r>
              <a:rPr lang="zh-CN" altLang="en-US" dirty="0"/>
              <a:t>边用边学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我会使用</a:t>
            </a:r>
            <a:r>
              <a:rPr lang="en-US" altLang="zh-CN" dirty="0"/>
              <a:t>windows</a:t>
            </a:r>
            <a:r>
              <a:rPr lang="zh-CN" altLang="en-US" dirty="0"/>
              <a:t>，</a:t>
            </a:r>
            <a:r>
              <a:rPr lang="en-US" altLang="zh-CN" dirty="0" err="1"/>
              <a:t>jupyter</a:t>
            </a:r>
            <a:r>
              <a:rPr lang="zh-CN" altLang="en-US" dirty="0"/>
              <a:t>，</a:t>
            </a:r>
            <a:r>
              <a:rPr lang="en-US" altLang="zh-CN" dirty="0"/>
              <a:t>shell</a:t>
            </a:r>
            <a:r>
              <a:rPr lang="zh-CN" altLang="en-US" dirty="0"/>
              <a:t>分别演示</a:t>
            </a:r>
          </a:p>
        </p:txBody>
      </p:sp>
    </p:spTree>
    <p:extLst>
      <p:ext uri="{BB962C8B-B14F-4D97-AF65-F5344CB8AC3E}">
        <p14:creationId xmlns:p14="http://schemas.microsoft.com/office/powerpoint/2010/main" val="255502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88E08-8295-9D9E-A2FA-06829723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</a:t>
            </a:r>
            <a:r>
              <a:rPr lang="en-US" altLang="zh-CN" dirty="0"/>
              <a:t>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3965E-302C-E8EE-107C-BB6172E0B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最重要：很多生信软件只能在</a:t>
            </a:r>
            <a:r>
              <a:rPr lang="en-US" altLang="zh-CN" dirty="0"/>
              <a:t>Linux</a:t>
            </a:r>
            <a:r>
              <a:rPr lang="zh-CN" altLang="en-US" dirty="0"/>
              <a:t>平台使用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269885-8196-B318-8572-715B87748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46" y="2415803"/>
            <a:ext cx="7241345" cy="37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17783-DF13-F82A-5A0F-F1A2E174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最高频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ADCB5-223D-D275-0DB9-F648F207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进入目录（文件夹）</a:t>
            </a:r>
            <a:endParaRPr lang="en-US" altLang="zh-CN" dirty="0"/>
          </a:p>
          <a:p>
            <a:pPr lvl="1"/>
            <a:r>
              <a:rPr lang="zh-CN" altLang="en-US" dirty="0"/>
              <a:t>使用绝对路径；使用相对路径</a:t>
            </a:r>
            <a:endParaRPr lang="en-US" altLang="zh-CN" dirty="0"/>
          </a:p>
          <a:p>
            <a:pPr lvl="1"/>
            <a:r>
              <a:rPr lang="zh-CN" altLang="en-US" dirty="0"/>
              <a:t>后退；回到主目录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查看目录下有哪些文件（和文件夹）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创建文件（和文件夹）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复制、删除、移动文件（重命名）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查看文件内容（搜索）</a:t>
            </a:r>
          </a:p>
        </p:txBody>
      </p:sp>
    </p:spTree>
    <p:extLst>
      <p:ext uri="{BB962C8B-B14F-4D97-AF65-F5344CB8AC3E}">
        <p14:creationId xmlns:p14="http://schemas.microsoft.com/office/powerpoint/2010/main" val="58440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2D5C0-A976-A70A-218C-06ADD20B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次高频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C4FD4-D8CE-2AAE-6DF6-B14A1E14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压缩与归档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变量与环境变量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输出重定向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管道</a:t>
            </a:r>
          </a:p>
        </p:txBody>
      </p:sp>
    </p:spTree>
    <p:extLst>
      <p:ext uri="{BB962C8B-B14F-4D97-AF65-F5344CB8AC3E}">
        <p14:creationId xmlns:p14="http://schemas.microsoft.com/office/powerpoint/2010/main" val="5824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0334C1-DFFE-F345-13E3-7491B643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其他常用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8BFEC-E734-506E-FABD-9768CD80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查看手册（或软件指南）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运行脚本</a:t>
            </a:r>
            <a:endParaRPr lang="en-US" altLang="zh-CN" dirty="0"/>
          </a:p>
          <a:p>
            <a:r>
              <a:rPr lang="en-US" altLang="zh-CN" dirty="0"/>
              <a:t>4. vi</a:t>
            </a:r>
          </a:p>
          <a:p>
            <a:r>
              <a:rPr lang="en-US" altLang="zh-CN" dirty="0"/>
              <a:t>5. </a:t>
            </a:r>
            <a:r>
              <a:rPr lang="zh-CN" altLang="en-US" dirty="0"/>
              <a:t>后台运行脚本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425854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平面</Template>
  <TotalTime>226</TotalTime>
  <Words>174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Times New Roman</vt:lpstr>
      <vt:lpstr>Trebuchet MS</vt:lpstr>
      <vt:lpstr>Wingdings 3</vt:lpstr>
      <vt:lpstr>平面</vt:lpstr>
      <vt:lpstr>医学生该如何学习Linux</vt:lpstr>
      <vt:lpstr>简介</vt:lpstr>
      <vt:lpstr>为什么要学Linux</vt:lpstr>
      <vt:lpstr>最高频</vt:lpstr>
      <vt:lpstr>次高频</vt:lpstr>
      <vt:lpstr>其他常用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wangdy@connect.hku.hk</dc:creator>
  <cp:lastModifiedBy>wangdy@connect.hku.hk</cp:lastModifiedBy>
  <cp:revision>14</cp:revision>
  <dcterms:created xsi:type="dcterms:W3CDTF">2025-04-29T12:46:26Z</dcterms:created>
  <dcterms:modified xsi:type="dcterms:W3CDTF">2025-04-29T16:32:34Z</dcterms:modified>
</cp:coreProperties>
</file>