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hmB6GdNYqUxaB0JSWEOs6JDnKt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f7b21a15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31f7b21a15e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f7b21a15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1f7b21a15e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fabeae5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1fabeae5a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fabeae5a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31fabeae5a0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f7b21a15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31f7b21a15e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jpg"/><Relationship Id="rId4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Relationship Id="rId4" Type="http://schemas.openxmlformats.org/officeDocument/2006/relationships/hyperlink" Target="http://drive.google.com/file/d/1b9xL5CpW042HldpqN-4OmZG4Refld4YW/view" TargetMode="External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GVVI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7" name="Google Shape;16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Gestión Vecinal Villa Portal Oriente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69" name="Google Shape;169;p7"/>
          <p:cNvSpPr txBox="1"/>
          <p:nvPr/>
        </p:nvSpPr>
        <p:spPr>
          <a:xfrm>
            <a:off x="1" y="1155656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" name="Google Shape;170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1" name="Google Shape;17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663" y="2651508"/>
            <a:ext cx="997267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6" name="Google Shape;176;g31f7b21a15e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31f7b21a15e_0_68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“Gestión Vecinal Villa Portal Oriente”</a:t>
            </a:r>
            <a:endParaRPr/>
          </a:p>
        </p:txBody>
      </p:sp>
      <p:sp>
        <p:nvSpPr>
          <p:cNvPr id="178" name="Google Shape;178;g31f7b21a15e_0_68"/>
          <p:cNvSpPr txBox="1"/>
          <p:nvPr/>
        </p:nvSpPr>
        <p:spPr>
          <a:xfrm>
            <a:off x="1" y="1155656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Google Shape;179;g31f7b21a15e_0_68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0" name="Google Shape;180;g31f7b21a15e_0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900" y="2567856"/>
            <a:ext cx="998220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5" name="Google Shape;185;g31f7b21a15e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31f7b21a15e_0_60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“Gestión Vecinal Villa Portal Oriente”</a:t>
            </a:r>
            <a:endParaRPr/>
          </a:p>
        </p:txBody>
      </p:sp>
      <p:sp>
        <p:nvSpPr>
          <p:cNvPr id="187" name="Google Shape;187;g31f7b21a15e_0_60"/>
          <p:cNvSpPr txBox="1"/>
          <p:nvPr/>
        </p:nvSpPr>
        <p:spPr>
          <a:xfrm>
            <a:off x="1" y="1155656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g31f7b21a15e_0_60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9" name="Google Shape;189;g31f7b21a15e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0600" y="2018756"/>
            <a:ext cx="1001077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4" name="Google Shape;194;g31fabeae5a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31fabeae5a0_0_0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“Gestión Vecinal Villa Portal Oriente”</a:t>
            </a:r>
            <a:endParaRPr/>
          </a:p>
        </p:txBody>
      </p:sp>
      <p:sp>
        <p:nvSpPr>
          <p:cNvPr id="196" name="Google Shape;196;g31fabeae5a0_0_0"/>
          <p:cNvSpPr txBox="1"/>
          <p:nvPr/>
        </p:nvSpPr>
        <p:spPr>
          <a:xfrm>
            <a:off x="1" y="1155656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“Historias de usuarios”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g31fabeae5a0_0_0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8" name="Google Shape;198;g31fabeae5a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1925" y="1846306"/>
            <a:ext cx="8720562" cy="4597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3" name="Google Shape;2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Gestión Vecinal Villa Portal Oriente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205" name="Google Shape;205;p8"/>
          <p:cNvSpPr txBox="1"/>
          <p:nvPr/>
        </p:nvSpPr>
        <p:spPr>
          <a:xfrm>
            <a:off x="0" y="1432655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7" name="Google Shape;20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100" y="2217680"/>
            <a:ext cx="10727803" cy="4258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2" name="Google Shape;21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Gestión Vecinal Villa Portal Oriente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214" name="Google Shape;214;p9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215" name="Google Shape;215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6" name="Google Shape;216;p9"/>
          <p:cNvPicPr preferRelativeResize="0"/>
          <p:nvPr/>
        </p:nvPicPr>
        <p:blipFill rotWithShape="1">
          <a:blip r:embed="rId4">
            <a:alphaModFix/>
          </a:blip>
          <a:srcRect b="0" l="0" r="3679" t="8958"/>
          <a:stretch/>
        </p:blipFill>
        <p:spPr>
          <a:xfrm>
            <a:off x="1360375" y="2078975"/>
            <a:ext cx="9385149" cy="477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1" name="Google Shape;22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Gestión Vecinal Villa Portal Oriente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223" name="Google Shape;223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224" name="Google Shape;224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5" name="Google Shape;225;p10"/>
          <p:cNvPicPr preferRelativeResize="0"/>
          <p:nvPr/>
        </p:nvPicPr>
        <p:blipFill rotWithShape="1">
          <a:blip r:embed="rId4">
            <a:alphaModFix/>
          </a:blip>
          <a:srcRect b="22544" l="0" r="0" t="23093"/>
          <a:stretch/>
        </p:blipFill>
        <p:spPr>
          <a:xfrm>
            <a:off x="1949725" y="2569125"/>
            <a:ext cx="1658925" cy="90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1600" y="2241025"/>
            <a:ext cx="3088800" cy="15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83350" y="2241025"/>
            <a:ext cx="1375900" cy="13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71050" y="4329788"/>
            <a:ext cx="2018436" cy="137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34411" y="4079513"/>
            <a:ext cx="281940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34" name="Google Shape;234;g31fabeae5a0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31fabeae5a0_0_16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“Gestión Vecinal Villa Portal Oriente”</a:t>
            </a:r>
            <a:endParaRPr/>
          </a:p>
        </p:txBody>
      </p:sp>
      <p:sp>
        <p:nvSpPr>
          <p:cNvPr id="236" name="Google Shape;236;g31fabeae5a0_0_16"/>
          <p:cNvSpPr txBox="1"/>
          <p:nvPr/>
        </p:nvSpPr>
        <p:spPr>
          <a:xfrm>
            <a:off x="0" y="992905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 sz="4400"/>
          </a:p>
        </p:txBody>
      </p:sp>
      <p:cxnSp>
        <p:nvCxnSpPr>
          <p:cNvPr id="237" name="Google Shape;237;g31fabeae5a0_0_16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8" name="Google Shape;238;g31fabeae5a0_0_16"/>
          <p:cNvSpPr txBox="1"/>
          <p:nvPr/>
        </p:nvSpPr>
        <p:spPr>
          <a:xfrm>
            <a:off x="1216100" y="2312575"/>
            <a:ext cx="88815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el desarrollo del proyecto se pudo llevar a cabo las funciones principales que el cliente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requirió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poder aceptar el proyecto como la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emisión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certificados, base de datos actualizable a tiempo real, notificacion y publicacion de noticias 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través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correos y en la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todo esto acompañado de una interfaz entendible y amigable una vez la junta de vecinos pueda entender de manera sencilla las funciones de la pagina ademas de una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inicio llamativa para los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próximos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vecinos que se vayan registrado en un futuro.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43" name="Google Shape;24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245" name="Google Shape;245;p13"/>
          <p:cNvSpPr txBox="1"/>
          <p:nvPr/>
        </p:nvSpPr>
        <p:spPr>
          <a:xfrm>
            <a:off x="901825" y="2590100"/>
            <a:ext cx="10255500" cy="4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clara de los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requerimientos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por parte del equipo de tra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bajo y el cliente que retrasaron la planificación  y el desarrollo de los sistemas.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Problemas de comunicación al principio del desarrollo del proyecto por parte del equipo de trabajo dificultaron enormemente el desarrollo de los principales aspectos del desarrollo y planificación.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personal de capacitado siendo este un entorno web desarrollado en php. Uno de los integrantes posee poca experiencia en la utilización del mismo.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Problemas en la gestión del proyecto principalmente en el cumplimiento de los tiempos de desarrollo.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Problemas de prueba y validación el desarrollo de varias funciones nuevas para el equipo de desarrollo dificulto y atraso varios puntos en el planning.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3"/>
          <p:cNvSpPr txBox="1"/>
          <p:nvPr/>
        </p:nvSpPr>
        <p:spPr>
          <a:xfrm>
            <a:off x="146800" y="296325"/>
            <a:ext cx="538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“Gestión Vecinal Villa Portal Oriente”</a:t>
            </a:r>
            <a:endParaRPr/>
          </a:p>
        </p:txBody>
      </p:sp>
      <p:cxnSp>
        <p:nvCxnSpPr>
          <p:cNvPr id="247" name="Google Shape;247;p13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g31f7b21a15e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31f7b21a15e_0_40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“Gestión Vecinal Villa Portal Oriente”</a:t>
            </a:r>
            <a:endParaRPr/>
          </a:p>
        </p:txBody>
      </p:sp>
      <p:cxnSp>
        <p:nvCxnSpPr>
          <p:cNvPr id="92" name="Google Shape;92;g31f7b21a15e_0_40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3" name="Google Shape;93;g31f7b21a15e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0975" y="1452675"/>
            <a:ext cx="3045900" cy="304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31f7b21a15e_0_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9675" y="1452675"/>
            <a:ext cx="3045900" cy="304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31f7b21a15e_0_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7196" y="5059352"/>
            <a:ext cx="2993449" cy="8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31f7b21a15e_0_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14700" y="4588050"/>
            <a:ext cx="3195848" cy="179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Gestión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 Vecinal Villa Portal Oriente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5" name="Google Shape;105;p2"/>
          <p:cNvGrpSpPr/>
          <p:nvPr/>
        </p:nvGrpSpPr>
        <p:grpSpPr>
          <a:xfrm>
            <a:off x="4085630" y="1621275"/>
            <a:ext cx="7633500" cy="4410470"/>
            <a:chOff x="0" y="0"/>
            <a:chExt cx="7633500" cy="2943257"/>
          </a:xfrm>
        </p:grpSpPr>
        <p:sp>
          <p:nvSpPr>
            <p:cNvPr id="106" name="Google Shape;106;p2"/>
            <p:cNvSpPr/>
            <p:nvPr/>
          </p:nvSpPr>
          <p:spPr>
            <a:xfrm>
              <a:off x="0" y="0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398794" y="0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Miguel Angel Donoso Silvestre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Product Owner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Developer Team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0" y="1495502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398803" y="1583657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Diego Omar Canales Contreras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Developer Team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Quality Assurance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wipe dir="l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Gestión Vecinal Villa Portal Oriente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Actualmente la Villa Inca tiene un gran problema de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desorganización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alrededor de la junta vecinal de la villa a la hora de gestionar a los vecinos registrados en sus archivos ya que todo este proceso se hacen en papel haciendo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difícil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tarea de gestionar, emitir certificados,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comunicarse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la misma directiva y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enterarse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diferentes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eventos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noticias alrededor de la villa.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Nuestro equipo se contactó con la directiva de esta Villa y se les propuso realizar un sistema web que pudiera emitir certificados, gestionar usuarios, publicar noticias, etc.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Ayudando enormemente a cada una de las faltas que presenta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actualmente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junta vecinal.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5" name="Google Shape;1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Gestión Vecinal Villa Portal Oriente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614525" y="2040576"/>
            <a:ext cx="10962900" cy="1933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189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2740"/>
              </a:buClr>
              <a:buSzPts val="2200"/>
              <a:buFont typeface="Franklin Gothic"/>
              <a:buChar char="-"/>
            </a:pPr>
            <a:r>
              <a:rPr lang="es-CL" sz="1800">
                <a:solidFill>
                  <a:srgbClr val="172740"/>
                </a:solidFill>
                <a:latin typeface="Calibri"/>
                <a:ea typeface="Calibri"/>
                <a:cs typeface="Calibri"/>
                <a:sym typeface="Calibri"/>
              </a:rPr>
              <a:t>Solicitud/Emisión de certificados y envío de estos mediante correo electrónico al solicitante</a:t>
            </a:r>
            <a:endParaRPr sz="1800">
              <a:solidFill>
                <a:srgbClr val="1727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2740"/>
              </a:buClr>
              <a:buSzPts val="2200"/>
              <a:buFont typeface="Franklin Gothic"/>
              <a:buChar char="-"/>
            </a:pPr>
            <a:r>
              <a:rPr lang="es-CL" sz="1800">
                <a:solidFill>
                  <a:srgbClr val="172740"/>
                </a:solidFill>
                <a:latin typeface="Calibri"/>
                <a:ea typeface="Calibri"/>
                <a:cs typeface="Calibri"/>
                <a:sym typeface="Calibri"/>
              </a:rPr>
              <a:t>Facilitar la interacción entre la junta y sus vecinos a través de la página mediante noticias de la Villa/Zona</a:t>
            </a:r>
            <a:endParaRPr sz="1800">
              <a:solidFill>
                <a:srgbClr val="1727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2740"/>
              </a:buClr>
              <a:buSzPts val="2200"/>
              <a:buFont typeface="Franklin Gothic"/>
              <a:buChar char="-"/>
            </a:pPr>
            <a:r>
              <a:rPr lang="es-CL" sz="1800">
                <a:solidFill>
                  <a:srgbClr val="172740"/>
                </a:solidFill>
                <a:latin typeface="Calibri"/>
                <a:ea typeface="Calibri"/>
                <a:cs typeface="Calibri"/>
                <a:sym typeface="Calibri"/>
              </a:rPr>
              <a:t>Tener un registro de los vecinos con datos sobre la dirección y contacto. Además de poder añadir, editar o eliminar usuarios.</a:t>
            </a:r>
            <a:endParaRPr sz="1800">
              <a:solidFill>
                <a:srgbClr val="1727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2740"/>
              </a:buClr>
              <a:buSzPts val="2200"/>
              <a:buFont typeface="Franklin Gothic"/>
              <a:buChar char="-"/>
            </a:pPr>
            <a:r>
              <a:rPr lang="es-CL" sz="1800">
                <a:solidFill>
                  <a:srgbClr val="172740"/>
                </a:solidFill>
                <a:latin typeface="Calibri"/>
                <a:ea typeface="Calibri"/>
                <a:cs typeface="Calibri"/>
                <a:sym typeface="Calibri"/>
              </a:rPr>
              <a:t>Tener una presentación limpia y confiable sobre la Villa.</a:t>
            </a:r>
            <a:endParaRPr sz="2400">
              <a:solidFill>
                <a:srgbClr val="1727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Ayudar en cada una de las funciones que requiera la junta de vecinos para agilizar los procesos de registro,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comunicación entre la directiva y la villa y finalmente aportar y notificar de los diferentes eventos que puedan llegar a llevarse a cabo.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6" name="Google Shape;13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1"/>
          <p:cNvSpPr txBox="1"/>
          <p:nvPr/>
        </p:nvSpPr>
        <p:spPr>
          <a:xfrm>
            <a:off x="1" y="8404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1" title="Video presentacion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2761" y="1816025"/>
            <a:ext cx="5526475" cy="41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3" name="Google Shape;14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9" name="Google Shape;1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Gestión Vecinal Villa Portal Oriente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51" name="Google Shape;151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52" name="Google Shape;152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p5"/>
          <p:cNvSpPr txBox="1"/>
          <p:nvPr/>
        </p:nvSpPr>
        <p:spPr>
          <a:xfrm>
            <a:off x="1111550" y="2390850"/>
            <a:ext cx="10423200" cy="4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Principales alcances: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interna Eficiente.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las comunicaciones.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Acceso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público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privado a diferentes funciones.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Organización general de las funciones de la directiva.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Notificaciones a la comunidad.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Interfaz amigable y fácil de entender.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Principales Limitaciones: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Dependencia a conexión a internet.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Capacitación de la junta para el uso de la página.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de las notificaciones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Revisión manual de las solicitudes.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 y mantenimiento de los servicios.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8" name="Google Shape;1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Gestión Vecinal Villa Portal Oriente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60" name="Google Shape;160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p6"/>
          <p:cNvSpPr txBox="1"/>
          <p:nvPr/>
        </p:nvSpPr>
        <p:spPr>
          <a:xfrm>
            <a:off x="576750" y="2537675"/>
            <a:ext cx="10905600" cy="3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el desarrollo del proyecto se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aplicó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ágil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“SCRUM” que nos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ayudará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ser flexibles a los cambios y estar en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el cliente cuando se requiera. El equipo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trabajó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base a 3 sprints ayudando a la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los diferentes procesos necesarios para el desarrollo de un proyecto asegurando en la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finalización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cada sprint un incremento funcional del sistema ayudando al cliente en obtener vistas y procesos continuos para poder participar en el desarrollo otorgando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retroalimentación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los procesos y funciones del proyecto.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