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github.com/en/github-ae@latest/github/setting-up-and-managing-organizations-and-teams/about-github-advanced-security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github.com/en/github-ae@latest/github/setting-up-and-managing-organizations-and-teams/about-github-advanced-security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406F3-5B0F-4AEE-9B79-B06D0B1254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3C43ABF-9FB4-4452-B305-1985947155EE}">
      <dgm:prSet/>
      <dgm:spPr/>
      <dgm:t>
        <a:bodyPr/>
        <a:lstStyle/>
        <a:p>
          <a:r>
            <a:rPr lang="en-US" b="1" i="0" baseline="0"/>
            <a:t>Importance of Code Reviews</a:t>
          </a:r>
          <a:endParaRPr lang="en-US"/>
        </a:p>
      </dgm:t>
    </dgm:pt>
    <dgm:pt modelId="{60827247-5EBC-422B-A43F-0FBD92253A46}" type="parTrans" cxnId="{0E65651D-FF36-4F06-ADCB-228B5A8FE929}">
      <dgm:prSet/>
      <dgm:spPr/>
      <dgm:t>
        <a:bodyPr/>
        <a:lstStyle/>
        <a:p>
          <a:endParaRPr lang="en-US"/>
        </a:p>
      </dgm:t>
    </dgm:pt>
    <dgm:pt modelId="{C85AC978-150E-4C42-961A-00B4AD6BD449}" type="sibTrans" cxnId="{0E65651D-FF36-4F06-ADCB-228B5A8FE929}">
      <dgm:prSet/>
      <dgm:spPr/>
      <dgm:t>
        <a:bodyPr/>
        <a:lstStyle/>
        <a:p>
          <a:endParaRPr lang="en-US"/>
        </a:p>
      </dgm:t>
    </dgm:pt>
    <dgm:pt modelId="{CEF91911-B1B2-47C4-82CA-852A2B36C295}">
      <dgm:prSet/>
      <dgm:spPr/>
      <dgm:t>
        <a:bodyPr/>
        <a:lstStyle/>
        <a:p>
          <a:r>
            <a:rPr lang="en-US" b="1" i="0" baseline="0"/>
            <a:t>Catching Security Vulnerabilities Early</a:t>
          </a:r>
          <a:r>
            <a:rPr lang="en-US" b="0" i="0" baseline="0"/>
            <a:t>: Identifies potential security issues before code is merged.</a:t>
          </a:r>
          <a:endParaRPr lang="en-US"/>
        </a:p>
      </dgm:t>
    </dgm:pt>
    <dgm:pt modelId="{A82E4BC7-4A6E-43BC-9560-D4AC36B2ECB2}" type="parTrans" cxnId="{14551EEB-962C-434D-8723-47F7A2199350}">
      <dgm:prSet/>
      <dgm:spPr/>
      <dgm:t>
        <a:bodyPr/>
        <a:lstStyle/>
        <a:p>
          <a:endParaRPr lang="en-US"/>
        </a:p>
      </dgm:t>
    </dgm:pt>
    <dgm:pt modelId="{E188CE54-3A87-4D00-902E-83BDC23C5EE2}" type="sibTrans" cxnId="{14551EEB-962C-434D-8723-47F7A2199350}">
      <dgm:prSet/>
      <dgm:spPr/>
      <dgm:t>
        <a:bodyPr/>
        <a:lstStyle/>
        <a:p>
          <a:endParaRPr lang="en-US"/>
        </a:p>
      </dgm:t>
    </dgm:pt>
    <dgm:pt modelId="{4A14D022-FF38-4099-B926-08EA9C802D6E}">
      <dgm:prSet/>
      <dgm:spPr/>
      <dgm:t>
        <a:bodyPr/>
        <a:lstStyle/>
        <a:p>
          <a:r>
            <a:rPr lang="en-US" b="1" i="0" baseline="0"/>
            <a:t>Ensuring Code Quality</a:t>
          </a:r>
          <a:r>
            <a:rPr lang="en-US" b="0" i="0" baseline="0"/>
            <a:t>: Maintains high standards of code quality and functionality.</a:t>
          </a:r>
          <a:endParaRPr lang="en-US"/>
        </a:p>
      </dgm:t>
    </dgm:pt>
    <dgm:pt modelId="{568E40A9-3A31-4E28-9165-500EBB9A97E2}" type="parTrans" cxnId="{A5E64F23-DF25-48F7-84E8-FAB193A6A216}">
      <dgm:prSet/>
      <dgm:spPr/>
      <dgm:t>
        <a:bodyPr/>
        <a:lstStyle/>
        <a:p>
          <a:endParaRPr lang="en-US"/>
        </a:p>
      </dgm:t>
    </dgm:pt>
    <dgm:pt modelId="{743279A9-CA77-4BE0-A8D4-AC60BD8D6869}" type="sibTrans" cxnId="{A5E64F23-DF25-48F7-84E8-FAB193A6A216}">
      <dgm:prSet/>
      <dgm:spPr/>
      <dgm:t>
        <a:bodyPr/>
        <a:lstStyle/>
        <a:p>
          <a:endParaRPr lang="en-US"/>
        </a:p>
      </dgm:t>
    </dgm:pt>
    <dgm:pt modelId="{EA5BC3A4-3E18-4279-B66C-3B8B6E82972B}">
      <dgm:prSet/>
      <dgm:spPr/>
      <dgm:t>
        <a:bodyPr/>
        <a:lstStyle/>
        <a:p>
          <a:r>
            <a:rPr lang="en-US" b="1" i="0" baseline="0"/>
            <a:t>Best Practices</a:t>
          </a:r>
          <a:endParaRPr lang="en-US"/>
        </a:p>
      </dgm:t>
    </dgm:pt>
    <dgm:pt modelId="{C5248CA1-69DC-49A9-A6FC-A936350AFE99}" type="parTrans" cxnId="{37FC4D55-64C0-40B9-8BD2-8CB2157D908E}">
      <dgm:prSet/>
      <dgm:spPr/>
      <dgm:t>
        <a:bodyPr/>
        <a:lstStyle/>
        <a:p>
          <a:endParaRPr lang="en-US"/>
        </a:p>
      </dgm:t>
    </dgm:pt>
    <dgm:pt modelId="{63FE46AB-BEF6-41E1-90FD-51045A1B03D1}" type="sibTrans" cxnId="{37FC4D55-64C0-40B9-8BD2-8CB2157D908E}">
      <dgm:prSet/>
      <dgm:spPr/>
      <dgm:t>
        <a:bodyPr/>
        <a:lstStyle/>
        <a:p>
          <a:endParaRPr lang="en-US"/>
        </a:p>
      </dgm:t>
    </dgm:pt>
    <dgm:pt modelId="{31AEA7A7-03B7-478D-B47B-AC0A3D9C6D09}">
      <dgm:prSet/>
      <dgm:spPr/>
      <dgm:t>
        <a:bodyPr/>
        <a:lstStyle/>
        <a:p>
          <a:r>
            <a:rPr lang="en-US" b="1" i="0" baseline="0"/>
            <a:t>Mandatory Peer Reviews</a:t>
          </a:r>
          <a:r>
            <a:rPr lang="en-US" b="0" i="0" baseline="0"/>
            <a:t>: Require that all code changes be reviewed by at least one other developer.</a:t>
          </a:r>
          <a:endParaRPr lang="en-US"/>
        </a:p>
      </dgm:t>
    </dgm:pt>
    <dgm:pt modelId="{0FD954CC-A03C-4B32-B978-48BB73A41914}" type="parTrans" cxnId="{DD929840-6369-4E1E-88B0-718E76EB0831}">
      <dgm:prSet/>
      <dgm:spPr/>
      <dgm:t>
        <a:bodyPr/>
        <a:lstStyle/>
        <a:p>
          <a:endParaRPr lang="en-US"/>
        </a:p>
      </dgm:t>
    </dgm:pt>
    <dgm:pt modelId="{4FDDA72B-072A-4BB1-97BF-21A2A4119835}" type="sibTrans" cxnId="{DD929840-6369-4E1E-88B0-718E76EB0831}">
      <dgm:prSet/>
      <dgm:spPr/>
      <dgm:t>
        <a:bodyPr/>
        <a:lstStyle/>
        <a:p>
          <a:endParaRPr lang="en-US"/>
        </a:p>
      </dgm:t>
    </dgm:pt>
    <dgm:pt modelId="{AA324551-DB58-4783-9FDA-87D0A600B514}">
      <dgm:prSet/>
      <dgm:spPr/>
      <dgm:t>
        <a:bodyPr/>
        <a:lstStyle/>
        <a:p>
          <a:r>
            <a:rPr lang="en-US" b="1" i="0" baseline="0"/>
            <a:t>Use of Automated Code Analysis Tools</a:t>
          </a:r>
          <a:r>
            <a:rPr lang="en-US" b="0" i="0" baseline="0"/>
            <a:t>: Integrate tools like SonarQube to automate code quality checks.</a:t>
          </a:r>
          <a:endParaRPr lang="en-US"/>
        </a:p>
      </dgm:t>
    </dgm:pt>
    <dgm:pt modelId="{39F83CC1-D6FF-4088-A3B7-7072165AA291}" type="parTrans" cxnId="{D53A907E-565F-4C4D-9066-E2EF0A6E2092}">
      <dgm:prSet/>
      <dgm:spPr/>
      <dgm:t>
        <a:bodyPr/>
        <a:lstStyle/>
        <a:p>
          <a:endParaRPr lang="en-US"/>
        </a:p>
      </dgm:t>
    </dgm:pt>
    <dgm:pt modelId="{6FF6FF9D-6BEF-473E-9E1A-C15A9917FF8B}" type="sibTrans" cxnId="{D53A907E-565F-4C4D-9066-E2EF0A6E2092}">
      <dgm:prSet/>
      <dgm:spPr/>
      <dgm:t>
        <a:bodyPr/>
        <a:lstStyle/>
        <a:p>
          <a:endParaRPr lang="en-US"/>
        </a:p>
      </dgm:t>
    </dgm:pt>
    <dgm:pt modelId="{56D77A89-0209-41BC-A61D-7DF538AA3B2D}">
      <dgm:prSet/>
      <dgm:spPr/>
      <dgm:t>
        <a:bodyPr/>
        <a:lstStyle/>
        <a:p>
          <a:r>
            <a:rPr lang="en-US" b="1" i="0" baseline="0"/>
            <a:t>Establishing a Clear Approval Workflow</a:t>
          </a:r>
          <a:r>
            <a:rPr lang="en-US" b="0" i="0" baseline="0"/>
            <a:t>: Define a process for code reviews, including criteria for approval and merging.</a:t>
          </a:r>
          <a:endParaRPr lang="en-US"/>
        </a:p>
      </dgm:t>
    </dgm:pt>
    <dgm:pt modelId="{FEF382BD-6421-4415-BBDA-3BCECA48271E}" type="parTrans" cxnId="{2E7E5999-34CA-471D-9F4D-59EE22AA5F22}">
      <dgm:prSet/>
      <dgm:spPr/>
      <dgm:t>
        <a:bodyPr/>
        <a:lstStyle/>
        <a:p>
          <a:endParaRPr lang="en-US"/>
        </a:p>
      </dgm:t>
    </dgm:pt>
    <dgm:pt modelId="{98382848-52F4-44BC-B4D8-90167A163CC6}" type="sibTrans" cxnId="{2E7E5999-34CA-471D-9F4D-59EE22AA5F22}">
      <dgm:prSet/>
      <dgm:spPr/>
      <dgm:t>
        <a:bodyPr/>
        <a:lstStyle/>
        <a:p>
          <a:endParaRPr lang="en-US"/>
        </a:p>
      </dgm:t>
    </dgm:pt>
    <dgm:pt modelId="{104478F8-05C8-4119-AC21-A65F4BDF95DD}" type="pres">
      <dgm:prSet presAssocID="{287406F3-5B0F-4AEE-9B79-B06D0B1254CF}" presName="root" presStyleCnt="0">
        <dgm:presLayoutVars>
          <dgm:dir/>
          <dgm:resizeHandles val="exact"/>
        </dgm:presLayoutVars>
      </dgm:prSet>
      <dgm:spPr/>
    </dgm:pt>
    <dgm:pt modelId="{C75A3C6F-8F89-4A59-9683-D39809B5A516}" type="pres">
      <dgm:prSet presAssocID="{73C43ABF-9FB4-4452-B305-1985947155EE}" presName="compNode" presStyleCnt="0"/>
      <dgm:spPr/>
    </dgm:pt>
    <dgm:pt modelId="{B63AACD7-3F9B-47D2-8A7C-E9ADCE05D4CB}" type="pres">
      <dgm:prSet presAssocID="{73C43ABF-9FB4-4452-B305-1985947155EE}" presName="bgRect" presStyleLbl="bgShp" presStyleIdx="0" presStyleCnt="7"/>
      <dgm:spPr/>
    </dgm:pt>
    <dgm:pt modelId="{2365C330-A5E6-4C1B-B2CC-F1340B82CFA7}" type="pres">
      <dgm:prSet presAssocID="{73C43ABF-9FB4-4452-B305-1985947155E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234506E-2C96-47D1-AE8A-1F6A3F6A60F7}" type="pres">
      <dgm:prSet presAssocID="{73C43ABF-9FB4-4452-B305-1985947155EE}" presName="spaceRect" presStyleCnt="0"/>
      <dgm:spPr/>
    </dgm:pt>
    <dgm:pt modelId="{7D267B6E-7948-46ED-A66A-CCEB8FF40B5C}" type="pres">
      <dgm:prSet presAssocID="{73C43ABF-9FB4-4452-B305-1985947155EE}" presName="parTx" presStyleLbl="revTx" presStyleIdx="0" presStyleCnt="7">
        <dgm:presLayoutVars>
          <dgm:chMax val="0"/>
          <dgm:chPref val="0"/>
        </dgm:presLayoutVars>
      </dgm:prSet>
      <dgm:spPr/>
    </dgm:pt>
    <dgm:pt modelId="{46BCEEA2-0D7C-41CA-8BE6-02DEBDAB098C}" type="pres">
      <dgm:prSet presAssocID="{C85AC978-150E-4C42-961A-00B4AD6BD449}" presName="sibTrans" presStyleCnt="0"/>
      <dgm:spPr/>
    </dgm:pt>
    <dgm:pt modelId="{03F02A8C-97D8-4297-B1BE-14129CC250B0}" type="pres">
      <dgm:prSet presAssocID="{CEF91911-B1B2-47C4-82CA-852A2B36C295}" presName="compNode" presStyleCnt="0"/>
      <dgm:spPr/>
    </dgm:pt>
    <dgm:pt modelId="{AB9A3188-3843-4C2A-A104-2F67C49874F7}" type="pres">
      <dgm:prSet presAssocID="{CEF91911-B1B2-47C4-82CA-852A2B36C295}" presName="bgRect" presStyleLbl="bgShp" presStyleIdx="1" presStyleCnt="7"/>
      <dgm:spPr/>
    </dgm:pt>
    <dgm:pt modelId="{21BA3960-3B86-43F1-B199-2D43B649997D}" type="pres">
      <dgm:prSet presAssocID="{CEF91911-B1B2-47C4-82CA-852A2B36C29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4B31E3B-A2E7-4E95-9DB8-0E7653A587EC}" type="pres">
      <dgm:prSet presAssocID="{CEF91911-B1B2-47C4-82CA-852A2B36C295}" presName="spaceRect" presStyleCnt="0"/>
      <dgm:spPr/>
    </dgm:pt>
    <dgm:pt modelId="{DF747B15-15C6-4D63-B94B-88D76DACA995}" type="pres">
      <dgm:prSet presAssocID="{CEF91911-B1B2-47C4-82CA-852A2B36C295}" presName="parTx" presStyleLbl="revTx" presStyleIdx="1" presStyleCnt="7">
        <dgm:presLayoutVars>
          <dgm:chMax val="0"/>
          <dgm:chPref val="0"/>
        </dgm:presLayoutVars>
      </dgm:prSet>
      <dgm:spPr/>
    </dgm:pt>
    <dgm:pt modelId="{D95E0D42-32D0-4CBC-ACCB-B41A244091D4}" type="pres">
      <dgm:prSet presAssocID="{E188CE54-3A87-4D00-902E-83BDC23C5EE2}" presName="sibTrans" presStyleCnt="0"/>
      <dgm:spPr/>
    </dgm:pt>
    <dgm:pt modelId="{54682218-9219-4A8D-87AD-090C361DAD80}" type="pres">
      <dgm:prSet presAssocID="{4A14D022-FF38-4099-B926-08EA9C802D6E}" presName="compNode" presStyleCnt="0"/>
      <dgm:spPr/>
    </dgm:pt>
    <dgm:pt modelId="{94502A4B-7314-42D4-AE82-5038808DEEEF}" type="pres">
      <dgm:prSet presAssocID="{4A14D022-FF38-4099-B926-08EA9C802D6E}" presName="bgRect" presStyleLbl="bgShp" presStyleIdx="2" presStyleCnt="7"/>
      <dgm:spPr/>
    </dgm:pt>
    <dgm:pt modelId="{50DB060E-63EC-4238-B143-FD2562ED21C9}" type="pres">
      <dgm:prSet presAssocID="{4A14D022-FF38-4099-B926-08EA9C802D6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C766F276-86A1-4033-9B0E-05F5B06982C9}" type="pres">
      <dgm:prSet presAssocID="{4A14D022-FF38-4099-B926-08EA9C802D6E}" presName="spaceRect" presStyleCnt="0"/>
      <dgm:spPr/>
    </dgm:pt>
    <dgm:pt modelId="{3EDAD328-9098-4EC6-947F-6600917FC41E}" type="pres">
      <dgm:prSet presAssocID="{4A14D022-FF38-4099-B926-08EA9C802D6E}" presName="parTx" presStyleLbl="revTx" presStyleIdx="2" presStyleCnt="7">
        <dgm:presLayoutVars>
          <dgm:chMax val="0"/>
          <dgm:chPref val="0"/>
        </dgm:presLayoutVars>
      </dgm:prSet>
      <dgm:spPr/>
    </dgm:pt>
    <dgm:pt modelId="{AEE66850-445A-4969-845D-D5CF7CA00CD1}" type="pres">
      <dgm:prSet presAssocID="{743279A9-CA77-4BE0-A8D4-AC60BD8D6869}" presName="sibTrans" presStyleCnt="0"/>
      <dgm:spPr/>
    </dgm:pt>
    <dgm:pt modelId="{13D73A12-3C36-4F2A-847C-35CE8B021B33}" type="pres">
      <dgm:prSet presAssocID="{EA5BC3A4-3E18-4279-B66C-3B8B6E82972B}" presName="compNode" presStyleCnt="0"/>
      <dgm:spPr/>
    </dgm:pt>
    <dgm:pt modelId="{250B14C8-CA59-496C-9B9B-F20A95E78225}" type="pres">
      <dgm:prSet presAssocID="{EA5BC3A4-3E18-4279-B66C-3B8B6E82972B}" presName="bgRect" presStyleLbl="bgShp" presStyleIdx="3" presStyleCnt="7"/>
      <dgm:spPr/>
    </dgm:pt>
    <dgm:pt modelId="{C7F8FE0F-1A21-46ED-9565-CE55D412AD07}" type="pres">
      <dgm:prSet presAssocID="{EA5BC3A4-3E18-4279-B66C-3B8B6E82972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61641BA-C1E8-497B-B195-764F8EDCCF66}" type="pres">
      <dgm:prSet presAssocID="{EA5BC3A4-3E18-4279-B66C-3B8B6E82972B}" presName="spaceRect" presStyleCnt="0"/>
      <dgm:spPr/>
    </dgm:pt>
    <dgm:pt modelId="{DB615B1C-62E3-4DFC-B8C7-0FD270EB5A57}" type="pres">
      <dgm:prSet presAssocID="{EA5BC3A4-3E18-4279-B66C-3B8B6E82972B}" presName="parTx" presStyleLbl="revTx" presStyleIdx="3" presStyleCnt="7">
        <dgm:presLayoutVars>
          <dgm:chMax val="0"/>
          <dgm:chPref val="0"/>
        </dgm:presLayoutVars>
      </dgm:prSet>
      <dgm:spPr/>
    </dgm:pt>
    <dgm:pt modelId="{0DA42230-0AE3-4AE5-8E81-67A8D8E2837D}" type="pres">
      <dgm:prSet presAssocID="{63FE46AB-BEF6-41E1-90FD-51045A1B03D1}" presName="sibTrans" presStyleCnt="0"/>
      <dgm:spPr/>
    </dgm:pt>
    <dgm:pt modelId="{90D2431C-3AFC-4950-BBEA-E7D4753A18C3}" type="pres">
      <dgm:prSet presAssocID="{31AEA7A7-03B7-478D-B47B-AC0A3D9C6D09}" presName="compNode" presStyleCnt="0"/>
      <dgm:spPr/>
    </dgm:pt>
    <dgm:pt modelId="{8C1BC3B7-7B48-4423-B94A-D8E290895128}" type="pres">
      <dgm:prSet presAssocID="{31AEA7A7-03B7-478D-B47B-AC0A3D9C6D09}" presName="bgRect" presStyleLbl="bgShp" presStyleIdx="4" presStyleCnt="7"/>
      <dgm:spPr/>
    </dgm:pt>
    <dgm:pt modelId="{4DD9B19B-E4EB-4CE3-A616-0BF97AB099F7}" type="pres">
      <dgm:prSet presAssocID="{31AEA7A7-03B7-478D-B47B-AC0A3D9C6D0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829AFB7-B865-4B6F-A554-BCDF179CF5A5}" type="pres">
      <dgm:prSet presAssocID="{31AEA7A7-03B7-478D-B47B-AC0A3D9C6D09}" presName="spaceRect" presStyleCnt="0"/>
      <dgm:spPr/>
    </dgm:pt>
    <dgm:pt modelId="{4FB482FD-8780-4BD2-85D0-0BD63A342DC6}" type="pres">
      <dgm:prSet presAssocID="{31AEA7A7-03B7-478D-B47B-AC0A3D9C6D09}" presName="parTx" presStyleLbl="revTx" presStyleIdx="4" presStyleCnt="7">
        <dgm:presLayoutVars>
          <dgm:chMax val="0"/>
          <dgm:chPref val="0"/>
        </dgm:presLayoutVars>
      </dgm:prSet>
      <dgm:spPr/>
    </dgm:pt>
    <dgm:pt modelId="{5A38E9E5-FEE1-4622-B2FA-7BF7DFB519C4}" type="pres">
      <dgm:prSet presAssocID="{4FDDA72B-072A-4BB1-97BF-21A2A4119835}" presName="sibTrans" presStyleCnt="0"/>
      <dgm:spPr/>
    </dgm:pt>
    <dgm:pt modelId="{BDB348AA-D7B2-41A6-9681-803856E51227}" type="pres">
      <dgm:prSet presAssocID="{AA324551-DB58-4783-9FDA-87D0A600B514}" presName="compNode" presStyleCnt="0"/>
      <dgm:spPr/>
    </dgm:pt>
    <dgm:pt modelId="{C532FF29-A2C3-4943-BA19-8C81A9741137}" type="pres">
      <dgm:prSet presAssocID="{AA324551-DB58-4783-9FDA-87D0A600B514}" presName="bgRect" presStyleLbl="bgShp" presStyleIdx="5" presStyleCnt="7"/>
      <dgm:spPr/>
    </dgm:pt>
    <dgm:pt modelId="{458716BF-D17B-4CC3-821A-E4DB3CF54FDA}" type="pres">
      <dgm:prSet presAssocID="{AA324551-DB58-4783-9FDA-87D0A600B51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B1861BA-2EF4-4E21-97A1-42EF5EF657E0}" type="pres">
      <dgm:prSet presAssocID="{AA324551-DB58-4783-9FDA-87D0A600B514}" presName="spaceRect" presStyleCnt="0"/>
      <dgm:spPr/>
    </dgm:pt>
    <dgm:pt modelId="{D83B9B8C-C9E2-44DA-A4B2-10CBA05D0770}" type="pres">
      <dgm:prSet presAssocID="{AA324551-DB58-4783-9FDA-87D0A600B514}" presName="parTx" presStyleLbl="revTx" presStyleIdx="5" presStyleCnt="7">
        <dgm:presLayoutVars>
          <dgm:chMax val="0"/>
          <dgm:chPref val="0"/>
        </dgm:presLayoutVars>
      </dgm:prSet>
      <dgm:spPr/>
    </dgm:pt>
    <dgm:pt modelId="{DF429911-0AA4-42A0-B23B-198A90DD0C7E}" type="pres">
      <dgm:prSet presAssocID="{6FF6FF9D-6BEF-473E-9E1A-C15A9917FF8B}" presName="sibTrans" presStyleCnt="0"/>
      <dgm:spPr/>
    </dgm:pt>
    <dgm:pt modelId="{C0F4A238-D0DC-4FEC-A977-2E5CF3ED90A9}" type="pres">
      <dgm:prSet presAssocID="{56D77A89-0209-41BC-A61D-7DF538AA3B2D}" presName="compNode" presStyleCnt="0"/>
      <dgm:spPr/>
    </dgm:pt>
    <dgm:pt modelId="{543CEFC0-53F2-45B3-99C4-A17C8683E339}" type="pres">
      <dgm:prSet presAssocID="{56D77A89-0209-41BC-A61D-7DF538AA3B2D}" presName="bgRect" presStyleLbl="bgShp" presStyleIdx="6" presStyleCnt="7"/>
      <dgm:spPr/>
    </dgm:pt>
    <dgm:pt modelId="{DDB8C0F9-B41C-474F-BB5F-58C6D4FC84CD}" type="pres">
      <dgm:prSet presAssocID="{56D77A89-0209-41BC-A61D-7DF538AA3B2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E43D105-D41B-40FC-90B7-9B77BB92352D}" type="pres">
      <dgm:prSet presAssocID="{56D77A89-0209-41BC-A61D-7DF538AA3B2D}" presName="spaceRect" presStyleCnt="0"/>
      <dgm:spPr/>
    </dgm:pt>
    <dgm:pt modelId="{8EB273F2-3A55-4AA0-9FCE-4FF1F31E77D8}" type="pres">
      <dgm:prSet presAssocID="{56D77A89-0209-41BC-A61D-7DF538AA3B2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E65651D-FF36-4F06-ADCB-228B5A8FE929}" srcId="{287406F3-5B0F-4AEE-9B79-B06D0B1254CF}" destId="{73C43ABF-9FB4-4452-B305-1985947155EE}" srcOrd="0" destOrd="0" parTransId="{60827247-5EBC-422B-A43F-0FBD92253A46}" sibTransId="{C85AC978-150E-4C42-961A-00B4AD6BD449}"/>
    <dgm:cxn modelId="{A5E64F23-DF25-48F7-84E8-FAB193A6A216}" srcId="{287406F3-5B0F-4AEE-9B79-B06D0B1254CF}" destId="{4A14D022-FF38-4099-B926-08EA9C802D6E}" srcOrd="2" destOrd="0" parTransId="{568E40A9-3A31-4E28-9165-500EBB9A97E2}" sibTransId="{743279A9-CA77-4BE0-A8D4-AC60BD8D6869}"/>
    <dgm:cxn modelId="{DD929840-6369-4E1E-88B0-718E76EB0831}" srcId="{287406F3-5B0F-4AEE-9B79-B06D0B1254CF}" destId="{31AEA7A7-03B7-478D-B47B-AC0A3D9C6D09}" srcOrd="4" destOrd="0" parTransId="{0FD954CC-A03C-4B32-B978-48BB73A41914}" sibTransId="{4FDDA72B-072A-4BB1-97BF-21A2A4119835}"/>
    <dgm:cxn modelId="{9238655B-3FD3-46A9-A89A-B59303624147}" type="presOf" srcId="{CEF91911-B1B2-47C4-82CA-852A2B36C295}" destId="{DF747B15-15C6-4D63-B94B-88D76DACA995}" srcOrd="0" destOrd="0" presId="urn:microsoft.com/office/officeart/2018/2/layout/IconVerticalSolidList"/>
    <dgm:cxn modelId="{B02AA969-311E-401B-80A2-FCFA092AF8E6}" type="presOf" srcId="{AA324551-DB58-4783-9FDA-87D0A600B514}" destId="{D83B9B8C-C9E2-44DA-A4B2-10CBA05D0770}" srcOrd="0" destOrd="0" presId="urn:microsoft.com/office/officeart/2018/2/layout/IconVerticalSolidList"/>
    <dgm:cxn modelId="{37FC4D55-64C0-40B9-8BD2-8CB2157D908E}" srcId="{287406F3-5B0F-4AEE-9B79-B06D0B1254CF}" destId="{EA5BC3A4-3E18-4279-B66C-3B8B6E82972B}" srcOrd="3" destOrd="0" parTransId="{C5248CA1-69DC-49A9-A6FC-A936350AFE99}" sibTransId="{63FE46AB-BEF6-41E1-90FD-51045A1B03D1}"/>
    <dgm:cxn modelId="{D53A907E-565F-4C4D-9066-E2EF0A6E2092}" srcId="{287406F3-5B0F-4AEE-9B79-B06D0B1254CF}" destId="{AA324551-DB58-4783-9FDA-87D0A600B514}" srcOrd="5" destOrd="0" parTransId="{39F83CC1-D6FF-4088-A3B7-7072165AA291}" sibTransId="{6FF6FF9D-6BEF-473E-9E1A-C15A9917FF8B}"/>
    <dgm:cxn modelId="{40037984-B5AA-4705-A869-2AC6697EB0F9}" type="presOf" srcId="{56D77A89-0209-41BC-A61D-7DF538AA3B2D}" destId="{8EB273F2-3A55-4AA0-9FCE-4FF1F31E77D8}" srcOrd="0" destOrd="0" presId="urn:microsoft.com/office/officeart/2018/2/layout/IconVerticalSolidList"/>
    <dgm:cxn modelId="{0F7DFC8E-5A45-4816-A22A-0A4E11FEF209}" type="presOf" srcId="{EA5BC3A4-3E18-4279-B66C-3B8B6E82972B}" destId="{DB615B1C-62E3-4DFC-B8C7-0FD270EB5A57}" srcOrd="0" destOrd="0" presId="urn:microsoft.com/office/officeart/2018/2/layout/IconVerticalSolidList"/>
    <dgm:cxn modelId="{3B7B1699-ACF3-474D-ADB0-FA76302C1EB3}" type="presOf" srcId="{73C43ABF-9FB4-4452-B305-1985947155EE}" destId="{7D267B6E-7948-46ED-A66A-CCEB8FF40B5C}" srcOrd="0" destOrd="0" presId="urn:microsoft.com/office/officeart/2018/2/layout/IconVerticalSolidList"/>
    <dgm:cxn modelId="{2E7E5999-34CA-471D-9F4D-59EE22AA5F22}" srcId="{287406F3-5B0F-4AEE-9B79-B06D0B1254CF}" destId="{56D77A89-0209-41BC-A61D-7DF538AA3B2D}" srcOrd="6" destOrd="0" parTransId="{FEF382BD-6421-4415-BBDA-3BCECA48271E}" sibTransId="{98382848-52F4-44BC-B4D8-90167A163CC6}"/>
    <dgm:cxn modelId="{2152C2B5-0F5F-4BCE-B5AE-4AC552918F08}" type="presOf" srcId="{287406F3-5B0F-4AEE-9B79-B06D0B1254CF}" destId="{104478F8-05C8-4119-AC21-A65F4BDF95DD}" srcOrd="0" destOrd="0" presId="urn:microsoft.com/office/officeart/2018/2/layout/IconVerticalSolidList"/>
    <dgm:cxn modelId="{EC86E7D2-60F2-444C-A482-DF8DB3BB3D94}" type="presOf" srcId="{31AEA7A7-03B7-478D-B47B-AC0A3D9C6D09}" destId="{4FB482FD-8780-4BD2-85D0-0BD63A342DC6}" srcOrd="0" destOrd="0" presId="urn:microsoft.com/office/officeart/2018/2/layout/IconVerticalSolidList"/>
    <dgm:cxn modelId="{14551EEB-962C-434D-8723-47F7A2199350}" srcId="{287406F3-5B0F-4AEE-9B79-B06D0B1254CF}" destId="{CEF91911-B1B2-47C4-82CA-852A2B36C295}" srcOrd="1" destOrd="0" parTransId="{A82E4BC7-4A6E-43BC-9560-D4AC36B2ECB2}" sibTransId="{E188CE54-3A87-4D00-902E-83BDC23C5EE2}"/>
    <dgm:cxn modelId="{420C61F1-345B-4004-B5D1-D5EB2F3873DD}" type="presOf" srcId="{4A14D022-FF38-4099-B926-08EA9C802D6E}" destId="{3EDAD328-9098-4EC6-947F-6600917FC41E}" srcOrd="0" destOrd="0" presId="urn:microsoft.com/office/officeart/2018/2/layout/IconVerticalSolidList"/>
    <dgm:cxn modelId="{C1F0F147-F061-422B-8112-1968F29B63FF}" type="presParOf" srcId="{104478F8-05C8-4119-AC21-A65F4BDF95DD}" destId="{C75A3C6F-8F89-4A59-9683-D39809B5A516}" srcOrd="0" destOrd="0" presId="urn:microsoft.com/office/officeart/2018/2/layout/IconVerticalSolidList"/>
    <dgm:cxn modelId="{EF6568DA-F94E-4FFD-87DE-D3C8A77582B9}" type="presParOf" srcId="{C75A3C6F-8F89-4A59-9683-D39809B5A516}" destId="{B63AACD7-3F9B-47D2-8A7C-E9ADCE05D4CB}" srcOrd="0" destOrd="0" presId="urn:microsoft.com/office/officeart/2018/2/layout/IconVerticalSolidList"/>
    <dgm:cxn modelId="{5EC5C564-17AF-4796-9AC8-18B494208615}" type="presParOf" srcId="{C75A3C6F-8F89-4A59-9683-D39809B5A516}" destId="{2365C330-A5E6-4C1B-B2CC-F1340B82CFA7}" srcOrd="1" destOrd="0" presId="urn:microsoft.com/office/officeart/2018/2/layout/IconVerticalSolidList"/>
    <dgm:cxn modelId="{57556ECE-9D3B-4D26-A36B-61A6B1C309B5}" type="presParOf" srcId="{C75A3C6F-8F89-4A59-9683-D39809B5A516}" destId="{E234506E-2C96-47D1-AE8A-1F6A3F6A60F7}" srcOrd="2" destOrd="0" presId="urn:microsoft.com/office/officeart/2018/2/layout/IconVerticalSolidList"/>
    <dgm:cxn modelId="{FCC89E98-A56C-4201-A087-1A4CD8F42AC5}" type="presParOf" srcId="{C75A3C6F-8F89-4A59-9683-D39809B5A516}" destId="{7D267B6E-7948-46ED-A66A-CCEB8FF40B5C}" srcOrd="3" destOrd="0" presId="urn:microsoft.com/office/officeart/2018/2/layout/IconVerticalSolidList"/>
    <dgm:cxn modelId="{EEAE0573-6658-4833-A973-7F421E34396E}" type="presParOf" srcId="{104478F8-05C8-4119-AC21-A65F4BDF95DD}" destId="{46BCEEA2-0D7C-41CA-8BE6-02DEBDAB098C}" srcOrd="1" destOrd="0" presId="urn:microsoft.com/office/officeart/2018/2/layout/IconVerticalSolidList"/>
    <dgm:cxn modelId="{2AD14EDD-51C9-4A02-A79A-625978729286}" type="presParOf" srcId="{104478F8-05C8-4119-AC21-A65F4BDF95DD}" destId="{03F02A8C-97D8-4297-B1BE-14129CC250B0}" srcOrd="2" destOrd="0" presId="urn:microsoft.com/office/officeart/2018/2/layout/IconVerticalSolidList"/>
    <dgm:cxn modelId="{6FB3910E-D71F-4670-B2A1-DAED784C3748}" type="presParOf" srcId="{03F02A8C-97D8-4297-B1BE-14129CC250B0}" destId="{AB9A3188-3843-4C2A-A104-2F67C49874F7}" srcOrd="0" destOrd="0" presId="urn:microsoft.com/office/officeart/2018/2/layout/IconVerticalSolidList"/>
    <dgm:cxn modelId="{B9CB6A8C-6745-4FF0-9875-2274DC256CF6}" type="presParOf" srcId="{03F02A8C-97D8-4297-B1BE-14129CC250B0}" destId="{21BA3960-3B86-43F1-B199-2D43B649997D}" srcOrd="1" destOrd="0" presId="urn:microsoft.com/office/officeart/2018/2/layout/IconVerticalSolidList"/>
    <dgm:cxn modelId="{7223F9C1-E9A1-49C3-8B5E-66565701298C}" type="presParOf" srcId="{03F02A8C-97D8-4297-B1BE-14129CC250B0}" destId="{34B31E3B-A2E7-4E95-9DB8-0E7653A587EC}" srcOrd="2" destOrd="0" presId="urn:microsoft.com/office/officeart/2018/2/layout/IconVerticalSolidList"/>
    <dgm:cxn modelId="{03AF9C16-F2BC-4EE8-B49A-3C9403DC0E7A}" type="presParOf" srcId="{03F02A8C-97D8-4297-B1BE-14129CC250B0}" destId="{DF747B15-15C6-4D63-B94B-88D76DACA995}" srcOrd="3" destOrd="0" presId="urn:microsoft.com/office/officeart/2018/2/layout/IconVerticalSolidList"/>
    <dgm:cxn modelId="{54D7DB3D-3DE8-40C1-BC33-3683ACA0A5BC}" type="presParOf" srcId="{104478F8-05C8-4119-AC21-A65F4BDF95DD}" destId="{D95E0D42-32D0-4CBC-ACCB-B41A244091D4}" srcOrd="3" destOrd="0" presId="urn:microsoft.com/office/officeart/2018/2/layout/IconVerticalSolidList"/>
    <dgm:cxn modelId="{B79A9AA1-B509-4FF6-A4E7-E5C879058E8F}" type="presParOf" srcId="{104478F8-05C8-4119-AC21-A65F4BDF95DD}" destId="{54682218-9219-4A8D-87AD-090C361DAD80}" srcOrd="4" destOrd="0" presId="urn:microsoft.com/office/officeart/2018/2/layout/IconVerticalSolidList"/>
    <dgm:cxn modelId="{2582D327-FACC-42B8-9504-4F130DDA226B}" type="presParOf" srcId="{54682218-9219-4A8D-87AD-090C361DAD80}" destId="{94502A4B-7314-42D4-AE82-5038808DEEEF}" srcOrd="0" destOrd="0" presId="urn:microsoft.com/office/officeart/2018/2/layout/IconVerticalSolidList"/>
    <dgm:cxn modelId="{1A1C606A-D9F0-4963-8B9B-7B24D3584A58}" type="presParOf" srcId="{54682218-9219-4A8D-87AD-090C361DAD80}" destId="{50DB060E-63EC-4238-B143-FD2562ED21C9}" srcOrd="1" destOrd="0" presId="urn:microsoft.com/office/officeart/2018/2/layout/IconVerticalSolidList"/>
    <dgm:cxn modelId="{8EBB4ADE-FD36-4E4A-A4A4-5830C979DF4D}" type="presParOf" srcId="{54682218-9219-4A8D-87AD-090C361DAD80}" destId="{C766F276-86A1-4033-9B0E-05F5B06982C9}" srcOrd="2" destOrd="0" presId="urn:microsoft.com/office/officeart/2018/2/layout/IconVerticalSolidList"/>
    <dgm:cxn modelId="{64D1F822-75D6-4D75-8652-DC476B499F1C}" type="presParOf" srcId="{54682218-9219-4A8D-87AD-090C361DAD80}" destId="{3EDAD328-9098-4EC6-947F-6600917FC41E}" srcOrd="3" destOrd="0" presId="urn:microsoft.com/office/officeart/2018/2/layout/IconVerticalSolidList"/>
    <dgm:cxn modelId="{BC8B2D25-6269-4AB6-A15A-AB5F58CD8610}" type="presParOf" srcId="{104478F8-05C8-4119-AC21-A65F4BDF95DD}" destId="{AEE66850-445A-4969-845D-D5CF7CA00CD1}" srcOrd="5" destOrd="0" presId="urn:microsoft.com/office/officeart/2018/2/layout/IconVerticalSolidList"/>
    <dgm:cxn modelId="{98CD536A-F67B-4907-8DFD-1484C39B3035}" type="presParOf" srcId="{104478F8-05C8-4119-AC21-A65F4BDF95DD}" destId="{13D73A12-3C36-4F2A-847C-35CE8B021B33}" srcOrd="6" destOrd="0" presId="urn:microsoft.com/office/officeart/2018/2/layout/IconVerticalSolidList"/>
    <dgm:cxn modelId="{0AB69BF8-E883-41DC-9F23-99C18F462D33}" type="presParOf" srcId="{13D73A12-3C36-4F2A-847C-35CE8B021B33}" destId="{250B14C8-CA59-496C-9B9B-F20A95E78225}" srcOrd="0" destOrd="0" presId="urn:microsoft.com/office/officeart/2018/2/layout/IconVerticalSolidList"/>
    <dgm:cxn modelId="{545008B5-CE0D-4DDD-A9D3-F914A8D5D1C5}" type="presParOf" srcId="{13D73A12-3C36-4F2A-847C-35CE8B021B33}" destId="{C7F8FE0F-1A21-46ED-9565-CE55D412AD07}" srcOrd="1" destOrd="0" presId="urn:microsoft.com/office/officeart/2018/2/layout/IconVerticalSolidList"/>
    <dgm:cxn modelId="{AF2889DF-ED77-4A24-B8AE-37759AAAF0EF}" type="presParOf" srcId="{13D73A12-3C36-4F2A-847C-35CE8B021B33}" destId="{E61641BA-C1E8-497B-B195-764F8EDCCF66}" srcOrd="2" destOrd="0" presId="urn:microsoft.com/office/officeart/2018/2/layout/IconVerticalSolidList"/>
    <dgm:cxn modelId="{BAFC5E1A-C4D2-4730-B22C-695994D30CCD}" type="presParOf" srcId="{13D73A12-3C36-4F2A-847C-35CE8B021B33}" destId="{DB615B1C-62E3-4DFC-B8C7-0FD270EB5A57}" srcOrd="3" destOrd="0" presId="urn:microsoft.com/office/officeart/2018/2/layout/IconVerticalSolidList"/>
    <dgm:cxn modelId="{5211BA52-F590-4966-9794-65413EE7961A}" type="presParOf" srcId="{104478F8-05C8-4119-AC21-A65F4BDF95DD}" destId="{0DA42230-0AE3-4AE5-8E81-67A8D8E2837D}" srcOrd="7" destOrd="0" presId="urn:microsoft.com/office/officeart/2018/2/layout/IconVerticalSolidList"/>
    <dgm:cxn modelId="{B3D463BD-8924-4CB8-BB05-F9FAD3DA5543}" type="presParOf" srcId="{104478F8-05C8-4119-AC21-A65F4BDF95DD}" destId="{90D2431C-3AFC-4950-BBEA-E7D4753A18C3}" srcOrd="8" destOrd="0" presId="urn:microsoft.com/office/officeart/2018/2/layout/IconVerticalSolidList"/>
    <dgm:cxn modelId="{50856B65-B298-43D3-A953-AE393173C857}" type="presParOf" srcId="{90D2431C-3AFC-4950-BBEA-E7D4753A18C3}" destId="{8C1BC3B7-7B48-4423-B94A-D8E290895128}" srcOrd="0" destOrd="0" presId="urn:microsoft.com/office/officeart/2018/2/layout/IconVerticalSolidList"/>
    <dgm:cxn modelId="{54254BC5-3380-4A32-9608-DD8271DD4BC7}" type="presParOf" srcId="{90D2431C-3AFC-4950-BBEA-E7D4753A18C3}" destId="{4DD9B19B-E4EB-4CE3-A616-0BF97AB099F7}" srcOrd="1" destOrd="0" presId="urn:microsoft.com/office/officeart/2018/2/layout/IconVerticalSolidList"/>
    <dgm:cxn modelId="{4F4A200D-EB9B-4261-811C-21C7AB2AA1AF}" type="presParOf" srcId="{90D2431C-3AFC-4950-BBEA-E7D4753A18C3}" destId="{D829AFB7-B865-4B6F-A554-BCDF179CF5A5}" srcOrd="2" destOrd="0" presId="urn:microsoft.com/office/officeart/2018/2/layout/IconVerticalSolidList"/>
    <dgm:cxn modelId="{0F142534-2C31-4E29-A71E-F6B979C3C66D}" type="presParOf" srcId="{90D2431C-3AFC-4950-BBEA-E7D4753A18C3}" destId="{4FB482FD-8780-4BD2-85D0-0BD63A342DC6}" srcOrd="3" destOrd="0" presId="urn:microsoft.com/office/officeart/2018/2/layout/IconVerticalSolidList"/>
    <dgm:cxn modelId="{3FC7BBBA-809F-4428-8D10-6DCB3BD2E8DD}" type="presParOf" srcId="{104478F8-05C8-4119-AC21-A65F4BDF95DD}" destId="{5A38E9E5-FEE1-4622-B2FA-7BF7DFB519C4}" srcOrd="9" destOrd="0" presId="urn:microsoft.com/office/officeart/2018/2/layout/IconVerticalSolidList"/>
    <dgm:cxn modelId="{EE586EDD-3616-491A-A9A6-01825D8382C8}" type="presParOf" srcId="{104478F8-05C8-4119-AC21-A65F4BDF95DD}" destId="{BDB348AA-D7B2-41A6-9681-803856E51227}" srcOrd="10" destOrd="0" presId="urn:microsoft.com/office/officeart/2018/2/layout/IconVerticalSolidList"/>
    <dgm:cxn modelId="{A19680F6-CB07-4543-9FA8-50F02BBFF99B}" type="presParOf" srcId="{BDB348AA-D7B2-41A6-9681-803856E51227}" destId="{C532FF29-A2C3-4943-BA19-8C81A9741137}" srcOrd="0" destOrd="0" presId="urn:microsoft.com/office/officeart/2018/2/layout/IconVerticalSolidList"/>
    <dgm:cxn modelId="{7448746A-8F2B-4EAF-AF9F-62C179234274}" type="presParOf" srcId="{BDB348AA-D7B2-41A6-9681-803856E51227}" destId="{458716BF-D17B-4CC3-821A-E4DB3CF54FDA}" srcOrd="1" destOrd="0" presId="urn:microsoft.com/office/officeart/2018/2/layout/IconVerticalSolidList"/>
    <dgm:cxn modelId="{C37D169C-A73F-4FFA-B308-A6D5A6AACEFD}" type="presParOf" srcId="{BDB348AA-D7B2-41A6-9681-803856E51227}" destId="{0B1861BA-2EF4-4E21-97A1-42EF5EF657E0}" srcOrd="2" destOrd="0" presId="urn:microsoft.com/office/officeart/2018/2/layout/IconVerticalSolidList"/>
    <dgm:cxn modelId="{23B3DD06-72AB-4B2A-BC08-D201575C3A15}" type="presParOf" srcId="{BDB348AA-D7B2-41A6-9681-803856E51227}" destId="{D83B9B8C-C9E2-44DA-A4B2-10CBA05D0770}" srcOrd="3" destOrd="0" presId="urn:microsoft.com/office/officeart/2018/2/layout/IconVerticalSolidList"/>
    <dgm:cxn modelId="{342A819E-574F-40E0-858B-D6F557B7BB75}" type="presParOf" srcId="{104478F8-05C8-4119-AC21-A65F4BDF95DD}" destId="{DF429911-0AA4-42A0-B23B-198A90DD0C7E}" srcOrd="11" destOrd="0" presId="urn:microsoft.com/office/officeart/2018/2/layout/IconVerticalSolidList"/>
    <dgm:cxn modelId="{D53AC0EC-F373-420A-9313-B330778007D1}" type="presParOf" srcId="{104478F8-05C8-4119-AC21-A65F4BDF95DD}" destId="{C0F4A238-D0DC-4FEC-A977-2E5CF3ED90A9}" srcOrd="12" destOrd="0" presId="urn:microsoft.com/office/officeart/2018/2/layout/IconVerticalSolidList"/>
    <dgm:cxn modelId="{60892159-7E0B-4A18-9631-250AE628915D}" type="presParOf" srcId="{C0F4A238-D0DC-4FEC-A977-2E5CF3ED90A9}" destId="{543CEFC0-53F2-45B3-99C4-A17C8683E339}" srcOrd="0" destOrd="0" presId="urn:microsoft.com/office/officeart/2018/2/layout/IconVerticalSolidList"/>
    <dgm:cxn modelId="{D6EEE736-7A5A-4139-A0B4-14804465B850}" type="presParOf" srcId="{C0F4A238-D0DC-4FEC-A977-2E5CF3ED90A9}" destId="{DDB8C0F9-B41C-474F-BB5F-58C6D4FC84CD}" srcOrd="1" destOrd="0" presId="urn:microsoft.com/office/officeart/2018/2/layout/IconVerticalSolidList"/>
    <dgm:cxn modelId="{4721E361-EC67-404F-B9EF-BEA7B1F14CFF}" type="presParOf" srcId="{C0F4A238-D0DC-4FEC-A977-2E5CF3ED90A9}" destId="{8E43D105-D41B-40FC-90B7-9B77BB92352D}" srcOrd="2" destOrd="0" presId="urn:microsoft.com/office/officeart/2018/2/layout/IconVerticalSolidList"/>
    <dgm:cxn modelId="{84514B25-4187-4F7B-AC11-F47D2C1389B2}" type="presParOf" srcId="{C0F4A238-D0DC-4FEC-A977-2E5CF3ED90A9}" destId="{8EB273F2-3A55-4AA0-9FCE-4FF1F31E77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CC8A9D-99CF-4065-AD9B-B30A68904A6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660467-A68B-4F5D-B434-329E64B42A70}">
      <dgm:prSet/>
      <dgm:spPr/>
      <dgm:t>
        <a:bodyPr/>
        <a:lstStyle/>
        <a:p>
          <a:r>
            <a:rPr lang="en-US" b="1" i="0" baseline="0"/>
            <a:t>Adopting Secure Coding Standards</a:t>
          </a:r>
          <a:endParaRPr lang="en-US"/>
        </a:p>
      </dgm:t>
    </dgm:pt>
    <dgm:pt modelId="{B156E515-DF39-4C3B-9587-A433EAAE9266}" type="parTrans" cxnId="{2CFF41BD-79D3-45C5-B883-D91BF6A94727}">
      <dgm:prSet/>
      <dgm:spPr/>
      <dgm:t>
        <a:bodyPr/>
        <a:lstStyle/>
        <a:p>
          <a:endParaRPr lang="en-US"/>
        </a:p>
      </dgm:t>
    </dgm:pt>
    <dgm:pt modelId="{21086F9B-3831-457C-AB4D-E9DBB9CAC457}" type="sibTrans" cxnId="{2CFF41BD-79D3-45C5-B883-D91BF6A94727}">
      <dgm:prSet/>
      <dgm:spPr/>
      <dgm:t>
        <a:bodyPr/>
        <a:lstStyle/>
        <a:p>
          <a:endParaRPr lang="en-US"/>
        </a:p>
      </dgm:t>
    </dgm:pt>
    <dgm:pt modelId="{0925FFD4-43E6-4684-8E12-1B8EE030A5D1}">
      <dgm:prSet/>
      <dgm:spPr/>
      <dgm:t>
        <a:bodyPr/>
        <a:lstStyle/>
        <a:p>
          <a:r>
            <a:rPr lang="en-US" b="1" i="0" baseline="0"/>
            <a:t>OWASP Secure Coding Practices</a:t>
          </a:r>
          <a:r>
            <a:rPr lang="en-US" b="0" i="0" baseline="0"/>
            <a:t>: Follow guidelines to prevent common vulnerabilities (https://owasp.org/www-project-secure-coding-practices/).</a:t>
          </a:r>
          <a:endParaRPr lang="en-US"/>
        </a:p>
      </dgm:t>
    </dgm:pt>
    <dgm:pt modelId="{0CC08CAB-1E5F-4501-8126-CF2521D691D9}" type="parTrans" cxnId="{4A4DA884-7869-470A-AF90-101744C8ED8B}">
      <dgm:prSet/>
      <dgm:spPr/>
      <dgm:t>
        <a:bodyPr/>
        <a:lstStyle/>
        <a:p>
          <a:endParaRPr lang="en-US"/>
        </a:p>
      </dgm:t>
    </dgm:pt>
    <dgm:pt modelId="{BB6FC718-59F9-4D7E-B863-9DE19147CC2D}" type="sibTrans" cxnId="{4A4DA884-7869-470A-AF90-101744C8ED8B}">
      <dgm:prSet/>
      <dgm:spPr/>
      <dgm:t>
        <a:bodyPr/>
        <a:lstStyle/>
        <a:p>
          <a:endParaRPr lang="en-US"/>
        </a:p>
      </dgm:t>
    </dgm:pt>
    <dgm:pt modelId="{A76517D4-CF39-4B79-B2E5-32C04D8176D8}">
      <dgm:prSet/>
      <dgm:spPr/>
      <dgm:t>
        <a:bodyPr/>
        <a:lstStyle/>
        <a:p>
          <a:r>
            <a:rPr lang="en-US" b="1" i="0" baseline="0"/>
            <a:t>Regular Training for Developers</a:t>
          </a:r>
          <a:r>
            <a:rPr lang="en-US" b="0" i="0" baseline="0"/>
            <a:t>: Provide ongoing security training and education.</a:t>
          </a:r>
          <a:endParaRPr lang="en-US"/>
        </a:p>
      </dgm:t>
    </dgm:pt>
    <dgm:pt modelId="{DE7D273C-C8C6-4610-AC84-2C6BC7B64A16}" type="parTrans" cxnId="{53C9E997-D662-4D0F-9100-C2E16531A74E}">
      <dgm:prSet/>
      <dgm:spPr/>
      <dgm:t>
        <a:bodyPr/>
        <a:lstStyle/>
        <a:p>
          <a:endParaRPr lang="en-US"/>
        </a:p>
      </dgm:t>
    </dgm:pt>
    <dgm:pt modelId="{8AD01233-84ED-4545-8E49-9E054928902D}" type="sibTrans" cxnId="{53C9E997-D662-4D0F-9100-C2E16531A74E}">
      <dgm:prSet/>
      <dgm:spPr/>
      <dgm:t>
        <a:bodyPr/>
        <a:lstStyle/>
        <a:p>
          <a:endParaRPr lang="en-US"/>
        </a:p>
      </dgm:t>
    </dgm:pt>
    <dgm:pt modelId="{53C7B58E-25FF-4075-8A4F-5D0CA6668572}">
      <dgm:prSet/>
      <dgm:spPr/>
      <dgm:t>
        <a:bodyPr/>
        <a:lstStyle/>
        <a:p>
          <a:r>
            <a:rPr lang="en-US" b="1" i="0" baseline="0"/>
            <a:t>Using Secure Dependencies</a:t>
          </a:r>
          <a:endParaRPr lang="en-US"/>
        </a:p>
      </dgm:t>
    </dgm:pt>
    <dgm:pt modelId="{A08EA2DB-EF50-4915-AF1A-F5D6EF5016B8}" type="parTrans" cxnId="{F03888EB-9BC6-4372-B2C0-28B6AE513F0A}">
      <dgm:prSet/>
      <dgm:spPr/>
      <dgm:t>
        <a:bodyPr/>
        <a:lstStyle/>
        <a:p>
          <a:endParaRPr lang="en-US"/>
        </a:p>
      </dgm:t>
    </dgm:pt>
    <dgm:pt modelId="{5C978DF5-0FAF-439C-9FB7-6BE41BA15CED}" type="sibTrans" cxnId="{F03888EB-9BC6-4372-B2C0-28B6AE513F0A}">
      <dgm:prSet/>
      <dgm:spPr/>
      <dgm:t>
        <a:bodyPr/>
        <a:lstStyle/>
        <a:p>
          <a:endParaRPr lang="en-US"/>
        </a:p>
      </dgm:t>
    </dgm:pt>
    <dgm:pt modelId="{9DD10703-975E-495C-8210-575B1319C582}">
      <dgm:prSet/>
      <dgm:spPr/>
      <dgm:t>
        <a:bodyPr/>
        <a:lstStyle/>
        <a:p>
          <a:r>
            <a:rPr lang="en-US" b="1" i="0" baseline="0"/>
            <a:t>Regularly Update Third-Party Libraries</a:t>
          </a:r>
          <a:r>
            <a:rPr lang="en-US" b="0" i="0" baseline="0"/>
            <a:t>: Keep dependencies up to date to avoid known vulnerabilities.</a:t>
          </a:r>
          <a:endParaRPr lang="en-US"/>
        </a:p>
      </dgm:t>
    </dgm:pt>
    <dgm:pt modelId="{E262C7F4-DB7B-4362-A399-E807C074F48B}" type="parTrans" cxnId="{05D9D9D0-7353-41FA-B9E6-4CC2F2578F1D}">
      <dgm:prSet/>
      <dgm:spPr/>
      <dgm:t>
        <a:bodyPr/>
        <a:lstStyle/>
        <a:p>
          <a:endParaRPr lang="en-US"/>
        </a:p>
      </dgm:t>
    </dgm:pt>
    <dgm:pt modelId="{348BB859-CD3B-48FD-86D2-0FE36E1584B8}" type="sibTrans" cxnId="{05D9D9D0-7353-41FA-B9E6-4CC2F2578F1D}">
      <dgm:prSet/>
      <dgm:spPr/>
      <dgm:t>
        <a:bodyPr/>
        <a:lstStyle/>
        <a:p>
          <a:endParaRPr lang="en-US"/>
        </a:p>
      </dgm:t>
    </dgm:pt>
    <dgm:pt modelId="{AA465100-9C6D-49D3-A8B6-0CE4B622E5FF}">
      <dgm:prSet/>
      <dgm:spPr/>
      <dgm:t>
        <a:bodyPr/>
        <a:lstStyle/>
        <a:p>
          <a:r>
            <a:rPr lang="en-US" b="1" i="0" baseline="0"/>
            <a:t>Use Tools for Vulnerability Scanning</a:t>
          </a:r>
          <a:r>
            <a:rPr lang="en-US" b="0" i="0" baseline="0"/>
            <a:t>: Tools like Dependabot and Snyk can help identify and fix vulnerabilities.</a:t>
          </a:r>
          <a:endParaRPr lang="en-US"/>
        </a:p>
      </dgm:t>
    </dgm:pt>
    <dgm:pt modelId="{60BE1B80-26B8-4C10-BEEF-6F76D86C49A5}" type="parTrans" cxnId="{4C2C8ACA-1C38-46E9-88B7-F0EB268776DA}">
      <dgm:prSet/>
      <dgm:spPr/>
      <dgm:t>
        <a:bodyPr/>
        <a:lstStyle/>
        <a:p>
          <a:endParaRPr lang="en-US"/>
        </a:p>
      </dgm:t>
    </dgm:pt>
    <dgm:pt modelId="{50F5D513-F49C-4F54-8646-0608FE2D6F00}" type="sibTrans" cxnId="{4C2C8ACA-1C38-46E9-88B7-F0EB268776DA}">
      <dgm:prSet/>
      <dgm:spPr/>
      <dgm:t>
        <a:bodyPr/>
        <a:lstStyle/>
        <a:p>
          <a:endParaRPr lang="en-US"/>
        </a:p>
      </dgm:t>
    </dgm:pt>
    <dgm:pt modelId="{36F0E637-C9C8-42C4-BF9F-CCDF87E04980}">
      <dgm:prSet/>
      <dgm:spPr/>
      <dgm:t>
        <a:bodyPr/>
        <a:lstStyle/>
        <a:p>
          <a:r>
            <a:rPr lang="en-US" b="1" i="0" baseline="0"/>
            <a:t>Static and Dynamic Code Analysis</a:t>
          </a:r>
          <a:endParaRPr lang="en-US"/>
        </a:p>
      </dgm:t>
    </dgm:pt>
    <dgm:pt modelId="{481F5C6A-3D3C-4D7D-B32D-F07049AFDF99}" type="parTrans" cxnId="{98C3B269-419E-4780-94E3-B9B5E5E9ED8C}">
      <dgm:prSet/>
      <dgm:spPr/>
      <dgm:t>
        <a:bodyPr/>
        <a:lstStyle/>
        <a:p>
          <a:endParaRPr lang="en-US"/>
        </a:p>
      </dgm:t>
    </dgm:pt>
    <dgm:pt modelId="{3AE2A420-B4D1-49F2-A994-48EF92D84B01}" type="sibTrans" cxnId="{98C3B269-419E-4780-94E3-B9B5E5E9ED8C}">
      <dgm:prSet/>
      <dgm:spPr/>
      <dgm:t>
        <a:bodyPr/>
        <a:lstStyle/>
        <a:p>
          <a:endParaRPr lang="en-US"/>
        </a:p>
      </dgm:t>
    </dgm:pt>
    <dgm:pt modelId="{9656BBDB-03D6-422F-AEE1-DB2B7F658C3E}">
      <dgm:prSet/>
      <dgm:spPr/>
      <dgm:t>
        <a:bodyPr/>
        <a:lstStyle/>
        <a:p>
          <a:r>
            <a:rPr lang="en-US" b="1" i="0" baseline="0"/>
            <a:t>SAST (Static Application Security Testing)</a:t>
          </a:r>
          <a:r>
            <a:rPr lang="en-US" b="0" i="0" baseline="0"/>
            <a:t>: Analyze code for vulnerabilities without executing it.</a:t>
          </a:r>
          <a:endParaRPr lang="en-US"/>
        </a:p>
      </dgm:t>
    </dgm:pt>
    <dgm:pt modelId="{1A2CCC83-4758-4DCE-B49E-1FBA606DDB34}" type="parTrans" cxnId="{7B4FBB04-D109-4D63-949E-EE9D38405C94}">
      <dgm:prSet/>
      <dgm:spPr/>
      <dgm:t>
        <a:bodyPr/>
        <a:lstStyle/>
        <a:p>
          <a:endParaRPr lang="en-US"/>
        </a:p>
      </dgm:t>
    </dgm:pt>
    <dgm:pt modelId="{75C5942D-01A8-456C-A18A-F2C90C7633F0}" type="sibTrans" cxnId="{7B4FBB04-D109-4D63-949E-EE9D38405C94}">
      <dgm:prSet/>
      <dgm:spPr/>
      <dgm:t>
        <a:bodyPr/>
        <a:lstStyle/>
        <a:p>
          <a:endParaRPr lang="en-US"/>
        </a:p>
      </dgm:t>
    </dgm:pt>
    <dgm:pt modelId="{5B94F9F7-BBBD-4203-865F-603CFAFAC407}">
      <dgm:prSet/>
      <dgm:spPr/>
      <dgm:t>
        <a:bodyPr/>
        <a:lstStyle/>
        <a:p>
          <a:r>
            <a:rPr lang="en-US" b="1" i="0" baseline="0"/>
            <a:t>DAST (Dynamic Application Security Testing)</a:t>
          </a:r>
          <a:r>
            <a:rPr lang="en-US" b="0" i="0" baseline="0"/>
            <a:t>: Test the application in a running state to find runtime vulnerabilities.</a:t>
          </a:r>
          <a:endParaRPr lang="en-US"/>
        </a:p>
      </dgm:t>
    </dgm:pt>
    <dgm:pt modelId="{E1263F34-A383-4390-BBDF-0183C9461B36}" type="parTrans" cxnId="{35BD2F36-5DAB-4B22-ADEF-45176454AC31}">
      <dgm:prSet/>
      <dgm:spPr/>
      <dgm:t>
        <a:bodyPr/>
        <a:lstStyle/>
        <a:p>
          <a:endParaRPr lang="en-US"/>
        </a:p>
      </dgm:t>
    </dgm:pt>
    <dgm:pt modelId="{1CB6393F-FB4F-477C-9ECE-3342E3D4CB17}" type="sibTrans" cxnId="{35BD2F36-5DAB-4B22-ADEF-45176454AC31}">
      <dgm:prSet/>
      <dgm:spPr/>
      <dgm:t>
        <a:bodyPr/>
        <a:lstStyle/>
        <a:p>
          <a:endParaRPr lang="en-US"/>
        </a:p>
      </dgm:t>
    </dgm:pt>
    <dgm:pt modelId="{FD8DF427-0730-4226-B905-5ADC0621BA11}" type="pres">
      <dgm:prSet presAssocID="{EFCC8A9D-99CF-4065-AD9B-B30A68904A66}" presName="linear" presStyleCnt="0">
        <dgm:presLayoutVars>
          <dgm:animLvl val="lvl"/>
          <dgm:resizeHandles val="exact"/>
        </dgm:presLayoutVars>
      </dgm:prSet>
      <dgm:spPr/>
    </dgm:pt>
    <dgm:pt modelId="{F8A450FF-736A-440C-9010-826CA258B277}" type="pres">
      <dgm:prSet presAssocID="{1A660467-A68B-4F5D-B434-329E64B42A70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342019D2-5879-4D2C-9C8F-018F9D6DE415}" type="pres">
      <dgm:prSet presAssocID="{21086F9B-3831-457C-AB4D-E9DBB9CAC457}" presName="spacer" presStyleCnt="0"/>
      <dgm:spPr/>
    </dgm:pt>
    <dgm:pt modelId="{FC8FEDF7-F809-43C9-9555-908618D485FD}" type="pres">
      <dgm:prSet presAssocID="{0925FFD4-43E6-4684-8E12-1B8EE030A5D1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864F2AC5-700E-4266-BCD6-C801899BA1F6}" type="pres">
      <dgm:prSet presAssocID="{BB6FC718-59F9-4D7E-B863-9DE19147CC2D}" presName="spacer" presStyleCnt="0"/>
      <dgm:spPr/>
    </dgm:pt>
    <dgm:pt modelId="{05A4549A-9788-43F7-A395-FADBED4B3AFB}" type="pres">
      <dgm:prSet presAssocID="{A76517D4-CF39-4B79-B2E5-32C04D8176D8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09087714-2834-4DFF-9D7D-BA4109A11BF4}" type="pres">
      <dgm:prSet presAssocID="{8AD01233-84ED-4545-8E49-9E054928902D}" presName="spacer" presStyleCnt="0"/>
      <dgm:spPr/>
    </dgm:pt>
    <dgm:pt modelId="{D65CF691-F109-4815-905C-E37A8BB4832A}" type="pres">
      <dgm:prSet presAssocID="{53C7B58E-25FF-4075-8A4F-5D0CA6668572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965B9434-1877-4162-AE34-2D043D8C5424}" type="pres">
      <dgm:prSet presAssocID="{5C978DF5-0FAF-439C-9FB7-6BE41BA15CED}" presName="spacer" presStyleCnt="0"/>
      <dgm:spPr/>
    </dgm:pt>
    <dgm:pt modelId="{20F13EC1-30C6-427A-8820-C01BB7C73D83}" type="pres">
      <dgm:prSet presAssocID="{9DD10703-975E-495C-8210-575B1319C58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89B0C4F-6B71-49AD-9F35-72947E195D2D}" type="pres">
      <dgm:prSet presAssocID="{348BB859-CD3B-48FD-86D2-0FE36E1584B8}" presName="spacer" presStyleCnt="0"/>
      <dgm:spPr/>
    </dgm:pt>
    <dgm:pt modelId="{901BA209-668D-435D-A13A-2D61735221C1}" type="pres">
      <dgm:prSet presAssocID="{AA465100-9C6D-49D3-A8B6-0CE4B622E5FF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5808A482-3212-4B26-8E3D-6FE707C93D2A}" type="pres">
      <dgm:prSet presAssocID="{50F5D513-F49C-4F54-8646-0608FE2D6F00}" presName="spacer" presStyleCnt="0"/>
      <dgm:spPr/>
    </dgm:pt>
    <dgm:pt modelId="{3CD603FE-5E25-4C1E-B23E-48D81B4B2E29}" type="pres">
      <dgm:prSet presAssocID="{36F0E637-C9C8-42C4-BF9F-CCDF87E04980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97B31046-F932-4BFF-8D87-557FC1C2FDDF}" type="pres">
      <dgm:prSet presAssocID="{3AE2A420-B4D1-49F2-A994-48EF92D84B01}" presName="spacer" presStyleCnt="0"/>
      <dgm:spPr/>
    </dgm:pt>
    <dgm:pt modelId="{3713221E-9EFF-42D2-B9A0-89011025FC1A}" type="pres">
      <dgm:prSet presAssocID="{9656BBDB-03D6-422F-AEE1-DB2B7F658C3E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6754DE4-ED8E-46D1-BE08-F3B857A5D9D2}" type="pres">
      <dgm:prSet presAssocID="{75C5942D-01A8-456C-A18A-F2C90C7633F0}" presName="spacer" presStyleCnt="0"/>
      <dgm:spPr/>
    </dgm:pt>
    <dgm:pt modelId="{7FEF0348-3C80-43DB-8FE2-50C7CFA26290}" type="pres">
      <dgm:prSet presAssocID="{5B94F9F7-BBBD-4203-865F-603CFAFAC407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A788C103-84CF-4112-A0B3-588CFA3EDF00}" type="presOf" srcId="{9DD10703-975E-495C-8210-575B1319C582}" destId="{20F13EC1-30C6-427A-8820-C01BB7C73D83}" srcOrd="0" destOrd="0" presId="urn:microsoft.com/office/officeart/2005/8/layout/vList2"/>
    <dgm:cxn modelId="{7B4FBB04-D109-4D63-949E-EE9D38405C94}" srcId="{EFCC8A9D-99CF-4065-AD9B-B30A68904A66}" destId="{9656BBDB-03D6-422F-AEE1-DB2B7F658C3E}" srcOrd="7" destOrd="0" parTransId="{1A2CCC83-4758-4DCE-B49E-1FBA606DDB34}" sibTransId="{75C5942D-01A8-456C-A18A-F2C90C7633F0}"/>
    <dgm:cxn modelId="{809B5E0C-A782-4200-991E-45E0E43F205F}" type="presOf" srcId="{0925FFD4-43E6-4684-8E12-1B8EE030A5D1}" destId="{FC8FEDF7-F809-43C9-9555-908618D485FD}" srcOrd="0" destOrd="0" presId="urn:microsoft.com/office/officeart/2005/8/layout/vList2"/>
    <dgm:cxn modelId="{995C241D-0ED0-40F7-B6F3-433980A8DD85}" type="presOf" srcId="{36F0E637-C9C8-42C4-BF9F-CCDF87E04980}" destId="{3CD603FE-5E25-4C1E-B23E-48D81B4B2E29}" srcOrd="0" destOrd="0" presId="urn:microsoft.com/office/officeart/2005/8/layout/vList2"/>
    <dgm:cxn modelId="{D8168327-F474-41B2-BD8C-D8411BAF9618}" type="presOf" srcId="{A76517D4-CF39-4B79-B2E5-32C04D8176D8}" destId="{05A4549A-9788-43F7-A395-FADBED4B3AFB}" srcOrd="0" destOrd="0" presId="urn:microsoft.com/office/officeart/2005/8/layout/vList2"/>
    <dgm:cxn modelId="{35BD2F36-5DAB-4B22-ADEF-45176454AC31}" srcId="{EFCC8A9D-99CF-4065-AD9B-B30A68904A66}" destId="{5B94F9F7-BBBD-4203-865F-603CFAFAC407}" srcOrd="8" destOrd="0" parTransId="{E1263F34-A383-4390-BBDF-0183C9461B36}" sibTransId="{1CB6393F-FB4F-477C-9ECE-3342E3D4CB17}"/>
    <dgm:cxn modelId="{1A1F6649-A097-4FBF-886B-68835BDF6127}" type="presOf" srcId="{AA465100-9C6D-49D3-A8B6-0CE4B622E5FF}" destId="{901BA209-668D-435D-A13A-2D61735221C1}" srcOrd="0" destOrd="0" presId="urn:microsoft.com/office/officeart/2005/8/layout/vList2"/>
    <dgm:cxn modelId="{98C3B269-419E-4780-94E3-B9B5E5E9ED8C}" srcId="{EFCC8A9D-99CF-4065-AD9B-B30A68904A66}" destId="{36F0E637-C9C8-42C4-BF9F-CCDF87E04980}" srcOrd="6" destOrd="0" parTransId="{481F5C6A-3D3C-4D7D-B32D-F07049AFDF99}" sibTransId="{3AE2A420-B4D1-49F2-A994-48EF92D84B01}"/>
    <dgm:cxn modelId="{096BD777-908E-460A-A851-98BBFD468DD5}" type="presOf" srcId="{9656BBDB-03D6-422F-AEE1-DB2B7F658C3E}" destId="{3713221E-9EFF-42D2-B9A0-89011025FC1A}" srcOrd="0" destOrd="0" presId="urn:microsoft.com/office/officeart/2005/8/layout/vList2"/>
    <dgm:cxn modelId="{4A4DA884-7869-470A-AF90-101744C8ED8B}" srcId="{EFCC8A9D-99CF-4065-AD9B-B30A68904A66}" destId="{0925FFD4-43E6-4684-8E12-1B8EE030A5D1}" srcOrd="1" destOrd="0" parTransId="{0CC08CAB-1E5F-4501-8126-CF2521D691D9}" sibTransId="{BB6FC718-59F9-4D7E-B863-9DE19147CC2D}"/>
    <dgm:cxn modelId="{0022EE87-3357-44E5-97AB-34785AFDC235}" type="presOf" srcId="{1A660467-A68B-4F5D-B434-329E64B42A70}" destId="{F8A450FF-736A-440C-9010-826CA258B277}" srcOrd="0" destOrd="0" presId="urn:microsoft.com/office/officeart/2005/8/layout/vList2"/>
    <dgm:cxn modelId="{53C9E997-D662-4D0F-9100-C2E16531A74E}" srcId="{EFCC8A9D-99CF-4065-AD9B-B30A68904A66}" destId="{A76517D4-CF39-4B79-B2E5-32C04D8176D8}" srcOrd="2" destOrd="0" parTransId="{DE7D273C-C8C6-4610-AC84-2C6BC7B64A16}" sibTransId="{8AD01233-84ED-4545-8E49-9E054928902D}"/>
    <dgm:cxn modelId="{F17F30B3-C46C-4164-92AA-288A57F9B324}" type="presOf" srcId="{EFCC8A9D-99CF-4065-AD9B-B30A68904A66}" destId="{FD8DF427-0730-4226-B905-5ADC0621BA11}" srcOrd="0" destOrd="0" presId="urn:microsoft.com/office/officeart/2005/8/layout/vList2"/>
    <dgm:cxn modelId="{2CFF41BD-79D3-45C5-B883-D91BF6A94727}" srcId="{EFCC8A9D-99CF-4065-AD9B-B30A68904A66}" destId="{1A660467-A68B-4F5D-B434-329E64B42A70}" srcOrd="0" destOrd="0" parTransId="{B156E515-DF39-4C3B-9587-A433EAAE9266}" sibTransId="{21086F9B-3831-457C-AB4D-E9DBB9CAC457}"/>
    <dgm:cxn modelId="{4C2C8ACA-1C38-46E9-88B7-F0EB268776DA}" srcId="{EFCC8A9D-99CF-4065-AD9B-B30A68904A66}" destId="{AA465100-9C6D-49D3-A8B6-0CE4B622E5FF}" srcOrd="5" destOrd="0" parTransId="{60BE1B80-26B8-4C10-BEEF-6F76D86C49A5}" sibTransId="{50F5D513-F49C-4F54-8646-0608FE2D6F00}"/>
    <dgm:cxn modelId="{32B566D0-82F4-4A49-99CD-DF55D65F5CC1}" type="presOf" srcId="{5B94F9F7-BBBD-4203-865F-603CFAFAC407}" destId="{7FEF0348-3C80-43DB-8FE2-50C7CFA26290}" srcOrd="0" destOrd="0" presId="urn:microsoft.com/office/officeart/2005/8/layout/vList2"/>
    <dgm:cxn modelId="{05D9D9D0-7353-41FA-B9E6-4CC2F2578F1D}" srcId="{EFCC8A9D-99CF-4065-AD9B-B30A68904A66}" destId="{9DD10703-975E-495C-8210-575B1319C582}" srcOrd="4" destOrd="0" parTransId="{E262C7F4-DB7B-4362-A399-E807C074F48B}" sibTransId="{348BB859-CD3B-48FD-86D2-0FE36E1584B8}"/>
    <dgm:cxn modelId="{1B8435DB-48F2-445F-998A-209531D9FE97}" type="presOf" srcId="{53C7B58E-25FF-4075-8A4F-5D0CA6668572}" destId="{D65CF691-F109-4815-905C-E37A8BB4832A}" srcOrd="0" destOrd="0" presId="urn:microsoft.com/office/officeart/2005/8/layout/vList2"/>
    <dgm:cxn modelId="{F03888EB-9BC6-4372-B2C0-28B6AE513F0A}" srcId="{EFCC8A9D-99CF-4065-AD9B-B30A68904A66}" destId="{53C7B58E-25FF-4075-8A4F-5D0CA6668572}" srcOrd="3" destOrd="0" parTransId="{A08EA2DB-EF50-4915-AF1A-F5D6EF5016B8}" sibTransId="{5C978DF5-0FAF-439C-9FB7-6BE41BA15CED}"/>
    <dgm:cxn modelId="{2F6D250D-B792-46C7-B424-EF2EFAA8FE17}" type="presParOf" srcId="{FD8DF427-0730-4226-B905-5ADC0621BA11}" destId="{F8A450FF-736A-440C-9010-826CA258B277}" srcOrd="0" destOrd="0" presId="urn:microsoft.com/office/officeart/2005/8/layout/vList2"/>
    <dgm:cxn modelId="{9A04FA37-1D1C-497A-8681-B8EFB2683898}" type="presParOf" srcId="{FD8DF427-0730-4226-B905-5ADC0621BA11}" destId="{342019D2-5879-4D2C-9C8F-018F9D6DE415}" srcOrd="1" destOrd="0" presId="urn:microsoft.com/office/officeart/2005/8/layout/vList2"/>
    <dgm:cxn modelId="{E1B00852-173F-4D0B-A1F0-E2A456E04A71}" type="presParOf" srcId="{FD8DF427-0730-4226-B905-5ADC0621BA11}" destId="{FC8FEDF7-F809-43C9-9555-908618D485FD}" srcOrd="2" destOrd="0" presId="urn:microsoft.com/office/officeart/2005/8/layout/vList2"/>
    <dgm:cxn modelId="{F23FB388-4845-4AA6-8089-672A247773C0}" type="presParOf" srcId="{FD8DF427-0730-4226-B905-5ADC0621BA11}" destId="{864F2AC5-700E-4266-BCD6-C801899BA1F6}" srcOrd="3" destOrd="0" presId="urn:microsoft.com/office/officeart/2005/8/layout/vList2"/>
    <dgm:cxn modelId="{E23501B6-DDB1-4B00-BFF3-69C5129E44E0}" type="presParOf" srcId="{FD8DF427-0730-4226-B905-5ADC0621BA11}" destId="{05A4549A-9788-43F7-A395-FADBED4B3AFB}" srcOrd="4" destOrd="0" presId="urn:microsoft.com/office/officeart/2005/8/layout/vList2"/>
    <dgm:cxn modelId="{7BDC1D66-AC5D-4F10-B92B-A67E1C62B689}" type="presParOf" srcId="{FD8DF427-0730-4226-B905-5ADC0621BA11}" destId="{09087714-2834-4DFF-9D7D-BA4109A11BF4}" srcOrd="5" destOrd="0" presId="urn:microsoft.com/office/officeart/2005/8/layout/vList2"/>
    <dgm:cxn modelId="{672FD876-8BEC-4C95-88B4-7ABDB33B379F}" type="presParOf" srcId="{FD8DF427-0730-4226-B905-5ADC0621BA11}" destId="{D65CF691-F109-4815-905C-E37A8BB4832A}" srcOrd="6" destOrd="0" presId="urn:microsoft.com/office/officeart/2005/8/layout/vList2"/>
    <dgm:cxn modelId="{DAA33F13-050F-4BEF-A94F-96D53151B01C}" type="presParOf" srcId="{FD8DF427-0730-4226-B905-5ADC0621BA11}" destId="{965B9434-1877-4162-AE34-2D043D8C5424}" srcOrd="7" destOrd="0" presId="urn:microsoft.com/office/officeart/2005/8/layout/vList2"/>
    <dgm:cxn modelId="{BDA518FB-823B-42CF-94EF-75629BEDA18D}" type="presParOf" srcId="{FD8DF427-0730-4226-B905-5ADC0621BA11}" destId="{20F13EC1-30C6-427A-8820-C01BB7C73D83}" srcOrd="8" destOrd="0" presId="urn:microsoft.com/office/officeart/2005/8/layout/vList2"/>
    <dgm:cxn modelId="{05302554-291A-4838-AB0B-0576B97705B9}" type="presParOf" srcId="{FD8DF427-0730-4226-B905-5ADC0621BA11}" destId="{889B0C4F-6B71-49AD-9F35-72947E195D2D}" srcOrd="9" destOrd="0" presId="urn:microsoft.com/office/officeart/2005/8/layout/vList2"/>
    <dgm:cxn modelId="{23B74F9A-F044-414B-ABC9-75FFD9F8DCF0}" type="presParOf" srcId="{FD8DF427-0730-4226-B905-5ADC0621BA11}" destId="{901BA209-668D-435D-A13A-2D61735221C1}" srcOrd="10" destOrd="0" presId="urn:microsoft.com/office/officeart/2005/8/layout/vList2"/>
    <dgm:cxn modelId="{ACF88BDC-B43E-4D33-8161-76B53CD14C60}" type="presParOf" srcId="{FD8DF427-0730-4226-B905-5ADC0621BA11}" destId="{5808A482-3212-4B26-8E3D-6FE707C93D2A}" srcOrd="11" destOrd="0" presId="urn:microsoft.com/office/officeart/2005/8/layout/vList2"/>
    <dgm:cxn modelId="{8DC3DF20-6B4D-4524-A226-B3DEF5E0F1B4}" type="presParOf" srcId="{FD8DF427-0730-4226-B905-5ADC0621BA11}" destId="{3CD603FE-5E25-4C1E-B23E-48D81B4B2E29}" srcOrd="12" destOrd="0" presId="urn:microsoft.com/office/officeart/2005/8/layout/vList2"/>
    <dgm:cxn modelId="{7BD19224-E876-41B0-824F-133199B0F32C}" type="presParOf" srcId="{FD8DF427-0730-4226-B905-5ADC0621BA11}" destId="{97B31046-F932-4BFF-8D87-557FC1C2FDDF}" srcOrd="13" destOrd="0" presId="urn:microsoft.com/office/officeart/2005/8/layout/vList2"/>
    <dgm:cxn modelId="{24F94968-335F-47CB-999A-4F35A0395F7E}" type="presParOf" srcId="{FD8DF427-0730-4226-B905-5ADC0621BA11}" destId="{3713221E-9EFF-42D2-B9A0-89011025FC1A}" srcOrd="14" destOrd="0" presId="urn:microsoft.com/office/officeart/2005/8/layout/vList2"/>
    <dgm:cxn modelId="{2CD7FE21-93B8-4B07-B554-2A1A8448315A}" type="presParOf" srcId="{FD8DF427-0730-4226-B905-5ADC0621BA11}" destId="{66754DE4-ED8E-46D1-BE08-F3B857A5D9D2}" srcOrd="15" destOrd="0" presId="urn:microsoft.com/office/officeart/2005/8/layout/vList2"/>
    <dgm:cxn modelId="{DD8EAFA3-F179-4E65-9F49-B2732A3CAE94}" type="presParOf" srcId="{FD8DF427-0730-4226-B905-5ADC0621BA11}" destId="{7FEF0348-3C80-43DB-8FE2-50C7CFA26290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02BE8F-A65B-4CFC-8871-069043E5BBD2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28A750-9938-4B9D-90AA-5AA9141A1DD0}">
      <dgm:prSet/>
      <dgm:spPr/>
      <dgm:t>
        <a:bodyPr/>
        <a:lstStyle/>
        <a:p>
          <a:r>
            <a:rPr lang="en-US" b="1" i="0" baseline="0"/>
            <a:t>Continuous Monitoring</a:t>
          </a:r>
          <a:endParaRPr lang="en-US"/>
        </a:p>
      </dgm:t>
    </dgm:pt>
    <dgm:pt modelId="{1AA238F8-931A-485A-A212-1BE0846CEA7C}" type="parTrans" cxnId="{C0842A51-69B4-4049-A38B-6E0F97774841}">
      <dgm:prSet/>
      <dgm:spPr/>
      <dgm:t>
        <a:bodyPr/>
        <a:lstStyle/>
        <a:p>
          <a:endParaRPr lang="en-US"/>
        </a:p>
      </dgm:t>
    </dgm:pt>
    <dgm:pt modelId="{033E1194-7060-46C1-BC36-015B1E048861}" type="sibTrans" cxnId="{C0842A51-69B4-4049-A38B-6E0F97774841}">
      <dgm:prSet/>
      <dgm:spPr/>
      <dgm:t>
        <a:bodyPr/>
        <a:lstStyle/>
        <a:p>
          <a:endParaRPr lang="en-US"/>
        </a:p>
      </dgm:t>
    </dgm:pt>
    <dgm:pt modelId="{4C578C9B-342E-4247-B652-ADE1EAFFA3E0}">
      <dgm:prSet/>
      <dgm:spPr/>
      <dgm:t>
        <a:bodyPr/>
        <a:lstStyle/>
        <a:p>
          <a:r>
            <a:rPr lang="en-US" b="1" i="0" baseline="0"/>
            <a:t>Setting Up Alerts for Suspicious Activities</a:t>
          </a:r>
          <a:r>
            <a:rPr lang="en-US" b="0" i="0" baseline="0"/>
            <a:t>: Use monitoring tools to detect and alert on unusual activities.</a:t>
          </a:r>
          <a:endParaRPr lang="en-US"/>
        </a:p>
      </dgm:t>
    </dgm:pt>
    <dgm:pt modelId="{A183812E-0004-4231-AFEE-B862EAC599E7}" type="parTrans" cxnId="{62E72285-60C5-445D-ABEB-828B29383CD1}">
      <dgm:prSet/>
      <dgm:spPr/>
      <dgm:t>
        <a:bodyPr/>
        <a:lstStyle/>
        <a:p>
          <a:endParaRPr lang="en-US"/>
        </a:p>
      </dgm:t>
    </dgm:pt>
    <dgm:pt modelId="{5801EB28-F6E7-4BB9-8934-DAF0273AF59E}" type="sibTrans" cxnId="{62E72285-60C5-445D-ABEB-828B29383CD1}">
      <dgm:prSet/>
      <dgm:spPr/>
      <dgm:t>
        <a:bodyPr/>
        <a:lstStyle/>
        <a:p>
          <a:endParaRPr lang="en-US"/>
        </a:p>
      </dgm:t>
    </dgm:pt>
    <dgm:pt modelId="{3CACBAD8-EAEB-4632-BC00-FA09D15CCAC5}">
      <dgm:prSet/>
      <dgm:spPr/>
      <dgm:t>
        <a:bodyPr/>
        <a:lstStyle/>
        <a:p>
          <a:r>
            <a:rPr lang="en-US" b="1" i="0" baseline="0"/>
            <a:t>Monitoring Tools</a:t>
          </a:r>
          <a:r>
            <a:rPr lang="en-US" b="0" i="0" baseline="0"/>
            <a:t>: GitHub Advanced Security, GitLab Security Dashboard.</a:t>
          </a:r>
          <a:endParaRPr lang="en-US"/>
        </a:p>
      </dgm:t>
    </dgm:pt>
    <dgm:pt modelId="{46EA089B-2815-4E2E-BCC7-F75E1966DD1B}" type="parTrans" cxnId="{87199421-2682-4EC6-929F-5328601D1F46}">
      <dgm:prSet/>
      <dgm:spPr/>
      <dgm:t>
        <a:bodyPr/>
        <a:lstStyle/>
        <a:p>
          <a:endParaRPr lang="en-US"/>
        </a:p>
      </dgm:t>
    </dgm:pt>
    <dgm:pt modelId="{876F396D-10C5-4082-A97D-7AACF56D4AA9}" type="sibTrans" cxnId="{87199421-2682-4EC6-929F-5328601D1F46}">
      <dgm:prSet/>
      <dgm:spPr/>
      <dgm:t>
        <a:bodyPr/>
        <a:lstStyle/>
        <a:p>
          <a:endParaRPr lang="en-US"/>
        </a:p>
      </dgm:t>
    </dgm:pt>
    <dgm:pt modelId="{B1768DE4-88C7-4F9F-90E4-26C59A6CD387}">
      <dgm:prSet/>
      <dgm:spPr/>
      <dgm:t>
        <a:bodyPr/>
        <a:lstStyle/>
        <a:p>
          <a:r>
            <a:rPr lang="en-US" b="1" i="0" baseline="0"/>
            <a:t>Regular Audits</a:t>
          </a:r>
          <a:endParaRPr lang="en-US"/>
        </a:p>
      </dgm:t>
    </dgm:pt>
    <dgm:pt modelId="{A8BC6CE3-4EA1-4DA6-B9E5-AFBFA9307CEF}" type="parTrans" cxnId="{50595A1A-F470-4611-96DE-B99BFFA3402B}">
      <dgm:prSet/>
      <dgm:spPr/>
      <dgm:t>
        <a:bodyPr/>
        <a:lstStyle/>
        <a:p>
          <a:endParaRPr lang="en-US"/>
        </a:p>
      </dgm:t>
    </dgm:pt>
    <dgm:pt modelId="{773742A9-FA0A-492D-91EC-3862C4F0C85C}" type="sibTrans" cxnId="{50595A1A-F470-4611-96DE-B99BFFA3402B}">
      <dgm:prSet/>
      <dgm:spPr/>
      <dgm:t>
        <a:bodyPr/>
        <a:lstStyle/>
        <a:p>
          <a:endParaRPr lang="en-US"/>
        </a:p>
      </dgm:t>
    </dgm:pt>
    <dgm:pt modelId="{48F5AED1-3C46-41C6-AEEB-EA913C0EA222}">
      <dgm:prSet/>
      <dgm:spPr/>
      <dgm:t>
        <a:bodyPr/>
        <a:lstStyle/>
        <a:p>
          <a:r>
            <a:rPr lang="en-US" b="1" i="0" baseline="0"/>
            <a:t>Conducting Security Audits and Assessments</a:t>
          </a:r>
          <a:r>
            <a:rPr lang="en-US" b="0" i="0" baseline="0"/>
            <a:t>: Regularly review security posture and compliance.</a:t>
          </a:r>
          <a:endParaRPr lang="en-US"/>
        </a:p>
      </dgm:t>
    </dgm:pt>
    <dgm:pt modelId="{A6E48330-02EB-4CED-8E4C-B929DF53260C}" type="parTrans" cxnId="{456039E7-4205-40AF-80EE-CF7E7B59B56C}">
      <dgm:prSet/>
      <dgm:spPr/>
      <dgm:t>
        <a:bodyPr/>
        <a:lstStyle/>
        <a:p>
          <a:endParaRPr lang="en-US"/>
        </a:p>
      </dgm:t>
    </dgm:pt>
    <dgm:pt modelId="{1D711129-C1C4-47C2-BC7D-82FA77EDEFB0}" type="sibTrans" cxnId="{456039E7-4205-40AF-80EE-CF7E7B59B56C}">
      <dgm:prSet/>
      <dgm:spPr/>
      <dgm:t>
        <a:bodyPr/>
        <a:lstStyle/>
        <a:p>
          <a:endParaRPr lang="en-US"/>
        </a:p>
      </dgm:t>
    </dgm:pt>
    <dgm:pt modelId="{CD7F59EC-A0FF-4A97-A609-3DF22F694677}">
      <dgm:prSet/>
      <dgm:spPr/>
      <dgm:t>
        <a:bodyPr/>
        <a:lstStyle/>
        <a:p>
          <a:r>
            <a:rPr lang="en-US" b="1" i="0" baseline="0"/>
            <a:t>Reviewing Commit Histories and Changes</a:t>
          </a:r>
          <a:r>
            <a:rPr lang="en-US" b="0" i="0" baseline="0"/>
            <a:t>: Audit commit logs for unauthorized or suspicious changes.</a:t>
          </a:r>
          <a:endParaRPr lang="en-US"/>
        </a:p>
      </dgm:t>
    </dgm:pt>
    <dgm:pt modelId="{12A093C2-1644-495D-8612-721D50FA1357}" type="parTrans" cxnId="{F8D864E5-2BE6-4068-B1D1-9D3D64BB0495}">
      <dgm:prSet/>
      <dgm:spPr/>
      <dgm:t>
        <a:bodyPr/>
        <a:lstStyle/>
        <a:p>
          <a:endParaRPr lang="en-US"/>
        </a:p>
      </dgm:t>
    </dgm:pt>
    <dgm:pt modelId="{C86C3043-B654-4F41-9A9A-2E23F88E5B20}" type="sibTrans" cxnId="{F8D864E5-2BE6-4068-B1D1-9D3D64BB0495}">
      <dgm:prSet/>
      <dgm:spPr/>
      <dgm:t>
        <a:bodyPr/>
        <a:lstStyle/>
        <a:p>
          <a:endParaRPr lang="en-US"/>
        </a:p>
      </dgm:t>
    </dgm:pt>
    <dgm:pt modelId="{FFAA75BE-230F-449E-BE61-1B40713D701C}" type="pres">
      <dgm:prSet presAssocID="{9502BE8F-A65B-4CFC-8871-069043E5BBD2}" presName="vert0" presStyleCnt="0">
        <dgm:presLayoutVars>
          <dgm:dir/>
          <dgm:animOne val="branch"/>
          <dgm:animLvl val="lvl"/>
        </dgm:presLayoutVars>
      </dgm:prSet>
      <dgm:spPr/>
    </dgm:pt>
    <dgm:pt modelId="{356BE553-9DF4-40D3-9AE9-63A757E79268}" type="pres">
      <dgm:prSet presAssocID="{0028A750-9938-4B9D-90AA-5AA9141A1DD0}" presName="thickLine" presStyleLbl="alignNode1" presStyleIdx="0" presStyleCnt="6"/>
      <dgm:spPr/>
    </dgm:pt>
    <dgm:pt modelId="{47409E15-304B-4FA3-BAE9-19916DA65E7A}" type="pres">
      <dgm:prSet presAssocID="{0028A750-9938-4B9D-90AA-5AA9141A1DD0}" presName="horz1" presStyleCnt="0"/>
      <dgm:spPr/>
    </dgm:pt>
    <dgm:pt modelId="{78758DD1-3990-430B-B9CF-DD106FB028F4}" type="pres">
      <dgm:prSet presAssocID="{0028A750-9938-4B9D-90AA-5AA9141A1DD0}" presName="tx1" presStyleLbl="revTx" presStyleIdx="0" presStyleCnt="6"/>
      <dgm:spPr/>
    </dgm:pt>
    <dgm:pt modelId="{FE7E666E-BD15-4E4A-8E91-3C3F39AB3183}" type="pres">
      <dgm:prSet presAssocID="{0028A750-9938-4B9D-90AA-5AA9141A1DD0}" presName="vert1" presStyleCnt="0"/>
      <dgm:spPr/>
    </dgm:pt>
    <dgm:pt modelId="{ACDA77EC-D162-44F4-8DBC-C9DD017D7CEF}" type="pres">
      <dgm:prSet presAssocID="{4C578C9B-342E-4247-B652-ADE1EAFFA3E0}" presName="thickLine" presStyleLbl="alignNode1" presStyleIdx="1" presStyleCnt="6"/>
      <dgm:spPr/>
    </dgm:pt>
    <dgm:pt modelId="{5603A7FE-CA83-4104-B23E-98BCDFF5DF6F}" type="pres">
      <dgm:prSet presAssocID="{4C578C9B-342E-4247-B652-ADE1EAFFA3E0}" presName="horz1" presStyleCnt="0"/>
      <dgm:spPr/>
    </dgm:pt>
    <dgm:pt modelId="{0A71596B-8E30-4BEC-8026-E32E78ED4C4B}" type="pres">
      <dgm:prSet presAssocID="{4C578C9B-342E-4247-B652-ADE1EAFFA3E0}" presName="tx1" presStyleLbl="revTx" presStyleIdx="1" presStyleCnt="6"/>
      <dgm:spPr/>
    </dgm:pt>
    <dgm:pt modelId="{69ACB549-C119-43E3-899F-9809F0306527}" type="pres">
      <dgm:prSet presAssocID="{4C578C9B-342E-4247-B652-ADE1EAFFA3E0}" presName="vert1" presStyleCnt="0"/>
      <dgm:spPr/>
    </dgm:pt>
    <dgm:pt modelId="{56635687-16C5-4BB4-8824-B0856DE6CC1F}" type="pres">
      <dgm:prSet presAssocID="{3CACBAD8-EAEB-4632-BC00-FA09D15CCAC5}" presName="thickLine" presStyleLbl="alignNode1" presStyleIdx="2" presStyleCnt="6"/>
      <dgm:spPr/>
    </dgm:pt>
    <dgm:pt modelId="{BB9763EA-AF3A-4E90-A62E-E753E9DBD108}" type="pres">
      <dgm:prSet presAssocID="{3CACBAD8-EAEB-4632-BC00-FA09D15CCAC5}" presName="horz1" presStyleCnt="0"/>
      <dgm:spPr/>
    </dgm:pt>
    <dgm:pt modelId="{065C2921-3223-4625-8070-1976039FA5AB}" type="pres">
      <dgm:prSet presAssocID="{3CACBAD8-EAEB-4632-BC00-FA09D15CCAC5}" presName="tx1" presStyleLbl="revTx" presStyleIdx="2" presStyleCnt="6"/>
      <dgm:spPr/>
    </dgm:pt>
    <dgm:pt modelId="{EF047C19-D13E-4384-A595-AA7803FCCED4}" type="pres">
      <dgm:prSet presAssocID="{3CACBAD8-EAEB-4632-BC00-FA09D15CCAC5}" presName="vert1" presStyleCnt="0"/>
      <dgm:spPr/>
    </dgm:pt>
    <dgm:pt modelId="{D8AC1265-E5F6-46DE-8AA0-7F4B9FFD6B8A}" type="pres">
      <dgm:prSet presAssocID="{B1768DE4-88C7-4F9F-90E4-26C59A6CD387}" presName="thickLine" presStyleLbl="alignNode1" presStyleIdx="3" presStyleCnt="6"/>
      <dgm:spPr/>
    </dgm:pt>
    <dgm:pt modelId="{DF229FC4-84E4-416B-9E2B-D59C0F9A9980}" type="pres">
      <dgm:prSet presAssocID="{B1768DE4-88C7-4F9F-90E4-26C59A6CD387}" presName="horz1" presStyleCnt="0"/>
      <dgm:spPr/>
    </dgm:pt>
    <dgm:pt modelId="{0B9D3575-37D6-4129-8F26-ED5435756752}" type="pres">
      <dgm:prSet presAssocID="{B1768DE4-88C7-4F9F-90E4-26C59A6CD387}" presName="tx1" presStyleLbl="revTx" presStyleIdx="3" presStyleCnt="6"/>
      <dgm:spPr/>
    </dgm:pt>
    <dgm:pt modelId="{38946C52-C49A-4981-83D0-096AF20A9943}" type="pres">
      <dgm:prSet presAssocID="{B1768DE4-88C7-4F9F-90E4-26C59A6CD387}" presName="vert1" presStyleCnt="0"/>
      <dgm:spPr/>
    </dgm:pt>
    <dgm:pt modelId="{8CB85648-E798-4D43-82E8-650E2B723E2F}" type="pres">
      <dgm:prSet presAssocID="{48F5AED1-3C46-41C6-AEEB-EA913C0EA222}" presName="thickLine" presStyleLbl="alignNode1" presStyleIdx="4" presStyleCnt="6"/>
      <dgm:spPr/>
    </dgm:pt>
    <dgm:pt modelId="{2AFB44AE-F718-4030-AE52-7BBA147AC4DA}" type="pres">
      <dgm:prSet presAssocID="{48F5AED1-3C46-41C6-AEEB-EA913C0EA222}" presName="horz1" presStyleCnt="0"/>
      <dgm:spPr/>
    </dgm:pt>
    <dgm:pt modelId="{6E2A12B8-E85D-4299-B45D-5AD8C40DEAE0}" type="pres">
      <dgm:prSet presAssocID="{48F5AED1-3C46-41C6-AEEB-EA913C0EA222}" presName="tx1" presStyleLbl="revTx" presStyleIdx="4" presStyleCnt="6"/>
      <dgm:spPr/>
    </dgm:pt>
    <dgm:pt modelId="{70F61192-F9AF-4756-ADFB-CE3D2FFCC814}" type="pres">
      <dgm:prSet presAssocID="{48F5AED1-3C46-41C6-AEEB-EA913C0EA222}" presName="vert1" presStyleCnt="0"/>
      <dgm:spPr/>
    </dgm:pt>
    <dgm:pt modelId="{CAA92C0B-DCC8-4823-B112-A92A91BBCD96}" type="pres">
      <dgm:prSet presAssocID="{CD7F59EC-A0FF-4A97-A609-3DF22F694677}" presName="thickLine" presStyleLbl="alignNode1" presStyleIdx="5" presStyleCnt="6"/>
      <dgm:spPr/>
    </dgm:pt>
    <dgm:pt modelId="{F3CADA46-369A-4825-93CB-498BDEF63CC1}" type="pres">
      <dgm:prSet presAssocID="{CD7F59EC-A0FF-4A97-A609-3DF22F694677}" presName="horz1" presStyleCnt="0"/>
      <dgm:spPr/>
    </dgm:pt>
    <dgm:pt modelId="{D3B29560-EA74-427F-B9BE-4D27BCF0FC02}" type="pres">
      <dgm:prSet presAssocID="{CD7F59EC-A0FF-4A97-A609-3DF22F694677}" presName="tx1" presStyleLbl="revTx" presStyleIdx="5" presStyleCnt="6"/>
      <dgm:spPr/>
    </dgm:pt>
    <dgm:pt modelId="{E87C679C-3833-4E15-AD4F-DEA1F790B21C}" type="pres">
      <dgm:prSet presAssocID="{CD7F59EC-A0FF-4A97-A609-3DF22F694677}" presName="vert1" presStyleCnt="0"/>
      <dgm:spPr/>
    </dgm:pt>
  </dgm:ptLst>
  <dgm:cxnLst>
    <dgm:cxn modelId="{50595A1A-F470-4611-96DE-B99BFFA3402B}" srcId="{9502BE8F-A65B-4CFC-8871-069043E5BBD2}" destId="{B1768DE4-88C7-4F9F-90E4-26C59A6CD387}" srcOrd="3" destOrd="0" parTransId="{A8BC6CE3-4EA1-4DA6-B9E5-AFBFA9307CEF}" sibTransId="{773742A9-FA0A-492D-91EC-3862C4F0C85C}"/>
    <dgm:cxn modelId="{87199421-2682-4EC6-929F-5328601D1F46}" srcId="{9502BE8F-A65B-4CFC-8871-069043E5BBD2}" destId="{3CACBAD8-EAEB-4632-BC00-FA09D15CCAC5}" srcOrd="2" destOrd="0" parTransId="{46EA089B-2815-4E2E-BCC7-F75E1966DD1B}" sibTransId="{876F396D-10C5-4082-A97D-7AACF56D4AA9}"/>
    <dgm:cxn modelId="{527D7A37-7D33-4793-9AF4-AC55E24E2E8C}" type="presOf" srcId="{4C578C9B-342E-4247-B652-ADE1EAFFA3E0}" destId="{0A71596B-8E30-4BEC-8026-E32E78ED4C4B}" srcOrd="0" destOrd="0" presId="urn:microsoft.com/office/officeart/2008/layout/LinedList"/>
    <dgm:cxn modelId="{AE70433C-FFBD-424F-8A55-F3AD1707CC11}" type="presOf" srcId="{48F5AED1-3C46-41C6-AEEB-EA913C0EA222}" destId="{6E2A12B8-E85D-4299-B45D-5AD8C40DEAE0}" srcOrd="0" destOrd="0" presId="urn:microsoft.com/office/officeart/2008/layout/LinedList"/>
    <dgm:cxn modelId="{3D20B545-1EF8-4CD4-AD91-170562EB614B}" type="presOf" srcId="{CD7F59EC-A0FF-4A97-A609-3DF22F694677}" destId="{D3B29560-EA74-427F-B9BE-4D27BCF0FC02}" srcOrd="0" destOrd="0" presId="urn:microsoft.com/office/officeart/2008/layout/LinedList"/>
    <dgm:cxn modelId="{C0842A51-69B4-4049-A38B-6E0F97774841}" srcId="{9502BE8F-A65B-4CFC-8871-069043E5BBD2}" destId="{0028A750-9938-4B9D-90AA-5AA9141A1DD0}" srcOrd="0" destOrd="0" parTransId="{1AA238F8-931A-485A-A212-1BE0846CEA7C}" sibTransId="{033E1194-7060-46C1-BC36-015B1E048861}"/>
    <dgm:cxn modelId="{62E72285-60C5-445D-ABEB-828B29383CD1}" srcId="{9502BE8F-A65B-4CFC-8871-069043E5BBD2}" destId="{4C578C9B-342E-4247-B652-ADE1EAFFA3E0}" srcOrd="1" destOrd="0" parTransId="{A183812E-0004-4231-AFEE-B862EAC599E7}" sibTransId="{5801EB28-F6E7-4BB9-8934-DAF0273AF59E}"/>
    <dgm:cxn modelId="{98506FAB-ADCC-4221-9108-573BB578FD00}" type="presOf" srcId="{9502BE8F-A65B-4CFC-8871-069043E5BBD2}" destId="{FFAA75BE-230F-449E-BE61-1B40713D701C}" srcOrd="0" destOrd="0" presId="urn:microsoft.com/office/officeart/2008/layout/LinedList"/>
    <dgm:cxn modelId="{001EAEAC-7D7A-4D2A-AB04-A228F6BEF3AB}" type="presOf" srcId="{0028A750-9938-4B9D-90AA-5AA9141A1DD0}" destId="{78758DD1-3990-430B-B9CF-DD106FB028F4}" srcOrd="0" destOrd="0" presId="urn:microsoft.com/office/officeart/2008/layout/LinedList"/>
    <dgm:cxn modelId="{828949C1-8B38-4232-9ECE-FBC6FABFED97}" type="presOf" srcId="{3CACBAD8-EAEB-4632-BC00-FA09D15CCAC5}" destId="{065C2921-3223-4625-8070-1976039FA5AB}" srcOrd="0" destOrd="0" presId="urn:microsoft.com/office/officeart/2008/layout/LinedList"/>
    <dgm:cxn modelId="{E05FEDE4-FC4F-4842-8BE5-62E89FEAD319}" type="presOf" srcId="{B1768DE4-88C7-4F9F-90E4-26C59A6CD387}" destId="{0B9D3575-37D6-4129-8F26-ED5435756752}" srcOrd="0" destOrd="0" presId="urn:microsoft.com/office/officeart/2008/layout/LinedList"/>
    <dgm:cxn modelId="{F8D864E5-2BE6-4068-B1D1-9D3D64BB0495}" srcId="{9502BE8F-A65B-4CFC-8871-069043E5BBD2}" destId="{CD7F59EC-A0FF-4A97-A609-3DF22F694677}" srcOrd="5" destOrd="0" parTransId="{12A093C2-1644-495D-8612-721D50FA1357}" sibTransId="{C86C3043-B654-4F41-9A9A-2E23F88E5B20}"/>
    <dgm:cxn modelId="{456039E7-4205-40AF-80EE-CF7E7B59B56C}" srcId="{9502BE8F-A65B-4CFC-8871-069043E5BBD2}" destId="{48F5AED1-3C46-41C6-AEEB-EA913C0EA222}" srcOrd="4" destOrd="0" parTransId="{A6E48330-02EB-4CED-8E4C-B929DF53260C}" sibTransId="{1D711129-C1C4-47C2-BC7D-82FA77EDEFB0}"/>
    <dgm:cxn modelId="{5171E199-A2DF-4EC9-9948-2A5D2ADA0DCF}" type="presParOf" srcId="{FFAA75BE-230F-449E-BE61-1B40713D701C}" destId="{356BE553-9DF4-40D3-9AE9-63A757E79268}" srcOrd="0" destOrd="0" presId="urn:microsoft.com/office/officeart/2008/layout/LinedList"/>
    <dgm:cxn modelId="{2E8E654B-41AA-4EF3-9D86-7BC5811BFF4D}" type="presParOf" srcId="{FFAA75BE-230F-449E-BE61-1B40713D701C}" destId="{47409E15-304B-4FA3-BAE9-19916DA65E7A}" srcOrd="1" destOrd="0" presId="urn:microsoft.com/office/officeart/2008/layout/LinedList"/>
    <dgm:cxn modelId="{1AC0E30D-C789-4E4F-9942-82694D27BB81}" type="presParOf" srcId="{47409E15-304B-4FA3-BAE9-19916DA65E7A}" destId="{78758DD1-3990-430B-B9CF-DD106FB028F4}" srcOrd="0" destOrd="0" presId="urn:microsoft.com/office/officeart/2008/layout/LinedList"/>
    <dgm:cxn modelId="{2EA7D622-F33C-4508-ACF8-D79F8E01E9AF}" type="presParOf" srcId="{47409E15-304B-4FA3-BAE9-19916DA65E7A}" destId="{FE7E666E-BD15-4E4A-8E91-3C3F39AB3183}" srcOrd="1" destOrd="0" presId="urn:microsoft.com/office/officeart/2008/layout/LinedList"/>
    <dgm:cxn modelId="{D720E7AF-D4FC-4373-AA14-E1CFC5AF0578}" type="presParOf" srcId="{FFAA75BE-230F-449E-BE61-1B40713D701C}" destId="{ACDA77EC-D162-44F4-8DBC-C9DD017D7CEF}" srcOrd="2" destOrd="0" presId="urn:microsoft.com/office/officeart/2008/layout/LinedList"/>
    <dgm:cxn modelId="{A00E8C4E-FBDE-4BEE-BBFD-C10138E46790}" type="presParOf" srcId="{FFAA75BE-230F-449E-BE61-1B40713D701C}" destId="{5603A7FE-CA83-4104-B23E-98BCDFF5DF6F}" srcOrd="3" destOrd="0" presId="urn:microsoft.com/office/officeart/2008/layout/LinedList"/>
    <dgm:cxn modelId="{E64BAA4B-F32C-4A0F-A161-38918FF7E736}" type="presParOf" srcId="{5603A7FE-CA83-4104-B23E-98BCDFF5DF6F}" destId="{0A71596B-8E30-4BEC-8026-E32E78ED4C4B}" srcOrd="0" destOrd="0" presId="urn:microsoft.com/office/officeart/2008/layout/LinedList"/>
    <dgm:cxn modelId="{F0F5946C-E1E0-4C4D-BACE-6B3F55CEA78D}" type="presParOf" srcId="{5603A7FE-CA83-4104-B23E-98BCDFF5DF6F}" destId="{69ACB549-C119-43E3-899F-9809F0306527}" srcOrd="1" destOrd="0" presId="urn:microsoft.com/office/officeart/2008/layout/LinedList"/>
    <dgm:cxn modelId="{DACF001E-93B4-4532-843F-0DE935682223}" type="presParOf" srcId="{FFAA75BE-230F-449E-BE61-1B40713D701C}" destId="{56635687-16C5-4BB4-8824-B0856DE6CC1F}" srcOrd="4" destOrd="0" presId="urn:microsoft.com/office/officeart/2008/layout/LinedList"/>
    <dgm:cxn modelId="{B64124E6-CC0B-463E-AA8B-FC1EDCF76F6E}" type="presParOf" srcId="{FFAA75BE-230F-449E-BE61-1B40713D701C}" destId="{BB9763EA-AF3A-4E90-A62E-E753E9DBD108}" srcOrd="5" destOrd="0" presId="urn:microsoft.com/office/officeart/2008/layout/LinedList"/>
    <dgm:cxn modelId="{756D22C6-D6FD-46F4-B35B-66289EF6E43E}" type="presParOf" srcId="{BB9763EA-AF3A-4E90-A62E-E753E9DBD108}" destId="{065C2921-3223-4625-8070-1976039FA5AB}" srcOrd="0" destOrd="0" presId="urn:microsoft.com/office/officeart/2008/layout/LinedList"/>
    <dgm:cxn modelId="{53439312-882B-4BB9-B5DE-B20B0E469283}" type="presParOf" srcId="{BB9763EA-AF3A-4E90-A62E-E753E9DBD108}" destId="{EF047C19-D13E-4384-A595-AA7803FCCED4}" srcOrd="1" destOrd="0" presId="urn:microsoft.com/office/officeart/2008/layout/LinedList"/>
    <dgm:cxn modelId="{BF5CA263-C9D4-4B74-9F22-FB5BCB678A70}" type="presParOf" srcId="{FFAA75BE-230F-449E-BE61-1B40713D701C}" destId="{D8AC1265-E5F6-46DE-8AA0-7F4B9FFD6B8A}" srcOrd="6" destOrd="0" presId="urn:microsoft.com/office/officeart/2008/layout/LinedList"/>
    <dgm:cxn modelId="{DA83EFB7-1CC8-4177-92FF-86B5C3F90C69}" type="presParOf" srcId="{FFAA75BE-230F-449E-BE61-1B40713D701C}" destId="{DF229FC4-84E4-416B-9E2B-D59C0F9A9980}" srcOrd="7" destOrd="0" presId="urn:microsoft.com/office/officeart/2008/layout/LinedList"/>
    <dgm:cxn modelId="{2A943096-07BF-4DC3-BAF7-E9465CE6E1D3}" type="presParOf" srcId="{DF229FC4-84E4-416B-9E2B-D59C0F9A9980}" destId="{0B9D3575-37D6-4129-8F26-ED5435756752}" srcOrd="0" destOrd="0" presId="urn:microsoft.com/office/officeart/2008/layout/LinedList"/>
    <dgm:cxn modelId="{4BB4B6B7-6B81-4B10-933E-B5F7B80BC22B}" type="presParOf" srcId="{DF229FC4-84E4-416B-9E2B-D59C0F9A9980}" destId="{38946C52-C49A-4981-83D0-096AF20A9943}" srcOrd="1" destOrd="0" presId="urn:microsoft.com/office/officeart/2008/layout/LinedList"/>
    <dgm:cxn modelId="{0F8F554C-1ECF-4DFB-A7CD-8C2A4C391D71}" type="presParOf" srcId="{FFAA75BE-230F-449E-BE61-1B40713D701C}" destId="{8CB85648-E798-4D43-82E8-650E2B723E2F}" srcOrd="8" destOrd="0" presId="urn:microsoft.com/office/officeart/2008/layout/LinedList"/>
    <dgm:cxn modelId="{05B6E685-2469-4575-947D-B317EB5CD10F}" type="presParOf" srcId="{FFAA75BE-230F-449E-BE61-1B40713D701C}" destId="{2AFB44AE-F718-4030-AE52-7BBA147AC4DA}" srcOrd="9" destOrd="0" presId="urn:microsoft.com/office/officeart/2008/layout/LinedList"/>
    <dgm:cxn modelId="{78D8FC79-8C01-4ECA-854E-07BCBDF74509}" type="presParOf" srcId="{2AFB44AE-F718-4030-AE52-7BBA147AC4DA}" destId="{6E2A12B8-E85D-4299-B45D-5AD8C40DEAE0}" srcOrd="0" destOrd="0" presId="urn:microsoft.com/office/officeart/2008/layout/LinedList"/>
    <dgm:cxn modelId="{A361CF0D-7C5A-492D-AA5E-3DD650604721}" type="presParOf" srcId="{2AFB44AE-F718-4030-AE52-7BBA147AC4DA}" destId="{70F61192-F9AF-4756-ADFB-CE3D2FFCC814}" srcOrd="1" destOrd="0" presId="urn:microsoft.com/office/officeart/2008/layout/LinedList"/>
    <dgm:cxn modelId="{C4074735-9AEF-4B0A-9A9E-4DEC152CB9C9}" type="presParOf" srcId="{FFAA75BE-230F-449E-BE61-1B40713D701C}" destId="{CAA92C0B-DCC8-4823-B112-A92A91BBCD96}" srcOrd="10" destOrd="0" presId="urn:microsoft.com/office/officeart/2008/layout/LinedList"/>
    <dgm:cxn modelId="{43859BA9-6255-4FE3-A96F-4F33B03B560D}" type="presParOf" srcId="{FFAA75BE-230F-449E-BE61-1B40713D701C}" destId="{F3CADA46-369A-4825-93CB-498BDEF63CC1}" srcOrd="11" destOrd="0" presId="urn:microsoft.com/office/officeart/2008/layout/LinedList"/>
    <dgm:cxn modelId="{2AD4E25C-CEEA-4030-BFC3-843C38BCB9FB}" type="presParOf" srcId="{F3CADA46-369A-4825-93CB-498BDEF63CC1}" destId="{D3B29560-EA74-427F-B9BE-4D27BCF0FC02}" srcOrd="0" destOrd="0" presId="urn:microsoft.com/office/officeart/2008/layout/LinedList"/>
    <dgm:cxn modelId="{2C2E812E-D647-48E0-8C6A-3299185DF37E}" type="presParOf" srcId="{F3CADA46-369A-4825-93CB-498BDEF63CC1}" destId="{E87C679C-3833-4E15-AD4F-DEA1F790B2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7C6EE4-9502-4C55-A28A-CE8104C17A1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71BB9A-8D7B-46F9-BCCD-14D6DC5EED2B}">
      <dgm:prSet/>
      <dgm:spPr/>
      <dgm:t>
        <a:bodyPr/>
        <a:lstStyle/>
        <a:p>
          <a:r>
            <a:rPr lang="en-US" b="0" i="0" baseline="0" dirty="0"/>
            <a:t>https://owasp.org/www-project-secure-coding-practices/</a:t>
          </a:r>
          <a:endParaRPr lang="en-US" dirty="0"/>
        </a:p>
      </dgm:t>
    </dgm:pt>
    <dgm:pt modelId="{7E357680-C020-4790-A8DF-0D0CF01D73E9}" type="parTrans" cxnId="{7284E53A-99FD-45E5-8218-27F9C1265C52}">
      <dgm:prSet/>
      <dgm:spPr/>
      <dgm:t>
        <a:bodyPr/>
        <a:lstStyle/>
        <a:p>
          <a:endParaRPr lang="en-US"/>
        </a:p>
      </dgm:t>
    </dgm:pt>
    <dgm:pt modelId="{5F63BB30-A69D-4BC3-9AED-724C0311B129}" type="sibTrans" cxnId="{7284E53A-99FD-45E5-8218-27F9C1265C52}">
      <dgm:prSet/>
      <dgm:spPr/>
      <dgm:t>
        <a:bodyPr/>
        <a:lstStyle/>
        <a:p>
          <a:endParaRPr lang="en-US"/>
        </a:p>
      </dgm:t>
    </dgm:pt>
    <dgm:pt modelId="{6E8ACEB0-5A6E-444B-BC85-3FD48E7AF53E}">
      <dgm:prSet/>
      <dgm:spPr/>
      <dgm:t>
        <a:bodyPr/>
        <a:lstStyle/>
        <a:p>
          <a:r>
            <a:rPr lang="en-US" b="0" i="0" baseline="0" dirty="0">
              <a:hlinkClick xmlns:r="http://schemas.openxmlformats.org/officeDocument/2006/relationships" r:id="rId1"/>
            </a:rPr>
            <a:t>https://docs.github.com/en/github-ae@latest/github/setting-up-and-managing-organizations-and-teams/about-github-advanced-security</a:t>
          </a:r>
          <a:endParaRPr lang="en-US" dirty="0"/>
        </a:p>
      </dgm:t>
    </dgm:pt>
    <dgm:pt modelId="{3C0B4CBA-1F2B-4047-AE2A-F7662884275B}" type="parTrans" cxnId="{06195302-BC2B-4B04-9F9A-21B0B681DC54}">
      <dgm:prSet/>
      <dgm:spPr/>
      <dgm:t>
        <a:bodyPr/>
        <a:lstStyle/>
        <a:p>
          <a:endParaRPr lang="en-US"/>
        </a:p>
      </dgm:t>
    </dgm:pt>
    <dgm:pt modelId="{3BDE3842-94A9-4005-8387-65248182E2F4}" type="sibTrans" cxnId="{06195302-BC2B-4B04-9F9A-21B0B681DC54}">
      <dgm:prSet/>
      <dgm:spPr/>
      <dgm:t>
        <a:bodyPr/>
        <a:lstStyle/>
        <a:p>
          <a:endParaRPr lang="en-US"/>
        </a:p>
      </dgm:t>
    </dgm:pt>
    <dgm:pt modelId="{09BCBC7C-62E2-4B04-A367-5AB2A5F06A2D}" type="pres">
      <dgm:prSet presAssocID="{367C6EE4-9502-4C55-A28A-CE8104C17A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773F55-0BD9-45E0-8EC6-8E2ECB68F35D}" type="pres">
      <dgm:prSet presAssocID="{8671BB9A-8D7B-46F9-BCCD-14D6DC5EED2B}" presName="hierRoot1" presStyleCnt="0"/>
      <dgm:spPr/>
    </dgm:pt>
    <dgm:pt modelId="{BBE99A1E-8080-4B88-B823-EB190447D287}" type="pres">
      <dgm:prSet presAssocID="{8671BB9A-8D7B-46F9-BCCD-14D6DC5EED2B}" presName="composite" presStyleCnt="0"/>
      <dgm:spPr/>
    </dgm:pt>
    <dgm:pt modelId="{F3745471-BBF3-41ED-86B2-47C6B7163437}" type="pres">
      <dgm:prSet presAssocID="{8671BB9A-8D7B-46F9-BCCD-14D6DC5EED2B}" presName="background" presStyleLbl="node0" presStyleIdx="0" presStyleCnt="2"/>
      <dgm:spPr/>
    </dgm:pt>
    <dgm:pt modelId="{F257D3CB-E557-405B-93D1-E4DECDC92FB7}" type="pres">
      <dgm:prSet presAssocID="{8671BB9A-8D7B-46F9-BCCD-14D6DC5EED2B}" presName="text" presStyleLbl="fgAcc0" presStyleIdx="0" presStyleCnt="2">
        <dgm:presLayoutVars>
          <dgm:chPref val="3"/>
        </dgm:presLayoutVars>
      </dgm:prSet>
      <dgm:spPr/>
    </dgm:pt>
    <dgm:pt modelId="{6CFF1628-42B9-454E-B40C-FD9BA7D3B1B1}" type="pres">
      <dgm:prSet presAssocID="{8671BB9A-8D7B-46F9-BCCD-14D6DC5EED2B}" presName="hierChild2" presStyleCnt="0"/>
      <dgm:spPr/>
    </dgm:pt>
    <dgm:pt modelId="{F3D7428D-6DB1-4BB7-A187-033A493ED299}" type="pres">
      <dgm:prSet presAssocID="{6E8ACEB0-5A6E-444B-BC85-3FD48E7AF53E}" presName="hierRoot1" presStyleCnt="0"/>
      <dgm:spPr/>
    </dgm:pt>
    <dgm:pt modelId="{6858FF07-CE6E-48D9-B7AF-66CC97684683}" type="pres">
      <dgm:prSet presAssocID="{6E8ACEB0-5A6E-444B-BC85-3FD48E7AF53E}" presName="composite" presStyleCnt="0"/>
      <dgm:spPr/>
    </dgm:pt>
    <dgm:pt modelId="{8D2BE7BE-4CB9-40B0-BB4E-FF542356EE5A}" type="pres">
      <dgm:prSet presAssocID="{6E8ACEB0-5A6E-444B-BC85-3FD48E7AF53E}" presName="background" presStyleLbl="node0" presStyleIdx="1" presStyleCnt="2"/>
      <dgm:spPr/>
    </dgm:pt>
    <dgm:pt modelId="{D58C21F4-DA89-4A9E-A44C-0F0DC36112FB}" type="pres">
      <dgm:prSet presAssocID="{6E8ACEB0-5A6E-444B-BC85-3FD48E7AF53E}" presName="text" presStyleLbl="fgAcc0" presStyleIdx="1" presStyleCnt="2">
        <dgm:presLayoutVars>
          <dgm:chPref val="3"/>
        </dgm:presLayoutVars>
      </dgm:prSet>
      <dgm:spPr/>
    </dgm:pt>
    <dgm:pt modelId="{1C25FACC-3AF4-4CD3-96C5-A2AD5D988062}" type="pres">
      <dgm:prSet presAssocID="{6E8ACEB0-5A6E-444B-BC85-3FD48E7AF53E}" presName="hierChild2" presStyleCnt="0"/>
      <dgm:spPr/>
    </dgm:pt>
  </dgm:ptLst>
  <dgm:cxnLst>
    <dgm:cxn modelId="{06195302-BC2B-4B04-9F9A-21B0B681DC54}" srcId="{367C6EE4-9502-4C55-A28A-CE8104C17A11}" destId="{6E8ACEB0-5A6E-444B-BC85-3FD48E7AF53E}" srcOrd="1" destOrd="0" parTransId="{3C0B4CBA-1F2B-4047-AE2A-F7662884275B}" sibTransId="{3BDE3842-94A9-4005-8387-65248182E2F4}"/>
    <dgm:cxn modelId="{7284E53A-99FD-45E5-8218-27F9C1265C52}" srcId="{367C6EE4-9502-4C55-A28A-CE8104C17A11}" destId="{8671BB9A-8D7B-46F9-BCCD-14D6DC5EED2B}" srcOrd="0" destOrd="0" parTransId="{7E357680-C020-4790-A8DF-0D0CF01D73E9}" sibTransId="{5F63BB30-A69D-4BC3-9AED-724C0311B129}"/>
    <dgm:cxn modelId="{2B6E49A5-646A-43BC-8794-6B5C3394EA64}" type="presOf" srcId="{367C6EE4-9502-4C55-A28A-CE8104C17A11}" destId="{09BCBC7C-62E2-4B04-A367-5AB2A5F06A2D}" srcOrd="0" destOrd="0" presId="urn:microsoft.com/office/officeart/2005/8/layout/hierarchy1"/>
    <dgm:cxn modelId="{B21E72E5-99A4-400B-AF53-56D1CC5266EA}" type="presOf" srcId="{8671BB9A-8D7B-46F9-BCCD-14D6DC5EED2B}" destId="{F257D3CB-E557-405B-93D1-E4DECDC92FB7}" srcOrd="0" destOrd="0" presId="urn:microsoft.com/office/officeart/2005/8/layout/hierarchy1"/>
    <dgm:cxn modelId="{9214FCF2-DFB1-4394-9753-94D47DA41B71}" type="presOf" srcId="{6E8ACEB0-5A6E-444B-BC85-3FD48E7AF53E}" destId="{D58C21F4-DA89-4A9E-A44C-0F0DC36112FB}" srcOrd="0" destOrd="0" presId="urn:microsoft.com/office/officeart/2005/8/layout/hierarchy1"/>
    <dgm:cxn modelId="{1F10C02C-051B-430F-A06D-AFCCEF87271C}" type="presParOf" srcId="{09BCBC7C-62E2-4B04-A367-5AB2A5F06A2D}" destId="{51773F55-0BD9-45E0-8EC6-8E2ECB68F35D}" srcOrd="0" destOrd="0" presId="urn:microsoft.com/office/officeart/2005/8/layout/hierarchy1"/>
    <dgm:cxn modelId="{43B0C38B-D0A9-4E77-88F7-BC15A321EA4D}" type="presParOf" srcId="{51773F55-0BD9-45E0-8EC6-8E2ECB68F35D}" destId="{BBE99A1E-8080-4B88-B823-EB190447D287}" srcOrd="0" destOrd="0" presId="urn:microsoft.com/office/officeart/2005/8/layout/hierarchy1"/>
    <dgm:cxn modelId="{1F05CFB2-5B54-482B-A6E3-E7D2AAEE6484}" type="presParOf" srcId="{BBE99A1E-8080-4B88-B823-EB190447D287}" destId="{F3745471-BBF3-41ED-86B2-47C6B7163437}" srcOrd="0" destOrd="0" presId="urn:microsoft.com/office/officeart/2005/8/layout/hierarchy1"/>
    <dgm:cxn modelId="{5218FF26-C48F-4667-8FFC-E25FCEC66F79}" type="presParOf" srcId="{BBE99A1E-8080-4B88-B823-EB190447D287}" destId="{F257D3CB-E557-405B-93D1-E4DECDC92FB7}" srcOrd="1" destOrd="0" presId="urn:microsoft.com/office/officeart/2005/8/layout/hierarchy1"/>
    <dgm:cxn modelId="{152D923F-80F0-4D76-8D87-FFD817A7325A}" type="presParOf" srcId="{51773F55-0BD9-45E0-8EC6-8E2ECB68F35D}" destId="{6CFF1628-42B9-454E-B40C-FD9BA7D3B1B1}" srcOrd="1" destOrd="0" presId="urn:microsoft.com/office/officeart/2005/8/layout/hierarchy1"/>
    <dgm:cxn modelId="{D008D36D-BD29-4222-BE3D-755C8860801A}" type="presParOf" srcId="{09BCBC7C-62E2-4B04-A367-5AB2A5F06A2D}" destId="{F3D7428D-6DB1-4BB7-A187-033A493ED299}" srcOrd="1" destOrd="0" presId="urn:microsoft.com/office/officeart/2005/8/layout/hierarchy1"/>
    <dgm:cxn modelId="{8C7410D4-F743-46BD-A6EB-C96594676E04}" type="presParOf" srcId="{F3D7428D-6DB1-4BB7-A187-033A493ED299}" destId="{6858FF07-CE6E-48D9-B7AF-66CC97684683}" srcOrd="0" destOrd="0" presId="urn:microsoft.com/office/officeart/2005/8/layout/hierarchy1"/>
    <dgm:cxn modelId="{49F70772-AE11-408B-B137-00388B233A98}" type="presParOf" srcId="{6858FF07-CE6E-48D9-B7AF-66CC97684683}" destId="{8D2BE7BE-4CB9-40B0-BB4E-FF542356EE5A}" srcOrd="0" destOrd="0" presId="urn:microsoft.com/office/officeart/2005/8/layout/hierarchy1"/>
    <dgm:cxn modelId="{2ADE6B89-5918-4649-8BE8-3BA3F0461981}" type="presParOf" srcId="{6858FF07-CE6E-48D9-B7AF-66CC97684683}" destId="{D58C21F4-DA89-4A9E-A44C-0F0DC36112FB}" srcOrd="1" destOrd="0" presId="urn:microsoft.com/office/officeart/2005/8/layout/hierarchy1"/>
    <dgm:cxn modelId="{FC9384A2-308C-41C4-87D4-1CBA74D71D02}" type="presParOf" srcId="{F3D7428D-6DB1-4BB7-A187-033A493ED299}" destId="{1C25FACC-3AF4-4CD3-96C5-A2AD5D9880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AACD7-3F9B-47D2-8A7C-E9ADCE05D4CB}">
      <dsp:nvSpPr>
        <dsp:cNvPr id="0" name=""/>
        <dsp:cNvSpPr/>
      </dsp:nvSpPr>
      <dsp:spPr>
        <a:xfrm>
          <a:off x="0" y="502"/>
          <a:ext cx="6301601" cy="6915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5C330-A5E6-4C1B-B2CC-F1340B82CFA7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67B6E-7948-46ED-A66A-CCEB8FF40B5C}">
      <dsp:nvSpPr>
        <dsp:cNvPr id="0" name=""/>
        <dsp:cNvSpPr/>
      </dsp:nvSpPr>
      <dsp:spPr>
        <a:xfrm>
          <a:off x="798689" y="502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Importance of Code Reviews</a:t>
          </a:r>
          <a:endParaRPr lang="en-US" sz="1600" kern="1200"/>
        </a:p>
      </dsp:txBody>
      <dsp:txXfrm>
        <a:off x="798689" y="502"/>
        <a:ext cx="5502911" cy="691506"/>
      </dsp:txXfrm>
    </dsp:sp>
    <dsp:sp modelId="{AB9A3188-3843-4C2A-A104-2F67C49874F7}">
      <dsp:nvSpPr>
        <dsp:cNvPr id="0" name=""/>
        <dsp:cNvSpPr/>
      </dsp:nvSpPr>
      <dsp:spPr>
        <a:xfrm>
          <a:off x="0" y="864885"/>
          <a:ext cx="6301601" cy="6915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A3960-3B86-43F1-B199-2D43B649997D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47B15-15C6-4D63-B94B-88D76DACA995}">
      <dsp:nvSpPr>
        <dsp:cNvPr id="0" name=""/>
        <dsp:cNvSpPr/>
      </dsp:nvSpPr>
      <dsp:spPr>
        <a:xfrm>
          <a:off x="798689" y="864885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Catching Security Vulnerabilities Early</a:t>
          </a:r>
          <a:r>
            <a:rPr lang="en-US" sz="1600" b="0" i="0" kern="1200" baseline="0"/>
            <a:t>: Identifies potential security issues before code is merged.</a:t>
          </a:r>
          <a:endParaRPr lang="en-US" sz="1600" kern="1200"/>
        </a:p>
      </dsp:txBody>
      <dsp:txXfrm>
        <a:off x="798689" y="864885"/>
        <a:ext cx="5502911" cy="691506"/>
      </dsp:txXfrm>
    </dsp:sp>
    <dsp:sp modelId="{94502A4B-7314-42D4-AE82-5038808DEEEF}">
      <dsp:nvSpPr>
        <dsp:cNvPr id="0" name=""/>
        <dsp:cNvSpPr/>
      </dsp:nvSpPr>
      <dsp:spPr>
        <a:xfrm>
          <a:off x="0" y="1729268"/>
          <a:ext cx="6301601" cy="6915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B060E-63EC-4238-B143-FD2562ED21C9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AD328-9098-4EC6-947F-6600917FC41E}">
      <dsp:nvSpPr>
        <dsp:cNvPr id="0" name=""/>
        <dsp:cNvSpPr/>
      </dsp:nvSpPr>
      <dsp:spPr>
        <a:xfrm>
          <a:off x="798689" y="1729268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Ensuring Code Quality</a:t>
          </a:r>
          <a:r>
            <a:rPr lang="en-US" sz="1600" b="0" i="0" kern="1200" baseline="0"/>
            <a:t>: Maintains high standards of code quality and functionality.</a:t>
          </a:r>
          <a:endParaRPr lang="en-US" sz="1600" kern="1200"/>
        </a:p>
      </dsp:txBody>
      <dsp:txXfrm>
        <a:off x="798689" y="1729268"/>
        <a:ext cx="5502911" cy="691506"/>
      </dsp:txXfrm>
    </dsp:sp>
    <dsp:sp modelId="{250B14C8-CA59-496C-9B9B-F20A95E78225}">
      <dsp:nvSpPr>
        <dsp:cNvPr id="0" name=""/>
        <dsp:cNvSpPr/>
      </dsp:nvSpPr>
      <dsp:spPr>
        <a:xfrm>
          <a:off x="0" y="2593651"/>
          <a:ext cx="6301601" cy="6915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8FE0F-1A21-46ED-9565-CE55D412AD07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15B1C-62E3-4DFC-B8C7-0FD270EB5A57}">
      <dsp:nvSpPr>
        <dsp:cNvPr id="0" name=""/>
        <dsp:cNvSpPr/>
      </dsp:nvSpPr>
      <dsp:spPr>
        <a:xfrm>
          <a:off x="798689" y="2593651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Best Practices</a:t>
          </a:r>
          <a:endParaRPr lang="en-US" sz="1600" kern="1200"/>
        </a:p>
      </dsp:txBody>
      <dsp:txXfrm>
        <a:off x="798689" y="2593651"/>
        <a:ext cx="5502911" cy="691506"/>
      </dsp:txXfrm>
    </dsp:sp>
    <dsp:sp modelId="{8C1BC3B7-7B48-4423-B94A-D8E290895128}">
      <dsp:nvSpPr>
        <dsp:cNvPr id="0" name=""/>
        <dsp:cNvSpPr/>
      </dsp:nvSpPr>
      <dsp:spPr>
        <a:xfrm>
          <a:off x="0" y="3458034"/>
          <a:ext cx="6301601" cy="6915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9B19B-E4EB-4CE3-A616-0BF97AB099F7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482FD-8780-4BD2-85D0-0BD63A342DC6}">
      <dsp:nvSpPr>
        <dsp:cNvPr id="0" name=""/>
        <dsp:cNvSpPr/>
      </dsp:nvSpPr>
      <dsp:spPr>
        <a:xfrm>
          <a:off x="798689" y="3458034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Mandatory Peer Reviews</a:t>
          </a:r>
          <a:r>
            <a:rPr lang="en-US" sz="1600" b="0" i="0" kern="1200" baseline="0"/>
            <a:t>: Require that all code changes be reviewed by at least one other developer.</a:t>
          </a:r>
          <a:endParaRPr lang="en-US" sz="1600" kern="1200"/>
        </a:p>
      </dsp:txBody>
      <dsp:txXfrm>
        <a:off x="798689" y="3458034"/>
        <a:ext cx="5502911" cy="691506"/>
      </dsp:txXfrm>
    </dsp:sp>
    <dsp:sp modelId="{C532FF29-A2C3-4943-BA19-8C81A9741137}">
      <dsp:nvSpPr>
        <dsp:cNvPr id="0" name=""/>
        <dsp:cNvSpPr/>
      </dsp:nvSpPr>
      <dsp:spPr>
        <a:xfrm>
          <a:off x="0" y="4322417"/>
          <a:ext cx="6301601" cy="6915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716BF-D17B-4CC3-821A-E4DB3CF54FDA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B9B8C-C9E2-44DA-A4B2-10CBA05D0770}">
      <dsp:nvSpPr>
        <dsp:cNvPr id="0" name=""/>
        <dsp:cNvSpPr/>
      </dsp:nvSpPr>
      <dsp:spPr>
        <a:xfrm>
          <a:off x="798689" y="4322417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Use of Automated Code Analysis Tools</a:t>
          </a:r>
          <a:r>
            <a:rPr lang="en-US" sz="1600" b="0" i="0" kern="1200" baseline="0"/>
            <a:t>: Integrate tools like SonarQube to automate code quality checks.</a:t>
          </a:r>
          <a:endParaRPr lang="en-US" sz="1600" kern="1200"/>
        </a:p>
      </dsp:txBody>
      <dsp:txXfrm>
        <a:off x="798689" y="4322417"/>
        <a:ext cx="5502911" cy="691506"/>
      </dsp:txXfrm>
    </dsp:sp>
    <dsp:sp modelId="{543CEFC0-53F2-45B3-99C4-A17C8683E339}">
      <dsp:nvSpPr>
        <dsp:cNvPr id="0" name=""/>
        <dsp:cNvSpPr/>
      </dsp:nvSpPr>
      <dsp:spPr>
        <a:xfrm>
          <a:off x="0" y="5186800"/>
          <a:ext cx="6301601" cy="6915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8C0F9-B41C-474F-BB5F-58C6D4FC84CD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273F2-3A55-4AA0-9FCE-4FF1F31E77D8}">
      <dsp:nvSpPr>
        <dsp:cNvPr id="0" name=""/>
        <dsp:cNvSpPr/>
      </dsp:nvSpPr>
      <dsp:spPr>
        <a:xfrm>
          <a:off x="798689" y="5186800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Establishing a Clear Approval Workflow</a:t>
          </a:r>
          <a:r>
            <a:rPr lang="en-US" sz="1600" b="0" i="0" kern="1200" baseline="0"/>
            <a:t>: Define a process for code reviews, including criteria for approval and merging.</a:t>
          </a:r>
          <a:endParaRPr lang="en-US" sz="1600" kern="1200"/>
        </a:p>
      </dsp:txBody>
      <dsp:txXfrm>
        <a:off x="798689" y="5186800"/>
        <a:ext cx="5502911" cy="691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450FF-736A-440C-9010-826CA258B277}">
      <dsp:nvSpPr>
        <dsp:cNvPr id="0" name=""/>
        <dsp:cNvSpPr/>
      </dsp:nvSpPr>
      <dsp:spPr>
        <a:xfrm>
          <a:off x="0" y="131915"/>
          <a:ext cx="6798539" cy="35933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Adopting Secure Coding Standards</a:t>
          </a:r>
          <a:endParaRPr lang="en-US" sz="900" kern="1200"/>
        </a:p>
      </dsp:txBody>
      <dsp:txXfrm>
        <a:off x="17541" y="149456"/>
        <a:ext cx="6763457" cy="324254"/>
      </dsp:txXfrm>
    </dsp:sp>
    <dsp:sp modelId="{FC8FEDF7-F809-43C9-9555-908618D485FD}">
      <dsp:nvSpPr>
        <dsp:cNvPr id="0" name=""/>
        <dsp:cNvSpPr/>
      </dsp:nvSpPr>
      <dsp:spPr>
        <a:xfrm>
          <a:off x="0" y="517171"/>
          <a:ext cx="6798539" cy="359336"/>
        </a:xfrm>
        <a:prstGeom prst="roundRect">
          <a:avLst/>
        </a:prstGeom>
        <a:solidFill>
          <a:schemeClr val="accent5">
            <a:hueOff val="-1519019"/>
            <a:satOff val="-103"/>
            <a:lumOff val="2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OWASP Secure Coding Practices</a:t>
          </a:r>
          <a:r>
            <a:rPr lang="en-US" sz="900" b="0" i="0" kern="1200" baseline="0"/>
            <a:t>: Follow guidelines to prevent common vulnerabilities (https://owasp.org/www-project-secure-coding-practices/).</a:t>
          </a:r>
          <a:endParaRPr lang="en-US" sz="900" kern="1200"/>
        </a:p>
      </dsp:txBody>
      <dsp:txXfrm>
        <a:off x="17541" y="534712"/>
        <a:ext cx="6763457" cy="324254"/>
      </dsp:txXfrm>
    </dsp:sp>
    <dsp:sp modelId="{05A4549A-9788-43F7-A395-FADBED4B3AFB}">
      <dsp:nvSpPr>
        <dsp:cNvPr id="0" name=""/>
        <dsp:cNvSpPr/>
      </dsp:nvSpPr>
      <dsp:spPr>
        <a:xfrm>
          <a:off x="0" y="902427"/>
          <a:ext cx="6798539" cy="359336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Regular Training for Developers</a:t>
          </a:r>
          <a:r>
            <a:rPr lang="en-US" sz="900" b="0" i="0" kern="1200" baseline="0"/>
            <a:t>: Provide ongoing security training and education.</a:t>
          </a:r>
          <a:endParaRPr lang="en-US" sz="900" kern="1200"/>
        </a:p>
      </dsp:txBody>
      <dsp:txXfrm>
        <a:off x="17541" y="919968"/>
        <a:ext cx="6763457" cy="324254"/>
      </dsp:txXfrm>
    </dsp:sp>
    <dsp:sp modelId="{D65CF691-F109-4815-905C-E37A8BB4832A}">
      <dsp:nvSpPr>
        <dsp:cNvPr id="0" name=""/>
        <dsp:cNvSpPr/>
      </dsp:nvSpPr>
      <dsp:spPr>
        <a:xfrm>
          <a:off x="0" y="1287684"/>
          <a:ext cx="6798539" cy="359336"/>
        </a:xfrm>
        <a:prstGeom prst="roundRect">
          <a:avLst/>
        </a:prstGeom>
        <a:solidFill>
          <a:schemeClr val="accent5">
            <a:hueOff val="-4557056"/>
            <a:satOff val="-310"/>
            <a:lumOff val="7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Using Secure Dependencies</a:t>
          </a:r>
          <a:endParaRPr lang="en-US" sz="900" kern="1200"/>
        </a:p>
      </dsp:txBody>
      <dsp:txXfrm>
        <a:off x="17541" y="1305225"/>
        <a:ext cx="6763457" cy="324254"/>
      </dsp:txXfrm>
    </dsp:sp>
    <dsp:sp modelId="{20F13EC1-30C6-427A-8820-C01BB7C73D83}">
      <dsp:nvSpPr>
        <dsp:cNvPr id="0" name=""/>
        <dsp:cNvSpPr/>
      </dsp:nvSpPr>
      <dsp:spPr>
        <a:xfrm>
          <a:off x="0" y="1672940"/>
          <a:ext cx="6798539" cy="359336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Regularly Update Third-Party Libraries</a:t>
          </a:r>
          <a:r>
            <a:rPr lang="en-US" sz="900" b="0" i="0" kern="1200" baseline="0"/>
            <a:t>: Keep dependencies up to date to avoid known vulnerabilities.</a:t>
          </a:r>
          <a:endParaRPr lang="en-US" sz="900" kern="1200"/>
        </a:p>
      </dsp:txBody>
      <dsp:txXfrm>
        <a:off x="17541" y="1690481"/>
        <a:ext cx="6763457" cy="324254"/>
      </dsp:txXfrm>
    </dsp:sp>
    <dsp:sp modelId="{901BA209-668D-435D-A13A-2D61735221C1}">
      <dsp:nvSpPr>
        <dsp:cNvPr id="0" name=""/>
        <dsp:cNvSpPr/>
      </dsp:nvSpPr>
      <dsp:spPr>
        <a:xfrm>
          <a:off x="0" y="2058196"/>
          <a:ext cx="6798539" cy="359336"/>
        </a:xfrm>
        <a:prstGeom prst="roundRect">
          <a:avLst/>
        </a:prstGeom>
        <a:solidFill>
          <a:schemeClr val="accent5">
            <a:hueOff val="-7595094"/>
            <a:satOff val="-516"/>
            <a:lumOff val="12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Use Tools for Vulnerability Scanning</a:t>
          </a:r>
          <a:r>
            <a:rPr lang="en-US" sz="900" b="0" i="0" kern="1200" baseline="0"/>
            <a:t>: Tools like Dependabot and Snyk can help identify and fix vulnerabilities.</a:t>
          </a:r>
          <a:endParaRPr lang="en-US" sz="900" kern="1200"/>
        </a:p>
      </dsp:txBody>
      <dsp:txXfrm>
        <a:off x="17541" y="2075737"/>
        <a:ext cx="6763457" cy="324254"/>
      </dsp:txXfrm>
    </dsp:sp>
    <dsp:sp modelId="{3CD603FE-5E25-4C1E-B23E-48D81B4B2E29}">
      <dsp:nvSpPr>
        <dsp:cNvPr id="0" name=""/>
        <dsp:cNvSpPr/>
      </dsp:nvSpPr>
      <dsp:spPr>
        <a:xfrm>
          <a:off x="0" y="2443452"/>
          <a:ext cx="6798539" cy="359336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Static and Dynamic Code Analysis</a:t>
          </a:r>
          <a:endParaRPr lang="en-US" sz="900" kern="1200"/>
        </a:p>
      </dsp:txBody>
      <dsp:txXfrm>
        <a:off x="17541" y="2460993"/>
        <a:ext cx="6763457" cy="324254"/>
      </dsp:txXfrm>
    </dsp:sp>
    <dsp:sp modelId="{3713221E-9EFF-42D2-B9A0-89011025FC1A}">
      <dsp:nvSpPr>
        <dsp:cNvPr id="0" name=""/>
        <dsp:cNvSpPr/>
      </dsp:nvSpPr>
      <dsp:spPr>
        <a:xfrm>
          <a:off x="0" y="2828709"/>
          <a:ext cx="6798539" cy="359336"/>
        </a:xfrm>
        <a:prstGeom prst="roundRect">
          <a:avLst/>
        </a:prstGeom>
        <a:solidFill>
          <a:schemeClr val="accent5">
            <a:hueOff val="-10633130"/>
            <a:satOff val="-723"/>
            <a:lumOff val="171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SAST (Static Application Security Testing)</a:t>
          </a:r>
          <a:r>
            <a:rPr lang="en-US" sz="900" b="0" i="0" kern="1200" baseline="0"/>
            <a:t>: Analyze code for vulnerabilities without executing it.</a:t>
          </a:r>
          <a:endParaRPr lang="en-US" sz="900" kern="1200"/>
        </a:p>
      </dsp:txBody>
      <dsp:txXfrm>
        <a:off x="17541" y="2846250"/>
        <a:ext cx="6763457" cy="324254"/>
      </dsp:txXfrm>
    </dsp:sp>
    <dsp:sp modelId="{7FEF0348-3C80-43DB-8FE2-50C7CFA26290}">
      <dsp:nvSpPr>
        <dsp:cNvPr id="0" name=""/>
        <dsp:cNvSpPr/>
      </dsp:nvSpPr>
      <dsp:spPr>
        <a:xfrm>
          <a:off x="0" y="3213965"/>
          <a:ext cx="6798539" cy="359336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DAST (Dynamic Application Security Testing)</a:t>
          </a:r>
          <a:r>
            <a:rPr lang="en-US" sz="900" b="0" i="0" kern="1200" baseline="0"/>
            <a:t>: Test the application in a running state to find runtime vulnerabilities.</a:t>
          </a:r>
          <a:endParaRPr lang="en-US" sz="900" kern="1200"/>
        </a:p>
      </dsp:txBody>
      <dsp:txXfrm>
        <a:off x="17541" y="3231506"/>
        <a:ext cx="6763457" cy="3242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BE553-9DF4-40D3-9AE9-63A757E79268}">
      <dsp:nvSpPr>
        <dsp:cNvPr id="0" name=""/>
        <dsp:cNvSpPr/>
      </dsp:nvSpPr>
      <dsp:spPr>
        <a:xfrm>
          <a:off x="0" y="1772"/>
          <a:ext cx="63840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758DD1-3990-430B-B9CF-DD106FB028F4}">
      <dsp:nvSpPr>
        <dsp:cNvPr id="0" name=""/>
        <dsp:cNvSpPr/>
      </dsp:nvSpPr>
      <dsp:spPr>
        <a:xfrm>
          <a:off x="0" y="1772"/>
          <a:ext cx="6384094" cy="604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Continuous Monitoring</a:t>
          </a:r>
          <a:endParaRPr lang="en-US" sz="1600" kern="1200"/>
        </a:p>
      </dsp:txBody>
      <dsp:txXfrm>
        <a:off x="0" y="1772"/>
        <a:ext cx="6384094" cy="604256"/>
      </dsp:txXfrm>
    </dsp:sp>
    <dsp:sp modelId="{ACDA77EC-D162-44F4-8DBC-C9DD017D7CEF}">
      <dsp:nvSpPr>
        <dsp:cNvPr id="0" name=""/>
        <dsp:cNvSpPr/>
      </dsp:nvSpPr>
      <dsp:spPr>
        <a:xfrm>
          <a:off x="0" y="606029"/>
          <a:ext cx="63840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71596B-8E30-4BEC-8026-E32E78ED4C4B}">
      <dsp:nvSpPr>
        <dsp:cNvPr id="0" name=""/>
        <dsp:cNvSpPr/>
      </dsp:nvSpPr>
      <dsp:spPr>
        <a:xfrm>
          <a:off x="0" y="606029"/>
          <a:ext cx="6384094" cy="604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Setting Up Alerts for Suspicious Activities</a:t>
          </a:r>
          <a:r>
            <a:rPr lang="en-US" sz="1600" b="0" i="0" kern="1200" baseline="0"/>
            <a:t>: Use monitoring tools to detect and alert on unusual activities.</a:t>
          </a:r>
          <a:endParaRPr lang="en-US" sz="1600" kern="1200"/>
        </a:p>
      </dsp:txBody>
      <dsp:txXfrm>
        <a:off x="0" y="606029"/>
        <a:ext cx="6384094" cy="604256"/>
      </dsp:txXfrm>
    </dsp:sp>
    <dsp:sp modelId="{56635687-16C5-4BB4-8824-B0856DE6CC1F}">
      <dsp:nvSpPr>
        <dsp:cNvPr id="0" name=""/>
        <dsp:cNvSpPr/>
      </dsp:nvSpPr>
      <dsp:spPr>
        <a:xfrm>
          <a:off x="0" y="1210286"/>
          <a:ext cx="63840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5C2921-3223-4625-8070-1976039FA5AB}">
      <dsp:nvSpPr>
        <dsp:cNvPr id="0" name=""/>
        <dsp:cNvSpPr/>
      </dsp:nvSpPr>
      <dsp:spPr>
        <a:xfrm>
          <a:off x="0" y="1210286"/>
          <a:ext cx="6384094" cy="604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Monitoring Tools</a:t>
          </a:r>
          <a:r>
            <a:rPr lang="en-US" sz="1600" b="0" i="0" kern="1200" baseline="0"/>
            <a:t>: GitHub Advanced Security, GitLab Security Dashboard.</a:t>
          </a:r>
          <a:endParaRPr lang="en-US" sz="1600" kern="1200"/>
        </a:p>
      </dsp:txBody>
      <dsp:txXfrm>
        <a:off x="0" y="1210286"/>
        <a:ext cx="6384094" cy="604256"/>
      </dsp:txXfrm>
    </dsp:sp>
    <dsp:sp modelId="{D8AC1265-E5F6-46DE-8AA0-7F4B9FFD6B8A}">
      <dsp:nvSpPr>
        <dsp:cNvPr id="0" name=""/>
        <dsp:cNvSpPr/>
      </dsp:nvSpPr>
      <dsp:spPr>
        <a:xfrm>
          <a:off x="0" y="1814543"/>
          <a:ext cx="63840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9D3575-37D6-4129-8F26-ED5435756752}">
      <dsp:nvSpPr>
        <dsp:cNvPr id="0" name=""/>
        <dsp:cNvSpPr/>
      </dsp:nvSpPr>
      <dsp:spPr>
        <a:xfrm>
          <a:off x="0" y="1814542"/>
          <a:ext cx="6384094" cy="604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Regular Audits</a:t>
          </a:r>
          <a:endParaRPr lang="en-US" sz="1600" kern="1200"/>
        </a:p>
      </dsp:txBody>
      <dsp:txXfrm>
        <a:off x="0" y="1814542"/>
        <a:ext cx="6384094" cy="604256"/>
      </dsp:txXfrm>
    </dsp:sp>
    <dsp:sp modelId="{8CB85648-E798-4D43-82E8-650E2B723E2F}">
      <dsp:nvSpPr>
        <dsp:cNvPr id="0" name=""/>
        <dsp:cNvSpPr/>
      </dsp:nvSpPr>
      <dsp:spPr>
        <a:xfrm>
          <a:off x="0" y="2418799"/>
          <a:ext cx="63840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2A12B8-E85D-4299-B45D-5AD8C40DEAE0}">
      <dsp:nvSpPr>
        <dsp:cNvPr id="0" name=""/>
        <dsp:cNvSpPr/>
      </dsp:nvSpPr>
      <dsp:spPr>
        <a:xfrm>
          <a:off x="0" y="2418799"/>
          <a:ext cx="6384094" cy="604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Conducting Security Audits and Assessments</a:t>
          </a:r>
          <a:r>
            <a:rPr lang="en-US" sz="1600" b="0" i="0" kern="1200" baseline="0"/>
            <a:t>: Regularly review security posture and compliance.</a:t>
          </a:r>
          <a:endParaRPr lang="en-US" sz="1600" kern="1200"/>
        </a:p>
      </dsp:txBody>
      <dsp:txXfrm>
        <a:off x="0" y="2418799"/>
        <a:ext cx="6384094" cy="604256"/>
      </dsp:txXfrm>
    </dsp:sp>
    <dsp:sp modelId="{CAA92C0B-DCC8-4823-B112-A92A91BBCD96}">
      <dsp:nvSpPr>
        <dsp:cNvPr id="0" name=""/>
        <dsp:cNvSpPr/>
      </dsp:nvSpPr>
      <dsp:spPr>
        <a:xfrm>
          <a:off x="0" y="3023056"/>
          <a:ext cx="63840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B29560-EA74-427F-B9BE-4D27BCF0FC02}">
      <dsp:nvSpPr>
        <dsp:cNvPr id="0" name=""/>
        <dsp:cNvSpPr/>
      </dsp:nvSpPr>
      <dsp:spPr>
        <a:xfrm>
          <a:off x="0" y="3023056"/>
          <a:ext cx="6384094" cy="604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Reviewing Commit Histories and Changes</a:t>
          </a:r>
          <a:r>
            <a:rPr lang="en-US" sz="1600" b="0" i="0" kern="1200" baseline="0"/>
            <a:t>: Audit commit logs for unauthorized or suspicious changes.</a:t>
          </a:r>
          <a:endParaRPr lang="en-US" sz="1600" kern="1200"/>
        </a:p>
      </dsp:txBody>
      <dsp:txXfrm>
        <a:off x="0" y="3023056"/>
        <a:ext cx="6384094" cy="604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45471-BBF3-41ED-86B2-47C6B7163437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7D3CB-E557-405B-93D1-E4DECDC92FB7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https://owasp.org/www-project-secure-coding-practices/</a:t>
          </a:r>
          <a:endParaRPr lang="en-US" sz="2100" kern="1200" dirty="0"/>
        </a:p>
      </dsp:txBody>
      <dsp:txXfrm>
        <a:off x="585701" y="1066737"/>
        <a:ext cx="4337991" cy="2693452"/>
      </dsp:txXfrm>
    </dsp:sp>
    <dsp:sp modelId="{8D2BE7BE-4CB9-40B0-BB4E-FF542356EE5A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C21F4-DA89-4A9E-A44C-0F0DC36112FB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>
              <a:hlinkClick xmlns:r="http://schemas.openxmlformats.org/officeDocument/2006/relationships" r:id="rId1"/>
            </a:rPr>
            <a:t>https://docs.github.com/en/github-ae@latest/github/setting-up-and-managing-organizations-and-teams/about-github-advanced-security</a:t>
          </a:r>
          <a:endParaRPr lang="en-US" sz="2100" kern="1200" dirty="0"/>
        </a:p>
      </dsp:txBody>
      <dsp:txXfrm>
        <a:off x="6092527" y="1066737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7D62-A9B9-9CAE-6231-4D277B804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DB00-98F5-4DF1-E331-B94A59CB4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E894C-BA02-9304-656E-E3F15D7F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055D-B5BC-4069-AB4E-231E9B32790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270A8-28BD-C44A-45B4-2544F307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B5D9B-D2A7-DFB6-E342-F9865475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88B-E8E1-449B-8B69-BAC4375B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4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EA92-7262-079F-72B1-82F6492C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B6ECC-047B-A3C6-EFC8-D53AC6910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550A6-A30D-D8FD-3D89-18F6A621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055D-B5BC-4069-AB4E-231E9B32790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EEF0-E61B-0471-F175-A387347F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6759F-C8B2-0B58-ED05-6D5FD9A0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88B-E8E1-449B-8B69-BAC4375B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0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8376C-CE2C-4973-8F5F-FC3E3E530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91E8F-F560-2A13-9D82-213259C7F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97A1F-F27F-C062-5C2D-29356076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055D-B5BC-4069-AB4E-231E9B32790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D7548-D92B-5C36-4C17-3D84D311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B2415-AAB2-2554-95E0-9E25893D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88B-E8E1-449B-8B69-BAC4375B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5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0F2E-F6FD-D970-33BB-CB886EFB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D6D1-530F-7FBC-71EA-881541082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66244-2AA6-44B6-F5E6-2D810421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055D-B5BC-4069-AB4E-231E9B32790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A73A1-A1FE-D72D-C6C9-44D3D426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4A55A-AA20-6DDC-7015-6EBF9CF0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88B-E8E1-449B-8B69-BAC4375B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6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C0D7-2640-300F-8951-5C8C8CCE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C6DFE-05E1-553E-A182-E91ABC127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DF8F-DA3E-8709-A5A6-E72576E9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055D-B5BC-4069-AB4E-231E9B32790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3671-87B3-CA8B-FEE1-F213E91E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00BD8-3B3F-7897-0422-CF2154AD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88B-E8E1-449B-8B69-BAC4375B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9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A5DA-0D45-13EE-D51B-DCD6F4CF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ED8D-615E-7440-3FEC-7F358915D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17390-124C-06AA-B232-07CAA2213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F9D51-0063-6FD7-00A8-2C00F519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055D-B5BC-4069-AB4E-231E9B32790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60FD2-3ED0-4A33-356A-57C19258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1CD19-E7EE-C266-588E-B9BCCEAE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88B-E8E1-449B-8B69-BAC4375B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0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40FD-EEB7-8DD7-6864-D8356A25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BA8F4-3951-1669-7A51-4779CA7C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B7286-7ABA-4B2D-A9E0-875AD0F28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519D9-1B9D-0A53-E919-3678F6F18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A08B8-8576-1628-027E-A13393A5E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366CB-E42C-A61F-D3CB-A1F56528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055D-B5BC-4069-AB4E-231E9B32790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23255-7106-9777-F411-A6D2BA0D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1FB44-52C1-E845-F56D-07EC2E33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88B-E8E1-449B-8B69-BAC4375B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5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D3EF-93F5-58CC-B7C9-63A3F706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B3C6F-606A-E88F-CAD2-9D3DF3F2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055D-B5BC-4069-AB4E-231E9B32790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64422-5A0C-0E21-0646-5AC4C732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14245-92B0-9AA4-9127-D5093E48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88B-E8E1-449B-8B69-BAC4375B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9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ADC3F-045B-87AE-7563-82F34808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055D-B5BC-4069-AB4E-231E9B32790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5547C-9472-B75F-8555-70F46E0D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6AD3E-A53C-5909-9D0B-9F19A74E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88B-E8E1-449B-8B69-BAC4375B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0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9FC9-C15F-F503-EBED-2BBB7A3D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CFD7-7321-E511-26FD-E91064C3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25E6D-F322-48E0-7EAC-E1ED19D2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2E035-B15D-F231-DEE0-925FEFEE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055D-B5BC-4069-AB4E-231E9B32790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7A319-B14C-31A3-D099-757C61D5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0E4F4-87F7-4C25-FBE0-AAA50B9A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88B-E8E1-449B-8B69-BAC4375B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8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8ED8-42CF-8900-96DD-407A5AC8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F2A79-2CB4-CA10-0F32-0C78CBF8E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248A8-11EB-29F3-4688-C6246E7EC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7F52D-640F-4487-0CB8-2CF3E22D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055D-B5BC-4069-AB4E-231E9B32790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A6C22-76F0-BEFE-1688-600352C6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437E3-0297-0C24-D0DD-7885F864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C88B-E8E1-449B-8B69-BAC4375B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4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698E7-9A12-E766-9DC6-89F846BC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654F-FFA2-FE10-02D4-0DC69CF51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30221-A89E-08A3-2603-FF93E0C2F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F2055D-B5BC-4069-AB4E-231E9B32790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43B2F-5D80-4516-A741-2C26640AB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FB6F-910E-3D34-41CF-C77314DEC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03C88B-E8E1-449B-8B69-BAC4375B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5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Padlock on computer motherboard">
            <a:extLst>
              <a:ext uri="{FF2B5EF4-FFF2-40B4-BE49-F238E27FC236}">
                <a16:creationId xmlns:a16="http://schemas.microsoft.com/office/drawing/2014/main" id="{D265C60E-C27D-E9AB-C81E-6FD78A40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97FA3-5BB9-A7BB-DBDA-ED98E20FA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Security Controls in Shared Source Code Repositories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E83A1-7C74-71E0-977B-6E8685006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</a:rPr>
              <a:t>Joshua Hamm</a:t>
            </a:r>
          </a:p>
          <a:p>
            <a:pPr algn="l"/>
            <a:r>
              <a:rPr lang="en-US" sz="1800">
                <a:solidFill>
                  <a:srgbClr val="FFFFFF"/>
                </a:solidFill>
              </a:rPr>
              <a:t>Mod 11.2</a:t>
            </a:r>
          </a:p>
          <a:p>
            <a:pPr algn="l"/>
            <a:r>
              <a:rPr lang="en-US" sz="1800">
                <a:solidFill>
                  <a:srgbClr val="FFFFFF"/>
                </a:solidFill>
              </a:rPr>
              <a:t>7.19.2024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9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A7AB8EFB-E458-E5E7-6948-FC3E029E5E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5FB14-D377-0AD6-E51C-FD728F51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graphicFrame>
        <p:nvGraphicFramePr>
          <p:cNvPr id="21" name="Rectangle 1">
            <a:extLst>
              <a:ext uri="{FF2B5EF4-FFF2-40B4-BE49-F238E27FC236}">
                <a16:creationId xmlns:a16="http://schemas.microsoft.com/office/drawing/2014/main" id="{6508450C-326E-6886-ACC9-E9AD1CFD2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935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831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AE7B5-6D57-789F-70A8-20EE4638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What is a shared Repository?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8D3FFD-9F60-F16A-AD75-793EDFFBEC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0" y="2470244"/>
            <a:ext cx="5334197" cy="37698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shared source code repository is a centralized platform where multiple developers can collaborate on software projects, manage code versions, and track changes.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Facilitates collaborative development, version control, and code management.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GitHub, GitLab, Bitbucket.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Protecting Intellectual Property</a:t>
            </a:r>
            <a:r>
              <a:rPr lang="en-US" sz="1600" dirty="0"/>
              <a:t>: Ensures proprietary code and innovations are safeguarded.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Preventing Unauthorized Access</a:t>
            </a:r>
            <a:r>
              <a:rPr lang="en-US" sz="1600" dirty="0"/>
              <a:t>: Restricts access to sensitive information and codebase.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Ensuring Code Integrity</a:t>
            </a:r>
            <a:r>
              <a:rPr lang="en-US" sz="1600" dirty="0"/>
              <a:t>: Maintains the accuracy and consistency of the code.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Blue blocks and networks technology background">
            <a:extLst>
              <a:ext uri="{FF2B5EF4-FFF2-40B4-BE49-F238E27FC236}">
                <a16:creationId xmlns:a16="http://schemas.microsoft.com/office/drawing/2014/main" id="{B889CC6D-09A0-F16E-D1D2-D6BF9298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04" r="43614" b="-448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25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5D462-50CA-8FA4-CCEC-20CBD80A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Common Security Issues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01C8B4-5891-B466-D065-B429BA57A5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2" y="2743200"/>
            <a:ext cx="4646905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Threats in Shared Repositories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Unauthorized Access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Hackers or unauthorized personnel gaining access to the repository.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Code Tampering and Injection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Malicious alterations or injections into the codebase.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Credential Leaks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Exposure of sensitive credentials such as API keys, passwords.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Insider Threats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Malicious activities from within the organization.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Impact of Security Breaches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Loss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Loss of critical data and intellectual property.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Reputational Damage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Loss of trust and credibility.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Financial Losses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Potential monetary losses due to breaches and associated fines.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07CB2D3C-1556-2C78-41BF-17F7CCD2B5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4" r="4018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4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F2CDA-4EF8-3FF2-ADFF-96BC7A65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Best Practice for Access Control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5E14F2-E479-B512-021D-F57D41D6EF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2" y="2743200"/>
            <a:ext cx="4646905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Access Control Mechanisms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Role-Based Access Control (RBAC)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Assigns permissions based on roles within the organization.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Least Privilege Principle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Grants users the minimum level of access necessary to perform their job functions.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Multi-Factor Authentication (MFA)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Requires multiple forms of verification before granting access.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Implementation Tips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Regularly Review and Update Permissions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Conduct periodic audits of user access levels.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Strong, Unique Passwords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Enforce password policies that require complexity and regular updates.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Audit Access Logs Frequently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Monitor access logs for suspicious activities and unauthorized access attempts.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C9FF1617-49E1-CE3E-3E3B-5B1C1B00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61" r="1343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8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E0C9-4EAE-97E4-0C20-0A91C66F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Code review and Approval </a:t>
            </a: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5878544-F7ED-C587-1D3E-B39DD48C9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70152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23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10DD8-8421-FD60-4488-F41C70FF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Secure Development Practices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144B00-93E8-5B6D-0384-68389433D5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79" r="28175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DE66218-AA56-FE2A-9F57-721A267FD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059688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420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1742174-DE20-4495-A5D8-1FC1458B5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0677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318" y="0"/>
            <a:ext cx="812211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1E08A-62BF-F106-D6B2-BA102839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117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en-US" sz="4800"/>
              <a:t>Monitoring and Auditing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E0E64-4544-938C-CB93-643EEE6CA7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301" r="18008" b="1"/>
          <a:stretch/>
        </p:blipFill>
        <p:spPr>
          <a:xfrm>
            <a:off x="1158960" y="637762"/>
            <a:ext cx="2898358" cy="55767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7" y="238276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ED343E64-AE2C-EF86-93B7-FD0293619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632488"/>
              </p:ext>
            </p:extLst>
          </p:nvPr>
        </p:nvGraphicFramePr>
        <p:xfrm>
          <a:off x="4661260" y="2585441"/>
          <a:ext cx="6384094" cy="3629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337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342B-C50D-6311-8C88-0789AC1B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Incidence Response </a:t>
            </a:r>
          </a:p>
        </p:txBody>
      </p:sp>
      <p:pic>
        <p:nvPicPr>
          <p:cNvPr id="16" name="Picture 15" descr="Exclamation mark on a yellow background">
            <a:extLst>
              <a:ext uri="{FF2B5EF4-FFF2-40B4-BE49-F238E27FC236}">
                <a16:creationId xmlns:a16="http://schemas.microsoft.com/office/drawing/2014/main" id="{58298CB9-B378-5C31-2B25-661241B2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92" r="15374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F40CC6D-CEF4-61B1-4CCD-3E46AEB27E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68557" y="2551176"/>
            <a:ext cx="5444382" cy="35912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Preparing for Security Incidents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Establishing an Incident Response Team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Form a dedicated team to handle security incidents.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Creating a Detailed Incident Response Plan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Outline procedures for identifying, containing, and mitigating security incidents.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Components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Identification and Containment of the Breach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Quickly identify and isolate the affected systems.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Eradication and Recovery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Remove the threat and restore systems to normal operations.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Post-Incident Analysis and Improvement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Analyze the incident to improve future responses and prevent recurrence.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31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CDF1F-0A55-15DE-6ABA-4C3CAB77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E0CC47-F3E2-7F61-AC5F-8B497C6AC2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5558489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Real-World Examples of Breaches</a:t>
            </a: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Unauthorized access to a GitHub repository leading to a major data breach.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Credential leaks in public repositories resulting in compromised services.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Success Stories</a:t>
            </a: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 company implementing strict access controls and code review processes, significantly reducing security incidents.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Effective use of automated security tools to identify and fix vulnerabilities before deployment.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4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740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Security Controls in Shared Source Code Repositories</vt:lpstr>
      <vt:lpstr>What is a shared Repository?</vt:lpstr>
      <vt:lpstr>Common Security Issues</vt:lpstr>
      <vt:lpstr>Best Practice for Access Control</vt:lpstr>
      <vt:lpstr>Code review and Approval </vt:lpstr>
      <vt:lpstr>Secure Development Practices</vt:lpstr>
      <vt:lpstr>Monitoring and Auditing</vt:lpstr>
      <vt:lpstr>Incidence Response </vt:lpstr>
      <vt:lpstr>Examples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Hamm</dc:creator>
  <cp:lastModifiedBy>Joshua Hamm</cp:lastModifiedBy>
  <cp:revision>1</cp:revision>
  <dcterms:created xsi:type="dcterms:W3CDTF">2024-07-19T11:13:13Z</dcterms:created>
  <dcterms:modified xsi:type="dcterms:W3CDTF">2024-07-19T11:25:20Z</dcterms:modified>
</cp:coreProperties>
</file>