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706" r:id="rId4"/>
  </p:sldMasterIdLst>
  <p:notesMasterIdLst>
    <p:notesMasterId r:id="rId6"/>
  </p:notesMasterIdLst>
  <p:sldIdLst>
    <p:sldId id="214737427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29C8F1"/>
    <a:srgbClr val="99E5F8"/>
    <a:srgbClr val="196BFF"/>
    <a:srgbClr val="99D544"/>
    <a:srgbClr val="33CCFF"/>
    <a:srgbClr val="9966FF"/>
    <a:srgbClr val="5CD4DD"/>
    <a:srgbClr val="005BFF"/>
    <a:srgbClr val="764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F46D-828F-43B4-905F-73CBFE9BB133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073A-F179-4C87-89CE-CCDE73DFA8F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9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E61-5F28-4AD2-8436-9831D924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83DE1-D7EE-4923-96FB-B98A963B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EEBC-277A-4448-9B81-957298E0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DE7C-FE71-4903-9ABF-9584A6F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FA4F-1103-4181-8458-33A61EFA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9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F08-E61E-4D08-9A9A-78D958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A558E-F0C2-49D0-8E99-76A7F631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DF4C-40F0-4383-8B13-7F8300D5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A7E9-D61E-4274-AAF2-EF182225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4393-EF8E-4230-895B-2724359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2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5D0CB-08D2-4624-9067-E0D9EDF2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F162-7BA2-4F3C-834F-942BB09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0B62-697D-4DA4-BA7C-3F5FC13B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CCDA-F768-4C82-9A7F-197336F2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4334-0B01-46ED-AC48-47DC172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39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c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0">
            <a:extLst>
              <a:ext uri="{FF2B5EF4-FFF2-40B4-BE49-F238E27FC236}">
                <a16:creationId xmlns:a16="http://schemas.microsoft.com/office/drawing/2014/main" id="{5E1A2A13-C7CC-4F10-A2DC-5CD2AA827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4" y="236883"/>
            <a:ext cx="8452909" cy="20598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1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A3AC96-4D18-46D8-A688-3B6E11E92C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530622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38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093A0-3330-4B31-8A35-4CF8626A9A22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500" kern="1200" dirty="0">
              <a:solidFill>
                <a:srgbClr val="051243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A87A-DA26-4716-9ACC-E750D05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E3E290-598E-A22F-6360-8A74E3C025C8}"/>
              </a:ext>
            </a:extLst>
          </p:cNvPr>
          <p:cNvSpPr/>
          <p:nvPr userDrawn="1"/>
        </p:nvSpPr>
        <p:spPr>
          <a:xfrm>
            <a:off x="748145" y="6598227"/>
            <a:ext cx="976746" cy="135082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O" sz="3200" b="1" i="0" u="none" strike="noStrike" cap="none" spc="0" normalizeH="0" baseline="0">
              <a:ln>
                <a:noFill/>
              </a:ln>
              <a:solidFill>
                <a:srgbClr val="464646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7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0">
            <a:extLst>
              <a:ext uri="{FF2B5EF4-FFF2-40B4-BE49-F238E27FC236}">
                <a16:creationId xmlns:a16="http://schemas.microsoft.com/office/drawing/2014/main" id="{5596464D-8BA2-45FD-876C-0484FFF405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3" y="236883"/>
            <a:ext cx="5673267" cy="33448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7A512D6-43C6-4E94-A406-05B8A0C83E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600194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DC31CC6-47A6-4488-BDB8-54EA030D8A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55939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D62D6C5-7463-4EFD-ACA2-3F205AFC35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500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1325AC0-295E-4E6E-A7E9-99B579E50A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414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5741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3485" y="4557487"/>
            <a:ext cx="7190316" cy="1438559"/>
          </a:xfrm>
          <a:prstGeom prst="rect">
            <a:avLst/>
          </a:prstGeom>
        </p:spPr>
        <p:txBody>
          <a:bodyPr rIns="91438" anchor="t"/>
          <a:lstStyle>
            <a:lvl1pPr>
              <a:defRPr sz="3200" b="1" i="0" spc="-15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57501" y="0"/>
            <a:ext cx="93345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BF8AA-2E94-4C70-A61F-10B071CCFC53}"/>
              </a:ext>
            </a:extLst>
          </p:cNvPr>
          <p:cNvSpPr/>
          <p:nvPr userDrawn="1"/>
        </p:nvSpPr>
        <p:spPr>
          <a:xfrm>
            <a:off x="8890000" y="0"/>
            <a:ext cx="330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733033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93295EB-C67D-48B3-86CC-3CB5BE417925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351" kern="1200">
              <a:solidFill>
                <a:srgbClr val="051243"/>
              </a:solidFill>
              <a:latin typeface="Arial Regular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A466BD-4705-4683-92D6-9DB2C8D216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8968" y="2101332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17A449-3994-4111-B22D-B0D0D1C7375F}"/>
              </a:ext>
            </a:extLst>
          </p:cNvPr>
          <p:cNvCxnSpPr>
            <a:cxnSpLocks/>
          </p:cNvCxnSpPr>
          <p:nvPr/>
        </p:nvCxnSpPr>
        <p:spPr>
          <a:xfrm>
            <a:off x="984648" y="28194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49D02A-0236-4D19-9B5B-8C6757656EB2}"/>
              </a:ext>
            </a:extLst>
          </p:cNvPr>
          <p:cNvGrpSpPr/>
          <p:nvPr userDrawn="1"/>
        </p:nvGrpSpPr>
        <p:grpSpPr>
          <a:xfrm>
            <a:off x="710329" y="201930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AAC524-1426-4EFA-8B3B-22B5E35B36AB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148281-2BAB-44A0-A0C2-00A1D80D0F07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01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F95B74-AB07-4FC0-95A2-FAB47A1CB1A3}"/>
              </a:ext>
            </a:extLst>
          </p:cNvPr>
          <p:cNvCxnSpPr>
            <a:cxnSpLocks/>
          </p:cNvCxnSpPr>
          <p:nvPr/>
        </p:nvCxnSpPr>
        <p:spPr>
          <a:xfrm>
            <a:off x="984648" y="40386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93EDC2-C107-4D0D-A646-34A76055565C}"/>
              </a:ext>
            </a:extLst>
          </p:cNvPr>
          <p:cNvGrpSpPr/>
          <p:nvPr userDrawn="1"/>
        </p:nvGrpSpPr>
        <p:grpSpPr>
          <a:xfrm>
            <a:off x="710329" y="318628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4E1B52-3A83-4088-B9F7-E10D0EE09C6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972747-7A99-48A6-BE74-B39CD437BC1D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D3360C-1E7A-4519-B990-9EDFA3FD0DBA}"/>
              </a:ext>
            </a:extLst>
          </p:cNvPr>
          <p:cNvGrpSpPr/>
          <p:nvPr userDrawn="1"/>
        </p:nvGrpSpPr>
        <p:grpSpPr>
          <a:xfrm>
            <a:off x="710329" y="436626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1ABF06-5CBB-493D-9A68-75078C9D678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894EF1-7A42-4982-876F-36BDBAED03F2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B91023E3-AA79-4873-A180-6E103154239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258968" y="3268515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29">
            <a:extLst>
              <a:ext uri="{FF2B5EF4-FFF2-40B4-BE49-F238E27FC236}">
                <a16:creationId xmlns:a16="http://schemas.microsoft.com/office/drawing/2014/main" id="{60BF3E14-7CBE-41C8-A42E-2C5F708B86A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258968" y="4448494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Footer Placeholder 3">
            <a:extLst>
              <a:ext uri="{FF2B5EF4-FFF2-40B4-BE49-F238E27FC236}">
                <a16:creationId xmlns:a16="http://schemas.microsoft.com/office/drawing/2014/main" id="{5053F225-ED02-4DCB-B5CC-CABA522B6D9E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67" name="Slide Number Placeholder 2">
            <a:extLst>
              <a:ext uri="{FF2B5EF4-FFF2-40B4-BE49-F238E27FC236}">
                <a16:creationId xmlns:a16="http://schemas.microsoft.com/office/drawing/2014/main" id="{E2FC6B28-71BA-47C2-B100-BE121CC744CD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071D8C6-7455-491A-9E24-468EE868EA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E0FB-BEC6-4F7D-B1EA-97ED2D44E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45745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1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Platform / © 2019 IBM Corporation /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61EB-8B74-469D-A3B8-F7BEEB6E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B456-BEA7-4EB1-90A8-758CFF58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73A2-D078-4160-BB68-8909444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3F06-4707-496C-846D-B7B5098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7105-8547-463E-9DB5-2CD3190D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66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Fast Start 2018 / 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634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92608" y="6388616"/>
            <a:ext cx="4986528" cy="22224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93027B47-D135-8E48-A7FD-112411E39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8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C9F82D8A-F09A-694C-BAEF-40CAB1AF8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3D08FC8E-1209-8548-A1AB-039C0A42C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13F380F9-EE0E-F84D-B8B6-F8AF81BF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9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D755C399-1376-FC47-81A8-2B1734AF6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6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3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3264840-254B-BF40-B4DA-BB6C4BC44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4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0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598714F7-755A-0D49-A28A-920F94B8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7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B61CC90-33B3-6448-8D78-E35769AB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11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1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286A2900-F3AC-3A4E-8ACC-997B1FC8F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148C-F2B3-46A5-9EF9-6556A60A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0B5E-B01B-433B-8E3E-0D33AE32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31E9-AD6D-443B-91CC-177D5A9C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2CBF-13DB-4278-82AF-2610D87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9521-A58D-4118-8AD8-418AA9A4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289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81CC10D-40CE-DD4E-A731-84A95F755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08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FD99B724-4A55-C54D-ACEA-905C43510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8845D32B-4B4B-7048-85B3-65B10D7A8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8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7791E798-95A1-6541-B28E-469CBCA32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7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9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DFF2867-C7DF-1242-888E-90DFE6D79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6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894DA2B0-093B-CB4F-96C6-E9D1EAFC3C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5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8CA3302-E1E9-BC42-98C7-4D9C99264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F0E8FD54-7C65-DF42-B49C-08C8A86EDA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75F022DD-6A23-5741-B933-95376A05C9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3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10847F95-7260-1746-A3D5-DA85C0682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2D4-CC78-452C-9456-6472991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7C24-FB88-4120-B67B-03473942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2424-F719-4D93-A6E8-FA111A86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D61-568B-43C3-B9FA-3B03318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4AC8-FA51-4EC3-B099-8E06CEAC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BFFF-B8B6-47E1-ADBA-6D0EE4E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598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6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91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B46E0CD7-7A55-B844-A7F1-19066B3E6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9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407079C-C183-1540-85AC-6B802C6BB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2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58E1991-C3E9-F748-BFA7-12037D4765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6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4BD7224A-0D1D-4D44-A542-DB29D2606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0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03D049BD-FA15-CC48-BF9B-F230FAC3DD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9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E400F0CD-C716-1041-B421-DF87C5F6C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0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7697DF6E-010E-5D42-8472-0DC5D6D64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52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EE51ED25-727E-E247-B605-0EB5EC6FA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7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EDF75AB7-B61F-5A48-84B9-4553ABBC5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0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0E171732-845A-6B42-B626-00CEBCD3C2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0B9-BA40-46C6-8CE8-19C275E0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E347-4052-4AC0-A66E-AA33DF85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AA27-8A8D-42F4-AF72-B9187AB9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DB673-5B2C-458A-8C00-87C1C94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4B1C7-712A-4819-9DB6-A92BB70D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B0F0C-D5BD-47C0-BD92-D1F8277F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07D5C-71A6-4695-8EE6-DAA461D0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8D1BF-ECB1-4B38-96B6-E978914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5171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3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CF337A0-75EB-A741-81FC-9E637BBF0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23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E9848636-AA9E-3145-86E9-E9BB1773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62037" y="2401204"/>
            <a:ext cx="6867932" cy="2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7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8"/>
            <a:endParaRPr lang="en-US" sz="1467" dirty="0">
              <a:solidFill>
                <a:srgbClr val="000000"/>
              </a:solidFill>
              <a:latin typeface="Arial Regular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2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6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583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65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7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82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756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8479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976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1652-2F12-4D3C-B5BA-744A5A3D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D886-96B7-40BB-91BA-0CF4BF79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5471-431E-476C-BBAA-AD35D383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2F176-AA34-4EEA-B8E0-C813CDA6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6527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75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33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412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705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75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056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91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97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5BA7-B698-4FB6-9F4E-BC34CE6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F48-C949-4D30-AABC-C4B3517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F395-B952-4BE2-B5A6-8817637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0495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7259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26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8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50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709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2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34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75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DFF7-1FF8-49A1-B8A1-8C3E8E9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42CE-74A6-4640-8CCE-D15003C9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048-B213-4E4A-B743-1FC5F84D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01AE-9198-4689-9ADC-002E80E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F5AC-A196-4A56-9338-84CB97F6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A200-D91C-492C-8BA9-9DB9ED0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8190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4989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53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27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369738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30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254719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75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473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446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CD6D-DE0D-40E0-9C8A-11FC60CD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CE0F-C035-4095-B4A9-52B91284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7214-E97E-4D40-A0EF-E752D58E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7DF7A-30A7-4D0E-82E1-68AF521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1AF6-3217-4184-AFE7-6BC44300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AAF2-4CE2-48DE-80C7-88211702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5230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Body Level One…"/>
          <p:cNvSpPr txBox="1">
            <a:spLocks noGrp="1"/>
          </p:cNvSpPr>
          <p:nvPr>
            <p:ph type="body" idx="1"/>
          </p:nvPr>
        </p:nvSpPr>
        <p:spPr>
          <a:xfrm>
            <a:off x="3045273" y="0"/>
            <a:ext cx="9144001" cy="6858000"/>
          </a:xfrm>
          <a:prstGeom prst="rect">
            <a:avLst/>
          </a:prstGeom>
          <a:solidFill>
            <a:srgbClr val="DCDEE0"/>
          </a:solidFill>
        </p:spPr>
        <p:txBody>
          <a:bodyPr lIns="50800" tIns="50800" rIns="50800" bIns="50800" anchor="ctr"/>
          <a:lstStyle>
            <a:lvl1pPr marL="0" indent="0" algn="ctr" defTabSz="228594">
              <a:lnSpc>
                <a:spcPts val="1400"/>
              </a:lnSpc>
              <a:spcBef>
                <a:spcPts val="0"/>
              </a:spcBef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lvl1pPr>
            <a:lvl2pPr marL="552437" indent="-95248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2pPr>
            <a:lvl3pPr marL="1028674" indent="-1142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3pPr>
            <a:lvl4pPr marL="1498563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4pPr>
            <a:lvl5pPr marL="1955751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2" name="Rectangle"/>
          <p:cNvSpPr>
            <a:spLocks noGrp="1"/>
          </p:cNvSpPr>
          <p:nvPr>
            <p:ph type="body" sz="half" idx="13"/>
          </p:nvPr>
        </p:nvSpPr>
        <p:spPr>
          <a:xfrm>
            <a:off x="-2731" y="0"/>
            <a:ext cx="3048003" cy="6858000"/>
          </a:xfrm>
          <a:prstGeom prst="rect">
            <a:avLst/>
          </a:prstGeom>
          <a:solidFill>
            <a:srgbClr val="F9F9F9"/>
          </a:solidFill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53" name="Grid &amp; Composition"/>
          <p:cNvSpPr txBox="1">
            <a:spLocks noGrp="1"/>
          </p:cNvSpPr>
          <p:nvPr>
            <p:ph type="body" sz="quarter" idx="14"/>
          </p:nvPr>
        </p:nvSpPr>
        <p:spPr>
          <a:xfrm>
            <a:off x="1716013" y="6587808"/>
            <a:ext cx="1014337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4" name="System 360"/>
          <p:cNvSpPr txBox="1">
            <a:spLocks noGrp="1"/>
          </p:cNvSpPr>
          <p:nvPr>
            <p:ph type="body" sz="quarter" idx="15"/>
          </p:nvPr>
        </p:nvSpPr>
        <p:spPr>
          <a:xfrm>
            <a:off x="185661" y="6587808"/>
            <a:ext cx="1014339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7" y="6540501"/>
            <a:ext cx="226619" cy="234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4462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9BBF-79EA-4EF7-A1B0-F3A3DFC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982A-1DF2-41AB-A02A-969CBE69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9E56-13A6-4592-9B4D-935461F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6EB6-23C4-4AF1-A0C5-E552D57B19B0}" type="datetimeFigureOut">
              <a:rPr lang="es-CO" smtClean="0"/>
              <a:t>30/05/23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69E8-A0AE-46BC-9371-A2F86853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4F-9F5D-4F7C-A946-899847AC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1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9560ED-C6AD-47D9-BAC8-ED930C5BD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61" y="4692493"/>
            <a:ext cx="622841" cy="23892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B5E3349-E130-4B64-9D3D-87A3D0AFDEE4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EE13DD0-99AE-4E20-98DD-8AE4E63CB9E2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6DAE66-C70E-4611-9EA4-7B8B45FF2A4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transition spd="med"/>
  <p:hf hdr="0" ftr="0" dt="0"/>
  <p:txStyles>
    <p:title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04800" y="6388616"/>
            <a:ext cx="487680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804672" y="6388616"/>
            <a:ext cx="4986528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54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5pPr>
      <a:lvl6pPr marL="483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6pPr>
      <a:lvl7pPr marL="9668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7pPr>
      <a:lvl8pPr marL="14502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8pPr>
      <a:lvl9pPr marL="19336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28592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45718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8170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 baseline="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099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Arial" charset="-120"/>
        <a:buChar char="»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11522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6pPr>
      <a:lvl7pPr marL="25949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7pPr>
      <a:lvl8pPr marL="30783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8pPr>
      <a:lvl9pPr marL="3561730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8340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668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502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33605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417008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00406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383809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6721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FDFC14D-F4F9-00E5-2B7A-E64E2849B4E5}"/>
              </a:ext>
            </a:extLst>
          </p:cNvPr>
          <p:cNvSpPr/>
          <p:nvPr/>
        </p:nvSpPr>
        <p:spPr>
          <a:xfrm>
            <a:off x="7304237" y="233296"/>
            <a:ext cx="4595232" cy="6491304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194087-9444-0F35-6F2F-82957699CB04}"/>
              </a:ext>
            </a:extLst>
          </p:cNvPr>
          <p:cNvSpPr/>
          <p:nvPr/>
        </p:nvSpPr>
        <p:spPr>
          <a:xfrm>
            <a:off x="117151" y="5192991"/>
            <a:ext cx="3586652" cy="1505206"/>
          </a:xfrm>
          <a:prstGeom prst="roundRect">
            <a:avLst>
              <a:gd name="adj" fmla="val 6862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FED209-5FC9-3C6E-E607-45C5066E2B2B}"/>
              </a:ext>
            </a:extLst>
          </p:cNvPr>
          <p:cNvSpPr/>
          <p:nvPr/>
        </p:nvSpPr>
        <p:spPr>
          <a:xfrm>
            <a:off x="117151" y="157276"/>
            <a:ext cx="3593458" cy="2078175"/>
          </a:xfrm>
          <a:prstGeom prst="roundRect">
            <a:avLst>
              <a:gd name="adj" fmla="val 7677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F61F39-A18C-3E7B-BA90-910C7D2A7F3A}"/>
              </a:ext>
            </a:extLst>
          </p:cNvPr>
          <p:cNvSpPr/>
          <p:nvPr/>
        </p:nvSpPr>
        <p:spPr>
          <a:xfrm>
            <a:off x="117151" y="2657194"/>
            <a:ext cx="3586652" cy="2078175"/>
          </a:xfrm>
          <a:prstGeom prst="roundRect">
            <a:avLst>
              <a:gd name="adj" fmla="val 7133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12903-8770-24BA-43E0-CC032C2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8" y="3396403"/>
            <a:ext cx="718810" cy="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07DFB1-E3E7-7F95-501F-ED792CD1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3" y="1390072"/>
            <a:ext cx="501402" cy="5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B23B947-F83C-441C-BB98-DE5676AB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5" y="5897736"/>
            <a:ext cx="510269" cy="5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11F3FC-F6FA-4032-BA3F-287B9FBF28CF}"/>
              </a:ext>
            </a:extLst>
          </p:cNvPr>
          <p:cNvGrpSpPr/>
          <p:nvPr/>
        </p:nvGrpSpPr>
        <p:grpSpPr>
          <a:xfrm>
            <a:off x="707201" y="2301080"/>
            <a:ext cx="906288" cy="614518"/>
            <a:chOff x="3249152" y="3419002"/>
            <a:chExt cx="906288" cy="614518"/>
          </a:xfrm>
        </p:grpSpPr>
        <p:pic>
          <p:nvPicPr>
            <p:cNvPr id="1032" name="Picture 8" descr="New GlobalProtect Service Adds More VPN Capacity">
              <a:extLst>
                <a:ext uri="{FF2B5EF4-FFF2-40B4-BE49-F238E27FC236}">
                  <a16:creationId xmlns:a16="http://schemas.microsoft.com/office/drawing/2014/main" id="{5A1A5D48-8D7A-73C2-9726-E721CAC31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611880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8FD117-6D0C-8BDB-BAD4-6597DA07BE3D}"/>
                </a:ext>
              </a:extLst>
            </p:cNvPr>
            <p:cNvSpPr txBox="1"/>
            <p:nvPr/>
          </p:nvSpPr>
          <p:spPr>
            <a:xfrm>
              <a:off x="3249152" y="341900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689033-0CAA-658E-DC0B-6DA57D271D98}"/>
              </a:ext>
            </a:extLst>
          </p:cNvPr>
          <p:cNvGrpSpPr/>
          <p:nvPr/>
        </p:nvGrpSpPr>
        <p:grpSpPr>
          <a:xfrm>
            <a:off x="899380" y="4448943"/>
            <a:ext cx="804725" cy="699903"/>
            <a:chOff x="3162163" y="4052029"/>
            <a:chExt cx="804725" cy="699903"/>
          </a:xfrm>
        </p:grpSpPr>
        <p:pic>
          <p:nvPicPr>
            <p:cNvPr id="11" name="Picture 8" descr="New GlobalProtect Service Adds More VPN Capacity">
              <a:extLst>
                <a:ext uri="{FF2B5EF4-FFF2-40B4-BE49-F238E27FC236}">
                  <a16:creationId xmlns:a16="http://schemas.microsoft.com/office/drawing/2014/main" id="{BA91E449-EBDA-284D-AFC7-B0DD413DD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248" y="4052029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8EFAD-20D9-77A6-8388-9F068F4E1EE0}"/>
                </a:ext>
              </a:extLst>
            </p:cNvPr>
            <p:cNvSpPr txBox="1"/>
            <p:nvPr/>
          </p:nvSpPr>
          <p:spPr>
            <a:xfrm>
              <a:off x="3162163" y="438260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pic>
        <p:nvPicPr>
          <p:cNvPr id="1034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5BFB94AC-2DAE-497C-0C30-8F8DF8255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887939" y="1175980"/>
            <a:ext cx="643423" cy="8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on for ABB RobotStudio · Issue #1870 · simple-icons/simple-icons · GitHub">
            <a:extLst>
              <a:ext uri="{FF2B5EF4-FFF2-40B4-BE49-F238E27FC236}">
                <a16:creationId xmlns:a16="http://schemas.microsoft.com/office/drawing/2014/main" id="{55072DB8-7E75-3908-112D-A9B1A976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92" y="5853397"/>
            <a:ext cx="479486" cy="4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2F7F26C4-FC26-7384-1560-4B8C7AAD1251}"/>
              </a:ext>
            </a:extLst>
          </p:cNvPr>
          <p:cNvSpPr txBox="1"/>
          <p:nvPr/>
        </p:nvSpPr>
        <p:spPr>
          <a:xfrm>
            <a:off x="1458296" y="364854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10.203.3.247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4803D03-E6F0-531D-D9B6-C3DA34148B05}"/>
              </a:ext>
            </a:extLst>
          </p:cNvPr>
          <p:cNvSpPr txBox="1"/>
          <p:nvPr/>
        </p:nvSpPr>
        <p:spPr>
          <a:xfrm>
            <a:off x="117151" y="189057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1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BAA2DD2-F1D0-1861-3A60-39E709448129}"/>
              </a:ext>
            </a:extLst>
          </p:cNvPr>
          <p:cNvSpPr txBox="1"/>
          <p:nvPr/>
        </p:nvSpPr>
        <p:spPr>
          <a:xfrm>
            <a:off x="90667" y="63730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2</a:t>
            </a:r>
          </a:p>
        </p:txBody>
      </p:sp>
      <p:pic>
        <p:nvPicPr>
          <p:cNvPr id="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8758159D-440D-32FF-4000-D20A584B6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183344" y="5576578"/>
            <a:ext cx="784710" cy="10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BA25648-B911-4256-3A74-5CE8384B217F}"/>
              </a:ext>
            </a:extLst>
          </p:cNvPr>
          <p:cNvSpPr txBox="1"/>
          <p:nvPr/>
        </p:nvSpPr>
        <p:spPr>
          <a:xfrm>
            <a:off x="170054" y="4109176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Enterprise 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F28B70-6071-1889-DDFE-D740620ACF1C}"/>
              </a:ext>
            </a:extLst>
          </p:cNvPr>
          <p:cNvSpPr/>
          <p:nvPr/>
        </p:nvSpPr>
        <p:spPr>
          <a:xfrm>
            <a:off x="227084" y="243738"/>
            <a:ext cx="3331184" cy="764728"/>
          </a:xfrm>
          <a:prstGeom prst="roundRect">
            <a:avLst>
              <a:gd name="adj" fmla="val 7677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36" name="Picture 12" descr="SOFTWARE PARA EQUIPOS DE PLC HIM SOPORTE Y SERVICIO: ROCKWELL AUTOMATION STUDIO  5000 LOGIX DESIGNER TODAS LAS VERSIONES">
            <a:extLst>
              <a:ext uri="{FF2B5EF4-FFF2-40B4-BE49-F238E27FC236}">
                <a16:creationId xmlns:a16="http://schemas.microsoft.com/office/drawing/2014/main" id="{371BE00D-F420-146E-2A08-8507E9EE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5" y="354252"/>
            <a:ext cx="1121566" cy="42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mens NX PLM Logo PNG Vector (AI) Free Download">
            <a:extLst>
              <a:ext uri="{FF2B5EF4-FFF2-40B4-BE49-F238E27FC236}">
                <a16:creationId xmlns:a16="http://schemas.microsoft.com/office/drawing/2014/main" id="{B3942743-1E21-152F-CC05-50DC0FF5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97" y="404185"/>
            <a:ext cx="1161336" cy="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1F82E4B-AC74-92C2-D111-38B204C6E2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5459" y="1021717"/>
            <a:ext cx="849502" cy="648959"/>
          </a:xfrm>
          <a:prstGeom prst="bentConnector3">
            <a:avLst>
              <a:gd name="adj1" fmla="val 16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D4B23AC-A16B-E9C7-FDC4-C4C2AB768E36}"/>
              </a:ext>
            </a:extLst>
          </p:cNvPr>
          <p:cNvSpPr txBox="1"/>
          <p:nvPr/>
        </p:nvSpPr>
        <p:spPr>
          <a:xfrm>
            <a:off x="2494110" y="1657425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OPC UA</a:t>
            </a:r>
          </a:p>
        </p:txBody>
      </p:sp>
      <p:cxnSp>
        <p:nvCxnSpPr>
          <p:cNvPr id="1029" name="Elbow Connector 1028">
            <a:extLst>
              <a:ext uri="{FF2B5EF4-FFF2-40B4-BE49-F238E27FC236}">
                <a16:creationId xmlns:a16="http://schemas.microsoft.com/office/drawing/2014/main" id="{1F610CEF-7568-FE51-EC16-9E610C99F5A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 flipV="1">
            <a:off x="1429173" y="1613864"/>
            <a:ext cx="458766" cy="8800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261F385-091F-4C83-C19C-49D9589EEA07}"/>
              </a:ext>
            </a:extLst>
          </p:cNvPr>
          <p:cNvSpPr txBox="1"/>
          <p:nvPr/>
        </p:nvSpPr>
        <p:spPr>
          <a:xfrm>
            <a:off x="1228214" y="1281422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MQTT</a:t>
            </a:r>
          </a:p>
        </p:txBody>
      </p:sp>
      <p:pic>
        <p:nvPicPr>
          <p:cNvPr id="1053" name="Picture 18">
            <a:extLst>
              <a:ext uri="{FF2B5EF4-FFF2-40B4-BE49-F238E27FC236}">
                <a16:creationId xmlns:a16="http://schemas.microsoft.com/office/drawing/2014/main" id="{DA9F9083-55FB-CB84-528D-C77A6C7C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54" y="3208361"/>
            <a:ext cx="483068" cy="4830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46C5E76-69D8-816C-7D23-1066FC240AD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93285" y="4870583"/>
            <a:ext cx="0" cy="875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EDC907A-620D-C2B5-B2D1-B43E011C60CD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968054" y="6110616"/>
            <a:ext cx="9797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9F88BCC-3D85-A9A6-4BB5-9EF676055457}"/>
              </a:ext>
            </a:extLst>
          </p:cNvPr>
          <p:cNvSpPr txBox="1"/>
          <p:nvPr/>
        </p:nvSpPr>
        <p:spPr>
          <a:xfrm>
            <a:off x="2075829" y="5778462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OPC UA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FEDF0C8-F71F-370F-35DC-625402FCB470}"/>
              </a:ext>
            </a:extLst>
          </p:cNvPr>
          <p:cNvSpPr txBox="1"/>
          <p:nvPr/>
        </p:nvSpPr>
        <p:spPr>
          <a:xfrm>
            <a:off x="742523" y="5369840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MQTT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4E3475B7-A7D5-184D-8A13-14C2B2409862}"/>
              </a:ext>
            </a:extLst>
          </p:cNvPr>
          <p:cNvSpPr/>
          <p:nvPr/>
        </p:nvSpPr>
        <p:spPr>
          <a:xfrm>
            <a:off x="4145902" y="1390072"/>
            <a:ext cx="2267065" cy="5344980"/>
          </a:xfrm>
          <a:prstGeom prst="roundRect">
            <a:avLst>
              <a:gd name="adj" fmla="val 7472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6F6F925-7115-958B-C43D-600B33AEA613}"/>
              </a:ext>
            </a:extLst>
          </p:cNvPr>
          <p:cNvSpPr txBox="1"/>
          <p:nvPr/>
        </p:nvSpPr>
        <p:spPr>
          <a:xfrm>
            <a:off x="4310741" y="6355668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Public Network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63F7551-BC78-C726-416C-C43C454E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40" y="118580"/>
            <a:ext cx="520553" cy="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40FD059F-D660-B47A-823F-98970585DC8A}"/>
              </a:ext>
            </a:extLst>
          </p:cNvPr>
          <p:cNvSpPr txBox="1"/>
          <p:nvPr/>
        </p:nvSpPr>
        <p:spPr>
          <a:xfrm>
            <a:off x="4769340" y="64002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3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AE28A28-6BA2-EDCA-FF57-A8094BF50035}"/>
              </a:ext>
            </a:extLst>
          </p:cNvPr>
          <p:cNvCxnSpPr>
            <a:cxnSpLocks/>
          </p:cNvCxnSpPr>
          <p:nvPr/>
        </p:nvCxnSpPr>
        <p:spPr>
          <a:xfrm>
            <a:off x="3704006" y="1785656"/>
            <a:ext cx="4418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9BCA9E71-D2E0-9E5E-846F-825EDE9C4379}"/>
              </a:ext>
            </a:extLst>
          </p:cNvPr>
          <p:cNvCxnSpPr>
            <a:cxnSpLocks/>
          </p:cNvCxnSpPr>
          <p:nvPr/>
        </p:nvCxnSpPr>
        <p:spPr>
          <a:xfrm>
            <a:off x="3703803" y="4448943"/>
            <a:ext cx="4420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001F829F-C936-AEFF-9D69-E2300B198717}"/>
              </a:ext>
            </a:extLst>
          </p:cNvPr>
          <p:cNvCxnSpPr>
            <a:cxnSpLocks/>
          </p:cNvCxnSpPr>
          <p:nvPr/>
        </p:nvCxnSpPr>
        <p:spPr>
          <a:xfrm>
            <a:off x="3703802" y="6371759"/>
            <a:ext cx="420200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B9EF646D-AD03-62F2-12DF-9FC40CAAF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338" y="3331030"/>
            <a:ext cx="831878" cy="657662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6968F40B-ECA4-53C2-DEC9-C4EEC05EA3CA}"/>
              </a:ext>
            </a:extLst>
          </p:cNvPr>
          <p:cNvSpPr txBox="1"/>
          <p:nvPr/>
        </p:nvSpPr>
        <p:spPr>
          <a:xfrm>
            <a:off x="4124002" y="3998744"/>
            <a:ext cx="2211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O" sz="1400" dirty="0"/>
              <a:t>IBM Cloud Internet Services</a:t>
            </a:r>
          </a:p>
          <a:p>
            <a:pPr algn="ctr"/>
            <a:r>
              <a:rPr lang="en-CO" sz="1400" dirty="0"/>
              <a:t>(DNS, WAF, DDoS)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FB87C1E8-B230-63A2-7ED6-D2267A31AB5C}"/>
              </a:ext>
            </a:extLst>
          </p:cNvPr>
          <p:cNvCxnSpPr>
            <a:cxnSpLocks/>
          </p:cNvCxnSpPr>
          <p:nvPr/>
        </p:nvCxnSpPr>
        <p:spPr>
          <a:xfrm>
            <a:off x="5713865" y="858867"/>
            <a:ext cx="0" cy="53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58ED0D2-ABA8-7CEA-D53F-0CE49841E992}"/>
              </a:ext>
            </a:extLst>
          </p:cNvPr>
          <p:cNvSpPr txBox="1"/>
          <p:nvPr/>
        </p:nvSpPr>
        <p:spPr>
          <a:xfrm>
            <a:off x="4236231" y="964670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Ethernet/WiFi</a:t>
            </a:r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D2BB65F1-5715-8F27-B5D4-F39F658E0C1B}"/>
              </a:ext>
            </a:extLst>
          </p:cNvPr>
          <p:cNvSpPr/>
          <p:nvPr/>
        </p:nvSpPr>
        <p:spPr>
          <a:xfrm>
            <a:off x="7598616" y="639133"/>
            <a:ext cx="4006473" cy="5106599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BB5D45-3E12-85CC-6362-4A0C327D1129}"/>
              </a:ext>
            </a:extLst>
          </p:cNvPr>
          <p:cNvCxnSpPr>
            <a:cxnSpLocks/>
          </p:cNvCxnSpPr>
          <p:nvPr/>
        </p:nvCxnSpPr>
        <p:spPr>
          <a:xfrm>
            <a:off x="5686244" y="3765747"/>
            <a:ext cx="1617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4E7C3E-4305-102F-DFDD-7FF2EA18CC0A}"/>
              </a:ext>
            </a:extLst>
          </p:cNvPr>
          <p:cNvSpPr txBox="1"/>
          <p:nvPr/>
        </p:nvSpPr>
        <p:spPr>
          <a:xfrm>
            <a:off x="6475437" y="341959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HTTPS</a:t>
            </a:r>
          </a:p>
        </p:txBody>
      </p:sp>
      <p:pic>
        <p:nvPicPr>
          <p:cNvPr id="1097" name="Graphic 1096">
            <a:extLst>
              <a:ext uri="{FF2B5EF4-FFF2-40B4-BE49-F238E27FC236}">
                <a16:creationId xmlns:a16="http://schemas.microsoft.com/office/drawing/2014/main" id="{FE35B880-F724-7751-B0C1-560B2BBC2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0876" y="747029"/>
            <a:ext cx="526895" cy="526895"/>
          </a:xfrm>
          <a:prstGeom prst="rect">
            <a:avLst/>
          </a:prstGeom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1F31C57B-38F0-13FB-1864-ABCCFEF73655}"/>
              </a:ext>
            </a:extLst>
          </p:cNvPr>
          <p:cNvSpPr/>
          <p:nvPr/>
        </p:nvSpPr>
        <p:spPr>
          <a:xfrm>
            <a:off x="8770942" y="858867"/>
            <a:ext cx="2201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IBM Plex Sans" panose="020B0503050000000000" pitchFamily="34" charset="0"/>
              </a:rPr>
              <a:t>IBM Cloud Kubernetes Service</a:t>
            </a:r>
            <a:endParaRPr lang="es-CO" sz="1100" b="1" dirty="0">
              <a:latin typeface="IBM Plex Sans" panose="020B0503050000000000" pitchFamily="34" charset="0"/>
            </a:endParaRPr>
          </a:p>
        </p:txBody>
      </p:sp>
      <p:pic>
        <p:nvPicPr>
          <p:cNvPr id="2" name="Picture 2" descr="Ibm, cloud, logo Icon in Vector Logo">
            <a:extLst>
              <a:ext uri="{FF2B5EF4-FFF2-40B4-BE49-F238E27FC236}">
                <a16:creationId xmlns:a16="http://schemas.microsoft.com/office/drawing/2014/main" id="{8906C5B7-2DAA-2CF3-7556-C1BE8B8D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19" y="5582613"/>
            <a:ext cx="2494444" cy="12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A1B16763-6DC3-D5BA-7F1F-1982A3768945}"/>
              </a:ext>
            </a:extLst>
          </p:cNvPr>
          <p:cNvSpPr/>
          <p:nvPr/>
        </p:nvSpPr>
        <p:spPr>
          <a:xfrm>
            <a:off x="7822786" y="1343919"/>
            <a:ext cx="3485996" cy="3727947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Worker Node</a:t>
            </a:r>
          </a:p>
        </p:txBody>
      </p:sp>
      <p:sp>
        <p:nvSpPr>
          <p:cNvPr id="1100" name="Rounded Rectangle 1099">
            <a:extLst>
              <a:ext uri="{FF2B5EF4-FFF2-40B4-BE49-F238E27FC236}">
                <a16:creationId xmlns:a16="http://schemas.microsoft.com/office/drawing/2014/main" id="{710155DD-4212-AEDE-74DB-EC73B1ED71C8}"/>
              </a:ext>
            </a:extLst>
          </p:cNvPr>
          <p:cNvSpPr/>
          <p:nvPr/>
        </p:nvSpPr>
        <p:spPr>
          <a:xfrm>
            <a:off x="7821644" y="5179168"/>
            <a:ext cx="3485996" cy="29614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2x4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B3F556AA-8055-04CC-E52E-2A7AF057D226}"/>
              </a:ext>
            </a:extLst>
          </p:cNvPr>
          <p:cNvSpPr/>
          <p:nvPr/>
        </p:nvSpPr>
        <p:spPr>
          <a:xfrm>
            <a:off x="7910444" y="1774594"/>
            <a:ext cx="3279435" cy="1536329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CO" dirty="0">
                <a:solidFill>
                  <a:schemeClr val="tx1"/>
                </a:solidFill>
              </a:rPr>
              <a:t>gnition.purplewood.solutions</a:t>
            </a:r>
          </a:p>
        </p:txBody>
      </p:sp>
      <p:pic>
        <p:nvPicPr>
          <p:cNvPr id="1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7804B373-269E-0098-63BA-093A49F8A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8400837" y="2069204"/>
            <a:ext cx="851418" cy="115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4" descr="Ignition Perspective - Apps on Google Play">
            <a:extLst>
              <a:ext uri="{FF2B5EF4-FFF2-40B4-BE49-F238E27FC236}">
                <a16:creationId xmlns:a16="http://schemas.microsoft.com/office/drawing/2014/main" id="{81B6E703-687C-1638-D610-156BD7E9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314" y="2308948"/>
            <a:ext cx="678562" cy="6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3FE46E8D-5ED6-C7E1-47BB-D24C7DFD2A85}"/>
              </a:ext>
            </a:extLst>
          </p:cNvPr>
          <p:cNvSpPr/>
          <p:nvPr/>
        </p:nvSpPr>
        <p:spPr>
          <a:xfrm>
            <a:off x="7913852" y="3449220"/>
            <a:ext cx="3279434" cy="1438716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purplewood.solutions</a:t>
            </a:r>
          </a:p>
        </p:txBody>
      </p:sp>
      <p:pic>
        <p:nvPicPr>
          <p:cNvPr id="1102" name="Picture 1101" descr="A picture containing symbol, graphics, font, logo&#10;&#10;Description automatically generated">
            <a:extLst>
              <a:ext uri="{FF2B5EF4-FFF2-40B4-BE49-F238E27FC236}">
                <a16:creationId xmlns:a16="http://schemas.microsoft.com/office/drawing/2014/main" id="{F01FBD59-E6DF-7FA9-3F2F-739DDFD9BCE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43" y="3821671"/>
            <a:ext cx="912643" cy="912643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438AD92-8770-C146-6E91-E3171B4266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01357" y="272878"/>
            <a:ext cx="629412" cy="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0000"/>
      </a:hlink>
      <a:folHlink>
        <a:srgbClr val="00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RedHat_Master_Presentation_2019_V01_Arial" id="{980238F6-2EA6-EE4B-99BF-825AB10BEAEB}" vid="{45FDC5B1-5989-E14E-B4C7-DC1A06846D2C}"/>
    </a:ext>
  </a:extLst>
</a:theme>
</file>

<file path=ppt/theme/theme4.xml><?xml version="1.0" encoding="utf-8"?>
<a:theme xmlns:a="http://schemas.openxmlformats.org/drawingml/2006/main" name="1_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DEE17116-BC68-9249-A1BD-365EEF115E8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27322</TotalTime>
  <Words>50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Regular</vt:lpstr>
      <vt:lpstr>Calibri</vt:lpstr>
      <vt:lpstr>Calibri Light</vt:lpstr>
      <vt:lpstr>IBM Plex Sans</vt:lpstr>
      <vt:lpstr>LucidaGrande</vt:lpstr>
      <vt:lpstr>Wingdings</vt:lpstr>
      <vt:lpstr>Office Theme</vt:lpstr>
      <vt:lpstr>1_White</vt:lpstr>
      <vt:lpstr>1_IBM 2019 Master template (light gray background)</vt:lpstr>
      <vt:lpstr>1_gry_background_2017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ljulianal</dc:creator>
  <cp:lastModifiedBy>Ana Sofia Aponte Barriga</cp:lastModifiedBy>
  <cp:revision>69</cp:revision>
  <dcterms:created xsi:type="dcterms:W3CDTF">2020-10-08T20:41:00Z</dcterms:created>
  <dcterms:modified xsi:type="dcterms:W3CDTF">2023-05-30T20:31:12Z</dcterms:modified>
</cp:coreProperties>
</file>