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9"/>
  </p:notesMasterIdLst>
  <p:handoutMasterIdLst>
    <p:handoutMasterId r:id="rId10"/>
  </p:handoutMasterIdLst>
  <p:sldIdLst>
    <p:sldId id="256" r:id="rId5"/>
    <p:sldId id="277" r:id="rId6"/>
    <p:sldId id="261" r:id="rId7"/>
    <p:sldId id="262" r:id="rId8"/>
  </p:sldIdLst>
  <p:sldSz cx="12192000" cy="6858000"/>
  <p:notesSz cx="6858000" cy="9144000"/>
  <p:defaultTextStyle>
    <a:defPPr rtl="0"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38" d="100"/>
          <a:sy n="38" d="100"/>
        </p:scale>
        <p:origin x="1104" y="4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78C3290-BB3F-4141-B797-0119CECCA876}" type="datetime1">
              <a:rPr lang="es-MX" smtClean="0"/>
              <a:t>25/10/2024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77CA6-7C70-48DC-8699-5C9D8B1769FF}" type="datetime1">
              <a:rPr lang="es-MX" smtClean="0"/>
              <a:pPr/>
              <a:t>25/10/2024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3290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1857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8713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es-MX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MX" noProof="0"/>
              <a:t>Haga clic para editar el estilo de subtítulo del patrón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MX" noProof="0"/>
              <a:t>HAGA CLIC PARA EDITAR EL ESTILO DEL TÍTULO DEL PATRÓN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#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‹n.º›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MX" noProof="0"/>
              <a:t>Haga clic para editar</a:t>
            </a:r>
          </a:p>
        </p:txBody>
      </p:sp>
      <p:sp>
        <p:nvSpPr>
          <p:cNvPr id="25" name="Marcador de conteni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MX" noProof="0"/>
              <a:t>Haga clic para editar</a:t>
            </a:r>
          </a:p>
        </p:txBody>
      </p:sp>
      <p:sp>
        <p:nvSpPr>
          <p:cNvPr id="26" name="Marcador de conteni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MX" noProof="0"/>
              <a:t>Haga clic para editar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MX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MX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ido 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MX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MX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MX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MX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MX" noProof="0" smtClean="0"/>
              <a:t>‹Nº›</a:t>
            </a:fld>
            <a:endParaRPr lang="es-MX" noProof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MX" noProof="0"/>
              <a:t>HAGA CLIC PARA MODIFICAR EL ESTILO DEL TÍTULO MAESTRO</a:t>
            </a:r>
          </a:p>
        </p:txBody>
      </p:sp>
      <p:sp>
        <p:nvSpPr>
          <p:cNvPr id="20" name="Marcador de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MX" noProof="0"/>
              <a:t>HAGA CLIC PARA AGREGAR UN SUBTÍTULO</a:t>
            </a:r>
          </a:p>
        </p:txBody>
      </p:sp>
      <p:sp>
        <p:nvSpPr>
          <p:cNvPr id="25" name="Marcador de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Haga clic para agregar texto</a:t>
            </a:r>
          </a:p>
        </p:txBody>
      </p:sp>
      <p:sp>
        <p:nvSpPr>
          <p:cNvPr id="26" name="Marcador de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MX" noProof="0"/>
              <a:t>HAGA CLIC PARA AGREGAR UN SUBTÍTULO</a:t>
            </a:r>
          </a:p>
        </p:txBody>
      </p:sp>
      <p:sp>
        <p:nvSpPr>
          <p:cNvPr id="27" name="Marcador de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Haga clic para agregar texto</a:t>
            </a:r>
          </a:p>
        </p:txBody>
      </p:sp>
      <p:sp>
        <p:nvSpPr>
          <p:cNvPr id="28" name="Marcador de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MX" noProof="0"/>
              <a:t>HAGA CLIC PARA AGREGAR UN SUBTÍTULO</a:t>
            </a:r>
          </a:p>
        </p:txBody>
      </p:sp>
      <p:sp>
        <p:nvSpPr>
          <p:cNvPr id="29" name="Marcador de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Haga clic para agregar texto</a:t>
            </a:r>
          </a:p>
        </p:txBody>
      </p: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MX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MX" noProof="0"/>
              <a:t>Presentación de lanzamiento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MX" noProof="0"/>
              <a:t>HAGA CLIC PARA MODIFICAR EL ESTILO DEL TÍTULO MAESTRO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posición de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es-MX" noProof="0"/>
              <a:t>Haz clic en el ícono para agregar un gráfico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MX" noProof="0"/>
              <a:t>Haga clic para editar</a:t>
            </a: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s-MX" noProof="0"/>
              <a:t>Haz clic para agregar contenido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MX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MX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nogram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MX" noProof="0"/>
              <a:t>HAGA CLIC PARA EDITAR EL ESTILO DEL TÍTULO DEL PATRÓN</a:t>
            </a:r>
          </a:p>
        </p:txBody>
      </p:sp>
      <p:sp>
        <p:nvSpPr>
          <p:cNvPr id="6" name="Marcador de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Año</a:t>
            </a:r>
          </a:p>
        </p:txBody>
      </p:sp>
      <p:sp>
        <p:nvSpPr>
          <p:cNvPr id="7" name="Marcador de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MM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MM</a:t>
            </a:r>
          </a:p>
        </p:txBody>
      </p:sp>
      <p:sp>
        <p:nvSpPr>
          <p:cNvPr id="9" name="Marcador de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MM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MM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MM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MM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MM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MM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MM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MM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MM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MM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Año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MM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MM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MM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MM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MM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MM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MM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MM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MM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MM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MM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MM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Marcador de fech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MX" noProof="0"/>
              <a:t>20XX</a:t>
            </a:r>
          </a:p>
        </p:txBody>
      </p:sp>
      <p:sp>
        <p:nvSpPr>
          <p:cNvPr id="37" name="Marcador de pie de pá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MX" noProof="0"/>
              <a:t>Presentación de lanzamiento</a:t>
            </a:r>
          </a:p>
        </p:txBody>
      </p:sp>
      <p:sp>
        <p:nvSpPr>
          <p:cNvPr id="38" name="Marcador de número de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MX" noProof="0"/>
              <a:t>HAGA CLIC PARA MODIFICAR EL ESTILO DEL TÍTULO MAESTRO</a:t>
            </a:r>
          </a:p>
        </p:txBody>
      </p:sp>
      <p:sp>
        <p:nvSpPr>
          <p:cNvPr id="7" name="Marcador de posición de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es-MX" noProof="0"/>
              <a:t>Haz clic en el icono para agregar un elemento gráfico SmartArt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MX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MX" noProof="0"/>
              <a:t>Presentación de lanzamiento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4 person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MX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EDITAR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HAZ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s-MX" noProof="0"/>
              <a:t>Haz clic en el ícono para agregar una imagen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EDITAR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MX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MX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8 person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MX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EDITAR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ícono para agregar una imagen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EDITAR</a:t>
            </a:r>
          </a:p>
        </p:txBody>
      </p:sp>
      <p:sp>
        <p:nvSpPr>
          <p:cNvPr id="55" name="Marcador de posición de imagen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54" name="Marcador de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EDITAR</a:t>
            </a:r>
          </a:p>
        </p:txBody>
      </p:sp>
      <p:sp>
        <p:nvSpPr>
          <p:cNvPr id="62" name="Marcador de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EDITAR</a:t>
            </a:r>
          </a:p>
        </p:txBody>
      </p:sp>
      <p:sp>
        <p:nvSpPr>
          <p:cNvPr id="56" name="Marcador de posición de imagen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59" name="Marcador de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EDITAR</a:t>
            </a:r>
          </a:p>
        </p:txBody>
      </p:sp>
      <p:sp>
        <p:nvSpPr>
          <p:cNvPr id="63" name="Marcador de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EDITAR</a:t>
            </a:r>
          </a:p>
        </p:txBody>
      </p:sp>
      <p:sp>
        <p:nvSpPr>
          <p:cNvPr id="57" name="Marcador de posición de imagen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60" name="Marcador de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EDITAR</a:t>
            </a:r>
          </a:p>
        </p:txBody>
      </p:sp>
      <p:sp>
        <p:nvSpPr>
          <p:cNvPr id="64" name="Marcador de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EDITAR</a:t>
            </a:r>
          </a:p>
        </p:txBody>
      </p:sp>
      <p:sp>
        <p:nvSpPr>
          <p:cNvPr id="58" name="Marcador de posición de imagen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ícono para agregar una imagen</a:t>
            </a:r>
          </a:p>
        </p:txBody>
      </p:sp>
      <p:sp>
        <p:nvSpPr>
          <p:cNvPr id="61" name="Marcador de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EDITAR</a:t>
            </a:r>
          </a:p>
        </p:txBody>
      </p:sp>
      <p:sp>
        <p:nvSpPr>
          <p:cNvPr id="65" name="Marcador de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MX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MX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s-MX" noProof="0" smtClean="0"/>
              <a:t>‹Nº›</a:t>
            </a:fld>
            <a:endParaRPr lang="es-MX" noProof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MX" noProof="0"/>
              <a:t>HAGA CLIC PARA MODIFICAR EL ESTILO DEL TÍTULO MAESTRO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MX" noProof="0"/>
              <a:t>Haga clic para agregar contenido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#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EDITAR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contenido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MX" noProof="0"/>
              <a:t>Haga clic para agregar contenido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#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MX" noProof="0"/>
              <a:t>HAGA CLIC PARA EDITAR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contenido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MX" noProof="0"/>
              <a:t>Haga clic para agregar contenido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#</a:t>
            </a: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HAZ CLIC PARA EDITAR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MX" noProof="0"/>
              <a:t>Haz clic para modificar los estilos de texto del patrón</a:t>
            </a:r>
          </a:p>
        </p:txBody>
      </p:sp>
      <p:sp>
        <p:nvSpPr>
          <p:cNvPr id="26" name="Marcador de contenido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MX" noProof="0"/>
              <a:t>Haga clic para agregar contenido</a:t>
            </a:r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EDITAR</a:t>
            </a:r>
          </a:p>
        </p:txBody>
      </p:sp>
      <p:sp>
        <p:nvSpPr>
          <p:cNvPr id="15" name="Marcador de posición de conteni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MX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MX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MX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MX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MX" noProof="0"/>
              <a:t>Presentación de lanzamiento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HAGA CLIC PARA EDITAR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MX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MX" noProof="0"/>
              <a:t>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ier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MX" noProof="0"/>
              <a:t>Haga clic para editar el estilo de subtítulo del patrón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MX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MX" noProof="0"/>
              <a:t>Presentación de lanzamiento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íne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MX" noProof="0"/>
              <a:t>HAGA CLIC PARA EDITAR EL TÍTULO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s-MX" noProof="0"/>
              <a:t>HAGA CLIC PARA MODIFICAR LOS ESTILOS DEL TEXTO MAESTRO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s-MX" noProof="0"/>
              <a:t>HAGA CLIC PARA MODIFICAR LOS ESTILOS DEL TEXTO MAESTRO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s-MX" noProof="0"/>
              <a:t>HAGA CLIC PARA MODIFICAR LOS ESTILOS DEL TEXTO MAESTRO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s-MX" noProof="0"/>
              <a:t>HAGA CLIC PARA MODIFICAR LOS ESTILOS DEL TEXTO MAESTRO</a:t>
            </a:r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s-MX" noProof="0"/>
              <a:t>Haga clic para modificar los estilos del texto maestro</a:t>
            </a:r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s-MX" noProof="0"/>
              <a:t>Haga clic para modificar los estilos del texto maestro</a:t>
            </a:r>
          </a:p>
        </p:txBody>
      </p:sp>
      <p:sp>
        <p:nvSpPr>
          <p:cNvPr id="36" name="Marcador de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s-MX" noProof="0"/>
              <a:t>Haga clic para modificar los estilos del texto maestro</a:t>
            </a:r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s-MX" noProof="0"/>
              <a:t>Haga clic para modificar los estilos del texto maestro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MX" noProof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s-MX" noProof="0"/>
              <a:t>Presentación de lanzamiento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MX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MX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MX" noProof="0"/>
              <a:t>Haga clic para agregar texto</a:t>
            </a:r>
          </a:p>
        </p:txBody>
      </p:sp>
      <p:sp>
        <p:nvSpPr>
          <p:cNvPr id="31" name="Marcador de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MX" noProof="0"/>
              <a:t>HAGA CLIC PARA AGREGAR UN SUBTÍTULO</a:t>
            </a:r>
          </a:p>
        </p:txBody>
      </p:sp>
      <p:sp>
        <p:nvSpPr>
          <p:cNvPr id="32" name="Marcador de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MX" noProof="0"/>
              <a:t>Haga clic para agregar texto</a:t>
            </a:r>
          </a:p>
        </p:txBody>
      </p:sp>
      <p:sp>
        <p:nvSpPr>
          <p:cNvPr id="33" name="Marcador de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MX" noProof="0"/>
              <a:t>HAGA CLIC PARA AGREGAR UN SUBTÍTULO</a:t>
            </a:r>
          </a:p>
        </p:txBody>
      </p:sp>
      <p:sp>
        <p:nvSpPr>
          <p:cNvPr id="34" name="Marcador de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MX" noProof="0"/>
              <a:t>Haga clic para agregar texto</a:t>
            </a:r>
          </a:p>
        </p:txBody>
      </p:sp>
      <p:sp>
        <p:nvSpPr>
          <p:cNvPr id="12" name="Marcador de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MX" noProof="0"/>
              <a:t>HAGA CLIC PARA AGREGAR UN SUBTÍTULO</a:t>
            </a:r>
          </a:p>
        </p:txBody>
      </p:sp>
      <p:sp>
        <p:nvSpPr>
          <p:cNvPr id="13" name="Marcador de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MX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s-MX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MX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MX" noProof="0" smtClean="0"/>
              <a:t>‹Nº›</a:t>
            </a:fld>
            <a:endParaRPr lang="es-MX" noProof="0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MX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MX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Haga clic para agregar texto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MX" noProof="0"/>
              <a:t>HAGA CLIC PARA AGREGAR UN SUBTÍTULO</a:t>
            </a:r>
          </a:p>
        </p:txBody>
      </p:sp>
      <p:sp>
        <p:nvSpPr>
          <p:cNvPr id="18" name="Marcador de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Haga clic para agregar texto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MX" noProof="0"/>
              <a:t>HAGA CLIC PARA AGREGAR UN SUBTÍTULO</a:t>
            </a:r>
          </a:p>
        </p:txBody>
      </p:sp>
      <p:sp>
        <p:nvSpPr>
          <p:cNvPr id="20" name="Marcador de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Haga clic para agregar texto</a:t>
            </a:r>
          </a:p>
        </p:txBody>
      </p:sp>
      <p:sp>
        <p:nvSpPr>
          <p:cNvPr id="23" name="Marcador de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MX" noProof="0"/>
              <a:t>HAGA CLIC PARA AGREGAR UN SUBTÍTULO</a:t>
            </a:r>
          </a:p>
        </p:txBody>
      </p:sp>
      <p:sp>
        <p:nvSpPr>
          <p:cNvPr id="24" name="Marcador de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MX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MX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MX" noProof="0" smtClean="0"/>
              <a:pPr rtl="0"/>
              <a:t>‹Nº›</a:t>
            </a:fld>
            <a:endParaRPr lang="es-MX" noProof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MX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MX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MX" noProof="0"/>
              <a:t>Presentación de lanzamiento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HAGA CLIC PARA MODIFICAR EL ESTILO DEL TÍTULO MAESTRO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MX" noProof="0"/>
              <a:t>HAGA CLIC PARA EDITAR EL ESTILO DEL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MX" noProof="0"/>
              <a:t>HAGA CLIC PARA AGREGAR UN SUBTÍTULO</a:t>
            </a:r>
          </a:p>
        </p:txBody>
      </p:sp>
      <p:sp>
        <p:nvSpPr>
          <p:cNvPr id="12" name="Marcador de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Haga clic para agregar texto</a:t>
            </a:r>
          </a:p>
        </p:txBody>
      </p:sp>
      <p:sp>
        <p:nvSpPr>
          <p:cNvPr id="13" name="Marcador de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MX" noProof="0"/>
              <a:t>HAGA CLIC PARA AGREGAR UN SUBTÍTULO</a:t>
            </a:r>
          </a:p>
        </p:txBody>
      </p:sp>
      <p:sp>
        <p:nvSpPr>
          <p:cNvPr id="14" name="Marcador de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Haga clic para agregar texto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MX" noProof="0"/>
              <a:t>HAGA CLIC PARA AGREGAR UN SUBTÍTULO</a:t>
            </a:r>
          </a:p>
        </p:txBody>
      </p:sp>
      <p:sp>
        <p:nvSpPr>
          <p:cNvPr id="16" name="Marcador de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Haga clic para agregar texto</a:t>
            </a:r>
          </a:p>
        </p:txBody>
      </p:sp>
      <p:sp>
        <p:nvSpPr>
          <p:cNvPr id="17" name="Marcador de fech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MX" noProof="0"/>
              <a:t>20XX</a:t>
            </a:r>
          </a:p>
        </p:txBody>
      </p:sp>
      <p:sp>
        <p:nvSpPr>
          <p:cNvPr id="18" name="Marcador de pie de pá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MX" noProof="0"/>
              <a:t>Presentación de lanzamiento</a:t>
            </a:r>
          </a:p>
        </p:txBody>
      </p:sp>
      <p:sp>
        <p:nvSpPr>
          <p:cNvPr id="19" name="Marcador de número de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s contenid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MX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HAZ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MX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EDITAR EL TEXTO MAESTRO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MX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MX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MX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MX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MX" noProof="0"/>
              <a:t>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es-MX" dirty="0" err="1"/>
              <a:t>Github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s-MX" dirty="0"/>
              <a:t>Introducción a la ingeniería Javier </a:t>
            </a:r>
            <a:r>
              <a:rPr lang="es-MX" dirty="0" err="1"/>
              <a:t>Atlixqueño</a:t>
            </a:r>
            <a:endParaRPr lang="es-MX" dirty="0"/>
          </a:p>
        </p:txBody>
      </p:sp>
      <p:pic>
        <p:nvPicPr>
          <p:cNvPr id="3074" name="Picture 2" descr="Qué es GitHub y por qué es útil en la actualidad 💻 | HACK A BOSS">
            <a:extLst>
              <a:ext uri="{FF2B5EF4-FFF2-40B4-BE49-F238E27FC236}">
                <a16:creationId xmlns:a16="http://schemas.microsoft.com/office/drawing/2014/main" id="{62923955-2876-7F6C-D7FF-7CBF2CBAE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740" y="1311118"/>
            <a:ext cx="3604260" cy="240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es-MX" dirty="0"/>
              <a:t>¿Qué es?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741519"/>
          </a:xfrm>
        </p:spPr>
        <p:txBody>
          <a:bodyPr rtlCol="0">
            <a:normAutofit/>
          </a:bodyPr>
          <a:lstStyle/>
          <a:p>
            <a:endParaRPr lang="es-MX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Definición:</a:t>
            </a:r>
            <a:r>
              <a:rPr lang="es-MX" dirty="0"/>
              <a:t> Plataforma basada en Git para control de versiones.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Función principal:</a:t>
            </a:r>
            <a:r>
              <a:rPr lang="es-MX" dirty="0"/>
              <a:t> Facilitar la colaboración en proyectos de software.</a:t>
            </a:r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s-MX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es-MX"/>
              <a:t>Presentación de lanzamiento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s-MX" smtClean="0"/>
              <a:pPr/>
              <a:t>2</a:t>
            </a:fld>
            <a:endParaRPr lang="es-MX"/>
          </a:p>
        </p:txBody>
      </p:sp>
      <p:pic>
        <p:nvPicPr>
          <p:cNvPr id="4098" name="Picture 2" descr="GitHub – Joel Vitelli -Sr. SDET Automation">
            <a:extLst>
              <a:ext uri="{FF2B5EF4-FFF2-40B4-BE49-F238E27FC236}">
                <a16:creationId xmlns:a16="http://schemas.microsoft.com/office/drawing/2014/main" id="{3A4B5034-EB14-F879-EEE1-D2C5AEEB6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4" y="1803400"/>
            <a:ext cx="5779911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Why you should start using GitHub Right now? | by Sourav Kumar Nanda |  codeburst">
            <a:extLst>
              <a:ext uri="{FF2B5EF4-FFF2-40B4-BE49-F238E27FC236}">
                <a16:creationId xmlns:a16="http://schemas.microsoft.com/office/drawing/2014/main" id="{1E54307F-9587-A663-1A81-F3BFBE7EC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09" y="2331427"/>
            <a:ext cx="4554329" cy="256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96" y="5770562"/>
            <a:ext cx="4082142" cy="585788"/>
          </a:xfrm>
        </p:spPr>
        <p:txBody>
          <a:bodyPr rtlCol="0">
            <a:normAutofit fontScale="90000"/>
          </a:bodyPr>
          <a:lstStyle/>
          <a:p>
            <a:pPr rtl="0"/>
            <a:r>
              <a:rPr lang="es-MX" dirty="0"/>
              <a:t>Características y beneficios</a:t>
            </a: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MX" smtClean="0"/>
              <a:pPr/>
              <a:t>3</a:t>
            </a:fld>
            <a:endParaRPr lang="es-MX"/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6E505263-F256-8964-30A5-798F8E529881}"/>
              </a:ext>
            </a:extLst>
          </p:cNvPr>
          <p:cNvSpPr>
            <a:spLocks noGrp="1" noChangeArrowheads="1"/>
          </p:cNvSpPr>
          <p:nvPr>
            <p:ph type="body" sz="quarter" idx="20"/>
          </p:nvPr>
        </p:nvSpPr>
        <p:spPr bwMode="auto">
          <a:xfrm>
            <a:off x="3983491" y="892165"/>
            <a:ext cx="80010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 de versiones:</a:t>
            </a:r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Seguimiento de cambios y gestión de proyectos.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Colaboración fácil:</a:t>
            </a:r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Forks y </a:t>
            </a:r>
            <a:r>
              <a:rPr kumimoji="0" lang="es-MX" altLang="es-MX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Pull</a:t>
            </a:r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MX" altLang="es-MX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Requests</a:t>
            </a:r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contribuir.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Recursos:</a:t>
            </a:r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Amplia comunidad y proyectos de código abierto. </a:t>
            </a:r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s-MX" dirty="0"/>
              <a:t>Como empezar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1D78BD4B-E4B4-C84E-6C54-616B1CE131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866903"/>
            <a:ext cx="8421688" cy="4419600"/>
          </a:xfrm>
        </p:spPr>
        <p:txBody>
          <a:bodyPr>
            <a:normAutofit/>
          </a:bodyPr>
          <a:lstStyle/>
          <a:p>
            <a:r>
              <a:rPr lang="es-MX" sz="4000" dirty="0"/>
              <a:t>Control de versiones: Seguimiento de cambios y gestión de proyectos.</a:t>
            </a:r>
          </a:p>
          <a:p>
            <a:r>
              <a:rPr lang="es-MX" sz="4000" dirty="0"/>
              <a:t>Colaboración fácil: Forks y </a:t>
            </a:r>
            <a:r>
              <a:rPr lang="es-MX" sz="4000" dirty="0" err="1"/>
              <a:t>Pull</a:t>
            </a:r>
            <a:r>
              <a:rPr lang="es-MX" sz="4000" dirty="0"/>
              <a:t> </a:t>
            </a:r>
            <a:r>
              <a:rPr lang="es-MX" sz="4000" dirty="0" err="1"/>
              <a:t>Requests</a:t>
            </a:r>
            <a:r>
              <a:rPr lang="es-MX" sz="4000" dirty="0"/>
              <a:t> para </a:t>
            </a:r>
            <a:r>
              <a:rPr lang="es-MX" sz="4000" dirty="0" err="1"/>
              <a:t>contribuir.Recursos</a:t>
            </a:r>
            <a:r>
              <a:rPr lang="es-MX" sz="4000" dirty="0"/>
              <a:t>: Amplia comunidad y proyectos de código abierto.</a:t>
            </a:r>
          </a:p>
        </p:txBody>
      </p:sp>
      <p:pic>
        <p:nvPicPr>
          <p:cNvPr id="2051" name="Picture 3" descr="Guía esencial de GitHub: introducción para principiantes - Agencia de  Marketing Digital y Diseño web">
            <a:extLst>
              <a:ext uri="{FF2B5EF4-FFF2-40B4-BE49-F238E27FC236}">
                <a16:creationId xmlns:a16="http://schemas.microsoft.com/office/drawing/2014/main" id="{4AFECB49-78A5-B00A-D5A6-42399ECC1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352" y="4316411"/>
            <a:ext cx="3561648" cy="200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theme/theme1.xml><?xml version="1.0" encoding="utf-8"?>
<a:theme xmlns:a="http://schemas.openxmlformats.org/drawingml/2006/main" name="Una sola línea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4_TF22318419_Win32" id="{78946E5F-FF88-4AD4-94B9-5716C2298514}" vid="{8B7B792A-48AD-4901-9CAB-835AAC37697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ventas minimalista</Template>
  <TotalTime>7</TotalTime>
  <Words>112</Words>
  <Application>Microsoft Office PowerPoint</Application>
  <PresentationFormat>Panorámica</PresentationFormat>
  <Paragraphs>21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Tenorite</vt:lpstr>
      <vt:lpstr>Una sola línea</vt:lpstr>
      <vt:lpstr>Github</vt:lpstr>
      <vt:lpstr>¿Qué es?</vt:lpstr>
      <vt:lpstr>Características y beneficios</vt:lpstr>
      <vt:lpstr>Como empezar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ATLIXQUEÑO BARCENAS JAVIER</dc:creator>
  <cp:lastModifiedBy>ATLIXQUEÑO BARCENAS JAVIER</cp:lastModifiedBy>
  <cp:revision>1</cp:revision>
  <dcterms:created xsi:type="dcterms:W3CDTF">2024-10-25T20:22:53Z</dcterms:created>
  <dcterms:modified xsi:type="dcterms:W3CDTF">2024-10-25T20:30:16Z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