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C5C3-E75E-4DBB-B8D9-1D32B07B0C4F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9A62B-CFC9-4F4F-9EC2-A9B4A7FD2B2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53CF0A-A4BA-4A9F-ADFF-988AA6C0F040}" type="datetime1">
              <a:rPr lang="en-US" smtClean="0"/>
              <a:t>5/23/2014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855BA2-3672-4076-9F52-5606529F5B12}" type="datetime1">
              <a:rPr lang="en-US" smtClean="0"/>
              <a:t>5/23/2014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BC029-802E-41DF-AF20-77849D0F6157}" type="datetime1">
              <a:rPr lang="en-US" smtClean="0"/>
              <a:t>5/23/2014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8B1B-3291-4552-B546-B78C40686955}" type="datetime1">
              <a:rPr lang="en-US" smtClean="0"/>
              <a:t>5/23/2014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C671B-A8C1-45E5-870E-FC34B4FEA87B}" type="datetime1">
              <a:rPr lang="en-US" smtClean="0"/>
              <a:t>5/23/2014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442C4-AE9E-4C0B-AB66-808AE4E45EC6}" type="datetime1">
              <a:rPr lang="en-US" smtClean="0"/>
              <a:t>5/23/2014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C37BE-2356-4E56-A6D2-7AB615BA50D6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7A6A2B-018C-45FC-99EA-F79E1B126769}" type="datetime1">
              <a:rPr lang="en-US" smtClean="0"/>
              <a:t>5/23/2014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A55E9A-4A40-4BB8-86EA-EA0DDD605EE7}" type="datetime1">
              <a:rPr lang="en-US" smtClean="0"/>
              <a:t>5/23/2014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B18535-A2A3-4C4D-86DA-08615066B752}" type="datetime1">
              <a:rPr lang="en-US" smtClean="0"/>
              <a:t>5/23/2014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70E98E-BDA7-4E0C-B300-EEEBB9585935}" type="datetime1">
              <a:rPr lang="en-US" smtClean="0"/>
              <a:t>5/23/2014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620B58-8593-45BA-8016-197494A2662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Theory Models for Trust-based </a:t>
            </a:r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3611607"/>
            <a:ext cx="8153400" cy="1199704"/>
          </a:xfrm>
        </p:spPr>
        <p:txBody>
          <a:bodyPr>
            <a:normAutofit fontScale="92500"/>
          </a:bodyPr>
          <a:lstStyle/>
          <a:p>
            <a:r>
              <a:rPr lang="fr-FR" b="1" dirty="0" smtClean="0"/>
              <a:t>Benjamin Maurice &amp; David </a:t>
            </a:r>
            <a:r>
              <a:rPr lang="fr-FR" b="1" dirty="0" err="1" smtClean="0"/>
              <a:t>Rubino</a:t>
            </a:r>
            <a:endParaRPr lang="en-US" dirty="0" smtClean="0"/>
          </a:p>
          <a:p>
            <a:r>
              <a:rPr lang="fr-FR" b="1" dirty="0" err="1" smtClean="0"/>
              <a:t>Encadrants</a:t>
            </a:r>
            <a:r>
              <a:rPr lang="fr-FR" b="1" dirty="0" smtClean="0"/>
              <a:t> : Claudia-</a:t>
            </a:r>
            <a:r>
              <a:rPr lang="fr-FR" b="1" dirty="0" err="1" smtClean="0"/>
              <a:t>Lavinia</a:t>
            </a:r>
            <a:r>
              <a:rPr lang="fr-FR" b="1" dirty="0" smtClean="0"/>
              <a:t> Ignat &amp; </a:t>
            </a:r>
            <a:r>
              <a:rPr lang="fr-FR" b="1" dirty="0" err="1" smtClean="0"/>
              <a:t>Valerie</a:t>
            </a:r>
            <a:r>
              <a:rPr lang="fr-FR" b="1" dirty="0" smtClean="0"/>
              <a:t> </a:t>
            </a:r>
            <a:r>
              <a:rPr lang="fr-FR" b="1" dirty="0" err="1" smtClean="0"/>
              <a:t>Shalin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10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Modèles basés sur la confiance moins lourd à mettre en place</a:t>
            </a:r>
          </a:p>
          <a:p>
            <a:endParaRPr lang="fr-FR" dirty="0" smtClean="0"/>
          </a:p>
          <a:p>
            <a:r>
              <a:rPr lang="fr-FR" dirty="0" smtClean="0"/>
              <a:t>Implémentation d’un logiciel afin de tester le comportement des utilisateurs</a:t>
            </a:r>
          </a:p>
          <a:p>
            <a:endParaRPr lang="fr-FR" dirty="0" smtClean="0"/>
          </a:p>
          <a:p>
            <a:r>
              <a:rPr lang="fr-FR" dirty="0" smtClean="0"/>
              <a:t>Possibilité de créer des algorithmes afin de déterminer des indices de confiance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11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Question-Mark-M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50" y="2315369"/>
            <a:ext cx="2857500" cy="2857500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12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Questions/</a:t>
            </a:r>
            <a:r>
              <a:rPr lang="en-US" dirty="0" err="1" smtClean="0"/>
              <a:t>Réponses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partagées sur Internet</a:t>
            </a:r>
          </a:p>
          <a:p>
            <a:endParaRPr lang="fr-FR" dirty="0" smtClean="0"/>
          </a:p>
          <a:p>
            <a:r>
              <a:rPr lang="fr-FR" dirty="0" smtClean="0"/>
              <a:t>Systèmes de sécurité parfois lourd</a:t>
            </a:r>
          </a:p>
          <a:p>
            <a:endParaRPr lang="fr-FR" dirty="0" smtClean="0"/>
          </a:p>
          <a:p>
            <a:r>
              <a:rPr lang="fr-FR" dirty="0" smtClean="0"/>
              <a:t>Intérêt des modèles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30DC-FDC5-4CB7-99E7-2DE4F43920C5}" type="datetime1">
              <a:rPr lang="en-US" smtClean="0"/>
              <a:t>5/23/2014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du problème</a:t>
            </a:r>
          </a:p>
          <a:p>
            <a:endParaRPr lang="fr-FR" dirty="0" smtClean="0"/>
          </a:p>
          <a:p>
            <a:r>
              <a:rPr lang="fr-FR" dirty="0" smtClean="0"/>
              <a:t>Organisation du projet</a:t>
            </a:r>
          </a:p>
          <a:p>
            <a:endParaRPr lang="fr-FR" dirty="0" smtClean="0"/>
          </a:p>
          <a:p>
            <a:r>
              <a:rPr lang="fr-FR" dirty="0" smtClean="0"/>
              <a:t>Présentation de l’application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3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Systèmes distribués nombreux sur Internet</a:t>
            </a:r>
          </a:p>
          <a:p>
            <a:endParaRPr lang="fr-FR" dirty="0" smtClean="0"/>
          </a:p>
          <a:p>
            <a:r>
              <a:rPr lang="fr-FR" dirty="0" smtClean="0"/>
              <a:t>Nécessité de contrôles mais algorithmes classiques “lourds”</a:t>
            </a:r>
          </a:p>
          <a:p>
            <a:endParaRPr lang="fr-FR" dirty="0" smtClean="0"/>
          </a:p>
          <a:p>
            <a:r>
              <a:rPr lang="fr-FR" dirty="0" smtClean="0"/>
              <a:t>Modèles basés sur la confiance moins restrictifs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4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du problème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Expérience de Joyce Berg (Université d’Iowa, 1994)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Mise en application du modèle de Trust Game sur de véritables utilisateurs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Gain si les 2 utilisateurs collaborent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Sinon désavantage pour l’un des 2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5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du problème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6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du problème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986" y="1066800"/>
            <a:ext cx="7550014" cy="52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d’un logiciel client-serveur</a:t>
            </a:r>
          </a:p>
          <a:p>
            <a:endParaRPr lang="fr-FR" dirty="0" smtClean="0"/>
          </a:p>
          <a:p>
            <a:r>
              <a:rPr lang="fr-FR" dirty="0" smtClean="0"/>
              <a:t>Implémentation du modèle de Trust Game</a:t>
            </a:r>
          </a:p>
          <a:p>
            <a:endParaRPr lang="fr-FR" dirty="0" smtClean="0"/>
          </a:p>
          <a:p>
            <a:r>
              <a:rPr lang="fr-FR" dirty="0" smtClean="0"/>
              <a:t>Langages utilisés: Java, </a:t>
            </a:r>
            <a:r>
              <a:rPr lang="fr-FR" dirty="0" err="1" smtClean="0"/>
              <a:t>JavaFX</a:t>
            </a:r>
            <a:r>
              <a:rPr lang="fr-FR" dirty="0" smtClean="0"/>
              <a:t> pour l’interface graphique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7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Organisation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Cahier des charges:</a:t>
            </a:r>
          </a:p>
          <a:p>
            <a:endParaRPr lang="en-US" dirty="0" smtClean="0"/>
          </a:p>
          <a:p>
            <a:pPr lvl="1"/>
            <a:r>
              <a:rPr lang="fr-FR" dirty="0" smtClean="0"/>
              <a:t>Fournir une interface client-serveur permettant de lancer plusieurs clients à la </a:t>
            </a:r>
            <a:r>
              <a:rPr lang="fr-FR" dirty="0" smtClean="0"/>
              <a:t>fois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Permettre à l’administrateur de régler les différents paramètres d’un jeu en fonction de l’expérience qu’il veut </a:t>
            </a:r>
            <a:r>
              <a:rPr lang="fr-FR" dirty="0" smtClean="0"/>
              <a:t>conduire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Fournir à l’utilisateur des statistiques sur ses manches précédentes à l’aide d’un </a:t>
            </a:r>
            <a:r>
              <a:rPr lang="fr-FR" dirty="0" smtClean="0"/>
              <a:t>histogramme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Permettre une sauvegarde des données afin d’analyser le comportement psychologique des </a:t>
            </a:r>
            <a:r>
              <a:rPr lang="fr-FR" dirty="0" smtClean="0"/>
              <a:t>joueurs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Assurer le contrôle des données rentrées par l’administrateur et les </a:t>
            </a:r>
            <a:r>
              <a:rPr lang="fr-FR" dirty="0" smtClean="0"/>
              <a:t>joueurs</a:t>
            </a:r>
            <a:endParaRPr lang="en-US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8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Organisation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du RMI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29C-4479-4990-BE02-CF134AA6F9A2}" type="datetime1">
              <a:rPr lang="en-US" smtClean="0"/>
              <a:t>5/23/2014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B.Maurice - D.Rubino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0B58-8593-45BA-8016-197494A26628}" type="slidenum">
              <a:rPr lang="en-US" smtClean="0"/>
              <a:t>9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pic>
        <p:nvPicPr>
          <p:cNvPr id="7" name="Image 6" descr="File:RMI-Stubs-Skeletons.sv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781800" cy="1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rm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200400"/>
            <a:ext cx="58674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296</Words>
  <Application>Microsoft Office PowerPoint</Application>
  <PresentationFormat>Affichage à l'écran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Game Theory Models for Trust-based Collaboration</vt:lpstr>
      <vt:lpstr>Introduction</vt:lpstr>
      <vt:lpstr>Plan</vt:lpstr>
      <vt:lpstr>Analyse du problème</vt:lpstr>
      <vt:lpstr>Analyse du problème</vt:lpstr>
      <vt:lpstr>Analyse du problème</vt:lpstr>
      <vt:lpstr>Organisation du projet</vt:lpstr>
      <vt:lpstr>Organisation du projet</vt:lpstr>
      <vt:lpstr>Présentation de l’application</vt:lpstr>
      <vt:lpstr>Présentation de l’application</vt:lpstr>
      <vt:lpstr>Conclusion</vt:lpstr>
      <vt:lpstr>Questions/Réponses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 Rubino</dc:creator>
  <cp:lastModifiedBy>David Rubino</cp:lastModifiedBy>
  <cp:revision>19</cp:revision>
  <dcterms:created xsi:type="dcterms:W3CDTF">2014-05-23T11:26:40Z</dcterms:created>
  <dcterms:modified xsi:type="dcterms:W3CDTF">2014-05-23T12:01:44Z</dcterms:modified>
</cp:coreProperties>
</file>