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9CEE-032A-4335-8F24-E0D2283B0E67}" v="623" dt="2024-03-12T09:14:3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21" y="1837535"/>
            <a:ext cx="6718492" cy="328813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Система для учета и анализа питания домашних животных, с рекомендациями по кормлению и уходу</a:t>
            </a:r>
            <a:br>
              <a:rPr lang="ru-RU" sz="3600" dirty="0">
                <a:latin typeface="Montserrat Medium" panose="00000600000000000000" pitchFamily="2" charset="-52"/>
                <a:ea typeface="Batang"/>
              </a:rPr>
            </a:b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r>
              <a:rPr lang="ru-RU" sz="3600" dirty="0" err="1">
                <a:latin typeface="Montserrat Medium" panose="00000600000000000000" pitchFamily="2" charset="-52"/>
                <a:ea typeface="Batang"/>
                <a:cs typeface="Calibri"/>
              </a:rPr>
              <a:t>PetFeed</a:t>
            </a: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endParaRPr lang="ru-RU" sz="3600" dirty="0">
              <a:latin typeface="Montserrat Medium" panose="00000600000000000000" pitchFamily="2" charset="-52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106008-E0F1-5CF6-D321-E27572B3FEBF}"/>
              </a:ext>
            </a:extLst>
          </p:cNvPr>
          <p:cNvSpPr txBox="1"/>
          <p:nvPr/>
        </p:nvSpPr>
        <p:spPr>
          <a:xfrm>
            <a:off x="8074592" y="4713663"/>
            <a:ext cx="37556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Блинова О.А.</a:t>
            </a: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Семенов А.А. </a:t>
            </a: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Вдовикова Е.Ю.</a:t>
            </a:r>
          </a:p>
        </p:txBody>
      </p:sp>
      <p:pic>
        <p:nvPicPr>
          <p:cNvPr id="1026" name="Picture 2" descr="C:\aPersonal\VSU CS\ТП 3к\икон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1" y="947658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F02-CBE2-29AB-7C89-A7BBE6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План развития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4DD3F-F795-DFF5-E412-D9A42B22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0" y="2121462"/>
            <a:ext cx="11048768" cy="40863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Краткосрочный:</a:t>
            </a:r>
          </a:p>
          <a:p>
            <a:pPr marL="0" indent="0">
              <a:buNone/>
            </a:pPr>
            <a:r>
              <a:rPr lang="ru-RU" sz="2100" kern="1200" dirty="0">
                <a:latin typeface="Montserrat" panose="00000500000000000000" pitchFamily="2" charset="-52"/>
                <a:cs typeface="Times New Roman"/>
              </a:rPr>
              <a:t>Реализовать приложение, с возможностью добавлять питомцев, внесения информации о питомце, добавление информации о здоровье питомца, указание количества и названия употребляемого корма, просмотр анализа корма и подходящих альтернатив к нему.</a:t>
            </a:r>
          </a:p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Долгосрочный:</a:t>
            </a:r>
          </a:p>
          <a:p>
            <a:pPr marL="0" indent="0" algn="l" rtl="0">
              <a:buNone/>
            </a:pPr>
            <a:r>
              <a:rPr lang="ru-RU" sz="2100" dirty="0">
                <a:latin typeface="Montserrat" panose="00000500000000000000" pitchFamily="2" charset="-52"/>
                <a:ea typeface="Times New Roman"/>
              </a:rPr>
              <a:t>Д</a:t>
            </a:r>
            <a:r>
              <a:rPr lang="ru-RU" sz="2100" kern="1200" dirty="0">
                <a:latin typeface="Montserrat" panose="00000500000000000000" pitchFamily="2" charset="-52"/>
                <a:ea typeface="Times New Roman"/>
              </a:rPr>
              <a:t>обавление инструмента для поиска ближайших ветеринарных клиник, возможность комментирования статей и загрузки фотографий в профиль питомца.</a:t>
            </a:r>
            <a:endParaRPr lang="ru-RU" sz="21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69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2BEF-23FE-3C45-25F2-15CC3B9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 Light"/>
              </a:rPr>
              <a:t>Команда</a:t>
            </a:r>
            <a:endParaRPr lang="ru-RU" sz="3600" dirty="0">
              <a:latin typeface="Montserrat SemiBold" panose="00000700000000000000" pitchFamily="2" charset="-52"/>
              <a:ea typeface="Batang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32779-9386-BAE4-26D3-1D879601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Блинова О.А.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Project Manager, 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документация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Семенов А.А.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Frontend, Mobile developer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Вдовикова Е.Ю.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QA-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инженер, дизайнер</a:t>
            </a:r>
            <a:endParaRPr lang="ru-RU" sz="2400" dirty="0">
              <a:latin typeface="Montserrat" panose="00000500000000000000" pitchFamily="2" charset="-5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8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62D75-67E4-87CB-CF30-9F43866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Проблема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E350-93B7-1833-B630-6459307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6731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Многие владельцы домашних животных стремятся правильно заботиться о своем питомце, но возникают трудности из-за </a:t>
            </a:r>
            <a:r>
              <a:rPr lang="ru-RU" sz="2400" dirty="0">
                <a:latin typeface="Montserrat Medium" panose="00000600000000000000" pitchFamily="2" charset="-52"/>
              </a:rPr>
              <a:t>фрагментированной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 Medium" panose="00000600000000000000" pitchFamily="2" charset="-52"/>
              </a:rPr>
              <a:t>информации о кормах и уходе, </a:t>
            </a:r>
            <a:r>
              <a:rPr lang="ru-RU" sz="2400" dirty="0">
                <a:latin typeface="Montserrat" panose="00000500000000000000" pitchFamily="2" charset="-52"/>
              </a:rPr>
              <a:t>разбросанной по просторам Интернета, а также </a:t>
            </a:r>
            <a:r>
              <a:rPr lang="ru-RU" sz="2400" dirty="0">
                <a:latin typeface="Montserrat Medium" panose="00000600000000000000" pitchFamily="2" charset="-52"/>
              </a:rPr>
              <a:t>необходимости вести учет рациона самостоятельно.</a:t>
            </a:r>
            <a:endParaRPr lang="ru-RU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11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4283C-265C-914D-9F9D-014102E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Целевая аудитория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5F3E-455D-E7F6-B230-3280311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Владельцы домашних животных, которые ищут удобный способ получения информации и рекомендаций по питанию своих питомцев.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99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500E-3127-E340-AE6F-66EC90D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Предлагаемое решение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03174-CF8F-1E51-2CE4-B5C4A6E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73" y="2263427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 Medium" panose="00000600000000000000" pitchFamily="2" charset="-52"/>
                <a:cs typeface="Calibri"/>
              </a:rPr>
              <a:t>PetFeed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–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приложение, предоставляющее удобный функционал для ведения учета питания животного. Оно не только выдает наглядную информацию о качестве кормов и предлагает альтернативные варианты, но также предоставляет систематизированную базу данных с полезными советами и рекомендациями по уходу за животным. Вся необходимая информация собрана в одном месте, что делает процесс ухода за питомцем более удобным для владельцев.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49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Технологии и 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Язык программирования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Dart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Фреймворк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Flutter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СУБД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PostgreSQL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Эти технологии были выбраны с учетом их текущих темпов развития, а также с целью обеспечения удобства долгосрочной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32868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069C-2698-CFAC-974B-6A793FA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Конкурентное преимущество</a:t>
            </a:r>
            <a:endParaRPr lang="ru-RU" dirty="0">
              <a:latin typeface="Montserrat SemiBold" panose="00000700000000000000" pitchFamily="2" charset="-52"/>
              <a:ea typeface="Batang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0520A-4EEC-22D5-96F5-E92D845E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0" i="0" kern="1200" dirty="0">
                <a:latin typeface="Montserrat" panose="00000500000000000000" pitchFamily="2" charset="-52"/>
                <a:cs typeface="Times New Roman"/>
              </a:rPr>
              <a:t>В отличие от зарубежных аналогов, конкурентным преимуществом нашего приложения является не только наличие русского языка, но и комбинация персонализированных рекомендаций по питанию и уходу для домашних животных. Наше приложение предлагает индивидуальный подход к каждому питомцу, учитывая его особенности и потребности.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995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 продукта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pic>
        <p:nvPicPr>
          <p:cNvPr id="5" name="Объект 3" descr="Изображение выглядит как текс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5A617C5E-F6FA-1085-5AEE-0338C371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0" y="2086731"/>
            <a:ext cx="1910167" cy="391098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о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C4B6DDD3-FD80-8AE7-5FF4-648DBB9A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58" y="2077762"/>
            <a:ext cx="1863174" cy="390621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E47233EE-089C-3D0F-9BAB-5195FE3E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279" y="2090738"/>
            <a:ext cx="1937441" cy="39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DEC0-AE07-9186-4C6C-CA2D54E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 продукта</a:t>
            </a:r>
            <a:endParaRPr lang="ru-RU" sz="3600" dirty="0">
              <a:latin typeface="Montserrat SemiBold" panose="00000700000000000000" pitchFamily="2" charset="-52"/>
            </a:endParaRPr>
          </a:p>
        </p:txBody>
      </p:sp>
      <p:pic>
        <p:nvPicPr>
          <p:cNvPr id="9" name="Объект 8" descr="Изображение выглядит как текст, снимок экрана, Мобильный телефон, смартфон&#10;&#10;Автоматически созданное описание">
            <a:extLst>
              <a:ext uri="{FF2B5EF4-FFF2-40B4-BE49-F238E27FC236}">
                <a16:creationId xmlns:a16="http://schemas.microsoft.com/office/drawing/2014/main" id="{9301084D-C970-8B6B-FE04-08D24BA23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414" y="2130905"/>
            <a:ext cx="1888503" cy="3910987"/>
          </a:xfrm>
        </p:spPr>
      </p:pic>
      <p:pic>
        <p:nvPicPr>
          <p:cNvPr id="10" name="Рисунок 9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7934D39D-DB32-62C7-A60E-D04F8B3F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93" y="2134290"/>
            <a:ext cx="1896718" cy="39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CC14-5ED8-B189-F03E-E37D397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Продажа премиум аккаунтов</a:t>
            </a: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Встроенная реклама</a:t>
            </a:r>
          </a:p>
        </p:txBody>
      </p:sp>
    </p:spTree>
    <p:extLst>
      <p:ext uri="{BB962C8B-B14F-4D97-AF65-F5344CB8AC3E}">
        <p14:creationId xmlns:p14="http://schemas.microsoft.com/office/powerpoint/2010/main" val="154380916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340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Batang</vt:lpstr>
      <vt:lpstr>Arial</vt:lpstr>
      <vt:lpstr>Avenir Next LT Pro Light</vt:lpstr>
      <vt:lpstr>Montserrat</vt:lpstr>
      <vt:lpstr>Montserrat Medium</vt:lpstr>
      <vt:lpstr>Montserrat SemiBold</vt:lpstr>
      <vt:lpstr>AlignmentVTI</vt:lpstr>
      <vt:lpstr>Система для учета и анализа питания домашних животных, с рекомендациями по кормлению и уходу "PetFeed"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Oksana</cp:lastModifiedBy>
  <cp:revision>204</cp:revision>
  <dcterms:created xsi:type="dcterms:W3CDTF">2024-03-11T22:06:15Z</dcterms:created>
  <dcterms:modified xsi:type="dcterms:W3CDTF">2024-03-12T14:14:27Z</dcterms:modified>
</cp:coreProperties>
</file>