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矩形 35"/>
          <p:cNvSpPr/>
          <p:nvPr/>
        </p:nvSpPr>
        <p:spPr>
          <a:xfrm>
            <a:off x="48260" y="3073400"/>
            <a:ext cx="12068175" cy="2351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07745" y="3187700"/>
            <a:ext cx="10332720" cy="14535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260" y="91440"/>
            <a:ext cx="12067540" cy="67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3675" y="252095"/>
            <a:ext cx="94869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/>
              <a:t>顶部</a:t>
            </a:r>
            <a:endParaRPr lang="zh-CN" sz="1600"/>
          </a:p>
        </p:txBody>
      </p:sp>
      <p:sp>
        <p:nvSpPr>
          <p:cNvPr id="6" name="矩形 5"/>
          <p:cNvSpPr/>
          <p:nvPr/>
        </p:nvSpPr>
        <p:spPr>
          <a:xfrm>
            <a:off x="1000125" y="158115"/>
            <a:ext cx="10313670" cy="527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7595" y="251460"/>
            <a:ext cx="69977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版心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658620" y="212725"/>
            <a:ext cx="3362960" cy="434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57165" y="201295"/>
            <a:ext cx="5842000" cy="434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13230" y="252095"/>
            <a:ext cx="116078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左部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10534650" y="250825"/>
            <a:ext cx="76327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右部</a:t>
            </a:r>
            <a:endParaRPr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5421630" y="250190"/>
            <a:ext cx="5103495" cy="33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889240" y="261620"/>
            <a:ext cx="502285" cy="337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ul</a:t>
            </a:r>
            <a:endParaRPr lang="en-US" altLang="zh-CN" sz="1600"/>
          </a:p>
        </p:txBody>
      </p:sp>
      <p:sp>
        <p:nvSpPr>
          <p:cNvPr id="14" name="矩形 13"/>
          <p:cNvSpPr/>
          <p:nvPr/>
        </p:nvSpPr>
        <p:spPr>
          <a:xfrm>
            <a:off x="48895" y="846455"/>
            <a:ext cx="12066905" cy="527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8910" y="937260"/>
            <a:ext cx="70040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通栏</a:t>
            </a:r>
            <a:endParaRPr lang="zh-CN" altLang="en-US" sz="1600"/>
          </a:p>
        </p:txBody>
      </p:sp>
      <p:sp>
        <p:nvSpPr>
          <p:cNvPr id="16" name="矩形 15"/>
          <p:cNvSpPr/>
          <p:nvPr/>
        </p:nvSpPr>
        <p:spPr>
          <a:xfrm>
            <a:off x="1003300" y="883920"/>
            <a:ext cx="10311130" cy="422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06805" y="935990"/>
            <a:ext cx="109474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版心</a:t>
            </a:r>
            <a:endParaRPr lang="zh-CN" altLang="en-US" sz="1600"/>
          </a:p>
        </p:txBody>
      </p:sp>
      <p:sp>
        <p:nvSpPr>
          <p:cNvPr id="18" name="矩形 17"/>
          <p:cNvSpPr/>
          <p:nvPr/>
        </p:nvSpPr>
        <p:spPr>
          <a:xfrm>
            <a:off x="8341995" y="937260"/>
            <a:ext cx="2756535" cy="340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16365" y="948690"/>
            <a:ext cx="164846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（</a:t>
            </a:r>
            <a:r>
              <a:rPr lang="zh-CN" altLang="en-US" sz="1600">
                <a:sym typeface="+mn-ea"/>
              </a:rPr>
              <a:t>绝对定位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49530" y="1450340"/>
            <a:ext cx="12066270" cy="1529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10920" y="1490980"/>
            <a:ext cx="10328910" cy="1410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2395" y="1915795"/>
            <a:ext cx="9505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搜索栏</a:t>
            </a:r>
            <a:endParaRPr lang="zh-CN" altLang="en-US"/>
          </a:p>
          <a:p>
            <a:r>
              <a:rPr lang="en-US" altLang="zh-CN"/>
              <a:t>border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106805" y="2028190"/>
            <a:ext cx="109474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版心</a:t>
            </a:r>
            <a:endParaRPr lang="zh-CN" altLang="en-US" sz="1600"/>
          </a:p>
        </p:txBody>
      </p:sp>
      <p:sp>
        <p:nvSpPr>
          <p:cNvPr id="25" name="矩形 24"/>
          <p:cNvSpPr/>
          <p:nvPr/>
        </p:nvSpPr>
        <p:spPr>
          <a:xfrm>
            <a:off x="1658620" y="1528445"/>
            <a:ext cx="9469755" cy="6356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658620" y="2246630"/>
            <a:ext cx="9469755" cy="6057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790065" y="1566545"/>
            <a:ext cx="2162810" cy="567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166870" y="1556385"/>
            <a:ext cx="4224655" cy="3155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19515" y="1567180"/>
            <a:ext cx="2181225" cy="3168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166870" y="1898650"/>
            <a:ext cx="4207510" cy="2368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77365" y="2310130"/>
            <a:ext cx="2202180" cy="4845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868805" y="2364105"/>
            <a:ext cx="2018030" cy="1803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881505" y="2610485"/>
            <a:ext cx="2004695" cy="19392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177030" y="2297430"/>
            <a:ext cx="4213860" cy="4838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820150" y="2298065"/>
            <a:ext cx="2188845" cy="4838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020185" y="3257550"/>
            <a:ext cx="4537075" cy="1305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173220" y="3320415"/>
            <a:ext cx="4201160" cy="3282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814060" y="3300095"/>
            <a:ext cx="91503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大海报</a:t>
            </a:r>
            <a:endParaRPr lang="zh-CN" altLang="en-US" sz="1600"/>
          </a:p>
        </p:txBody>
      </p:sp>
      <p:sp>
        <p:nvSpPr>
          <p:cNvPr id="40" name="矩形 39"/>
          <p:cNvSpPr/>
          <p:nvPr/>
        </p:nvSpPr>
        <p:spPr>
          <a:xfrm>
            <a:off x="4173855" y="3709670"/>
            <a:ext cx="4211320" cy="358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177030" y="4128770"/>
            <a:ext cx="4210050" cy="370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219065" y="3719195"/>
            <a:ext cx="203136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绝对定位的标号按钮</a:t>
            </a:r>
            <a:endParaRPr lang="zh-CN" altLang="en-US" sz="1600"/>
          </a:p>
        </p:txBody>
      </p:sp>
      <p:sp>
        <p:nvSpPr>
          <p:cNvPr id="43" name="文本框 42"/>
          <p:cNvSpPr txBox="1"/>
          <p:nvPr/>
        </p:nvSpPr>
        <p:spPr>
          <a:xfrm>
            <a:off x="5231765" y="4138295"/>
            <a:ext cx="203136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绝对定位的箭头按钮</a:t>
            </a:r>
            <a:endParaRPr lang="zh-CN" altLang="en-US" sz="1600"/>
          </a:p>
        </p:txBody>
      </p:sp>
      <p:sp>
        <p:nvSpPr>
          <p:cNvPr id="45" name="矩形 44"/>
          <p:cNvSpPr/>
          <p:nvPr/>
        </p:nvSpPr>
        <p:spPr>
          <a:xfrm>
            <a:off x="8700135" y="3257550"/>
            <a:ext cx="2428240" cy="1304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820150" y="3312795"/>
            <a:ext cx="2188845" cy="314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820150" y="3731895"/>
            <a:ext cx="2188845" cy="314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820150" y="4150995"/>
            <a:ext cx="2188845" cy="314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2545" y="5512435"/>
            <a:ext cx="12067540" cy="1252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04570" y="4734560"/>
            <a:ext cx="10353040" cy="606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94105" y="4839970"/>
            <a:ext cx="1635760" cy="395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874010" y="4839335"/>
            <a:ext cx="1991360" cy="395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996180" y="4839335"/>
            <a:ext cx="1991360" cy="395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132320" y="4839970"/>
            <a:ext cx="1991360" cy="395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268460" y="4839335"/>
            <a:ext cx="1991360" cy="395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99490" y="6142355"/>
            <a:ext cx="10358120" cy="579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12395" y="5532755"/>
            <a:ext cx="11916410" cy="5797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821815" y="6172835"/>
            <a:ext cx="8941435" cy="171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1814830" y="6356985"/>
            <a:ext cx="8941435" cy="1714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821815" y="6541135"/>
            <a:ext cx="8941435" cy="1714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>
            <a:off x="3932555" y="6527800"/>
            <a:ext cx="0" cy="197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63" idx="0"/>
            <a:endCxn id="63" idx="2"/>
          </p:cNvCxnSpPr>
          <p:nvPr/>
        </p:nvCxnSpPr>
        <p:spPr>
          <a:xfrm>
            <a:off x="6292850" y="6541135"/>
            <a:ext cx="0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8641080" y="6553835"/>
            <a:ext cx="0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1133475" y="6163945"/>
            <a:ext cx="51435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版心</a:t>
            </a:r>
            <a:endParaRPr lang="zh-CN" altLang="en-US" sz="1600"/>
          </a:p>
        </p:txBody>
      </p:sp>
      <p:sp>
        <p:nvSpPr>
          <p:cNvPr id="68" name="矩形 67"/>
          <p:cNvSpPr/>
          <p:nvPr/>
        </p:nvSpPr>
        <p:spPr>
          <a:xfrm>
            <a:off x="187325" y="5579745"/>
            <a:ext cx="11777345" cy="1187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991870" y="5765165"/>
            <a:ext cx="10366375" cy="306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1073785" y="5738495"/>
            <a:ext cx="79121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版心</a:t>
            </a:r>
            <a:endParaRPr lang="zh-CN" altLang="en-US" sz="1600"/>
          </a:p>
        </p:txBody>
      </p:sp>
      <p:grpSp>
        <p:nvGrpSpPr>
          <p:cNvPr id="74" name="组合 73"/>
          <p:cNvGrpSpPr/>
          <p:nvPr/>
        </p:nvGrpSpPr>
        <p:grpSpPr>
          <a:xfrm>
            <a:off x="1821180" y="5765165"/>
            <a:ext cx="1357630" cy="274320"/>
            <a:chOff x="2912" y="9080"/>
            <a:chExt cx="2138" cy="432"/>
          </a:xfrm>
        </p:grpSpPr>
        <p:sp>
          <p:nvSpPr>
            <p:cNvPr id="72" name="矩形 71"/>
            <p:cNvSpPr/>
            <p:nvPr/>
          </p:nvSpPr>
          <p:spPr>
            <a:xfrm>
              <a:off x="2912" y="9124"/>
              <a:ext cx="2138" cy="3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785" y="9080"/>
              <a:ext cx="625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Arial" panose="020B0604020202020204" pitchFamily="34" charset="0"/>
                </a:rPr>
                <a:t>dl</a:t>
              </a:r>
              <a:endParaRPr lang="en-US" altLang="zh-CN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308350" y="5761990"/>
            <a:ext cx="1357630" cy="274320"/>
            <a:chOff x="2912" y="9080"/>
            <a:chExt cx="2138" cy="432"/>
          </a:xfrm>
        </p:grpSpPr>
        <p:sp>
          <p:nvSpPr>
            <p:cNvPr id="76" name="矩形 75"/>
            <p:cNvSpPr/>
            <p:nvPr/>
          </p:nvSpPr>
          <p:spPr>
            <a:xfrm>
              <a:off x="2912" y="9124"/>
              <a:ext cx="2138" cy="3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785" y="9080"/>
              <a:ext cx="625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Arial" panose="020B0604020202020204" pitchFamily="34" charset="0"/>
                </a:rPr>
                <a:t>dl</a:t>
              </a:r>
              <a:endParaRPr lang="en-US" altLang="zh-CN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799965" y="5764530"/>
            <a:ext cx="1357630" cy="274320"/>
            <a:chOff x="2912" y="9080"/>
            <a:chExt cx="2138" cy="432"/>
          </a:xfrm>
        </p:grpSpPr>
        <p:sp>
          <p:nvSpPr>
            <p:cNvPr id="79" name="矩形 78"/>
            <p:cNvSpPr/>
            <p:nvPr/>
          </p:nvSpPr>
          <p:spPr>
            <a:xfrm>
              <a:off x="2912" y="9124"/>
              <a:ext cx="2138" cy="3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3785" y="9080"/>
              <a:ext cx="625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Arial" panose="020B0604020202020204" pitchFamily="34" charset="0"/>
                </a:rPr>
                <a:t>dl</a:t>
              </a:r>
              <a:endParaRPr lang="en-US" altLang="zh-CN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277610" y="5763895"/>
            <a:ext cx="1357630" cy="274320"/>
            <a:chOff x="2912" y="9080"/>
            <a:chExt cx="2138" cy="432"/>
          </a:xfrm>
        </p:grpSpPr>
        <p:sp>
          <p:nvSpPr>
            <p:cNvPr id="82" name="矩形 81"/>
            <p:cNvSpPr/>
            <p:nvPr/>
          </p:nvSpPr>
          <p:spPr>
            <a:xfrm>
              <a:off x="2912" y="9124"/>
              <a:ext cx="2138" cy="3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785" y="9080"/>
              <a:ext cx="625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Arial" panose="020B0604020202020204" pitchFamily="34" charset="0"/>
                </a:rPr>
                <a:t>dl</a:t>
              </a:r>
              <a:endParaRPr lang="en-US" altLang="zh-CN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800340" y="5776595"/>
            <a:ext cx="1357630" cy="274320"/>
            <a:chOff x="2912" y="9080"/>
            <a:chExt cx="2138" cy="432"/>
          </a:xfrm>
        </p:grpSpPr>
        <p:sp>
          <p:nvSpPr>
            <p:cNvPr id="88" name="矩形 87"/>
            <p:cNvSpPr/>
            <p:nvPr/>
          </p:nvSpPr>
          <p:spPr>
            <a:xfrm>
              <a:off x="2912" y="9124"/>
              <a:ext cx="2138" cy="3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3785" y="9080"/>
              <a:ext cx="625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Arial" panose="020B0604020202020204" pitchFamily="34" charset="0"/>
                </a:rPr>
                <a:t>dl</a:t>
              </a:r>
              <a:endParaRPr lang="en-US" altLang="zh-CN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9371965" y="5768975"/>
            <a:ext cx="1357630" cy="274320"/>
            <a:chOff x="2912" y="9080"/>
            <a:chExt cx="2138" cy="432"/>
          </a:xfrm>
        </p:grpSpPr>
        <p:sp>
          <p:nvSpPr>
            <p:cNvPr id="91" name="矩形 90"/>
            <p:cNvSpPr/>
            <p:nvPr/>
          </p:nvSpPr>
          <p:spPr>
            <a:xfrm>
              <a:off x="2912" y="9124"/>
              <a:ext cx="2138" cy="3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785" y="9080"/>
              <a:ext cx="625" cy="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Arial" panose="020B0604020202020204" pitchFamily="34" charset="0"/>
                </a:rPr>
                <a:t>dl</a:t>
              </a:r>
              <a:endParaRPr lang="en-US" altLang="zh-CN" sz="1200">
                <a:latin typeface="Arial" panose="020B0604020202020204" pitchFamily="34" charset="0"/>
              </a:endParaRPr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339090" y="3672205"/>
            <a:ext cx="51435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198120" y="6250305"/>
            <a:ext cx="7188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尾部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WPS 演示</Application>
  <PresentationFormat>宽屏</PresentationFormat>
  <Paragraphs>47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MBENBEN</dc:creator>
  <cp:lastModifiedBy>MBENBEN</cp:lastModifiedBy>
  <cp:revision>3</cp:revision>
  <dcterms:created xsi:type="dcterms:W3CDTF">2015-05-05T08:02:00Z</dcterms:created>
  <dcterms:modified xsi:type="dcterms:W3CDTF">2016-08-21T15:47:30Z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