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10795"/>
            <a:ext cx="12195810" cy="901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3070" y="0"/>
            <a:ext cx="8726805" cy="911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90395" y="180340"/>
            <a:ext cx="1517015" cy="5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565" y="169545"/>
            <a:ext cx="486918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59190" y="169545"/>
            <a:ext cx="1494790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949325"/>
            <a:ext cx="12195175" cy="648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97355" y="1860550"/>
            <a:ext cx="8759825" cy="868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90395" y="1861185"/>
            <a:ext cx="1871980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4" idx="0"/>
          </p:cNvCxnSpPr>
          <p:nvPr/>
        </p:nvCxnSpPr>
        <p:spPr>
          <a:xfrm flipV="1">
            <a:off x="1635760" y="2235200"/>
            <a:ext cx="1017905" cy="652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7640" y="2887980"/>
            <a:ext cx="29356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li</a:t>
            </a:r>
            <a:r>
              <a:rPr lang="zh-CN" altLang="en-US"/>
              <a:t>标签 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1.img</a:t>
            </a:r>
            <a:r>
              <a:rPr lang="zh-CN" altLang="en-US"/>
              <a:t>标签</a:t>
            </a:r>
            <a:r>
              <a:rPr lang="en-US" altLang="zh-CN"/>
              <a:t>  2.p</a:t>
            </a:r>
            <a:r>
              <a:rPr lang="zh-CN" altLang="en-US"/>
              <a:t>标签  </a:t>
            </a:r>
            <a:r>
              <a:rPr lang="en-US" altLang="zh-CN"/>
              <a:t>3.p</a:t>
            </a:r>
            <a:r>
              <a:rPr lang="zh-CN" altLang="en-US"/>
              <a:t>标签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9643110" y="740410"/>
            <a:ext cx="1494790" cy="97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758805" y="361950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margin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046855" y="1858645"/>
            <a:ext cx="1871980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26810" y="1861185"/>
            <a:ext cx="1871980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82000" y="1858645"/>
            <a:ext cx="1871980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635" y="3653155"/>
            <a:ext cx="12195810" cy="2153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97355" y="3653155"/>
            <a:ext cx="8759825" cy="152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18" idx="0"/>
            <a:endCxn id="18" idx="2"/>
          </p:cNvCxnSpPr>
          <p:nvPr/>
        </p:nvCxnSpPr>
        <p:spPr>
          <a:xfrm>
            <a:off x="6077585" y="3653155"/>
            <a:ext cx="0" cy="152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12715" y="5389880"/>
            <a:ext cx="1824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padding-bottom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673725" y="292036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margin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389245" y="1104265"/>
            <a:ext cx="139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banner</a:t>
            </a:r>
            <a:r>
              <a:rPr lang="zh-CN" altLang="en-US"/>
              <a:t>通栏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703070" y="4235450"/>
            <a:ext cx="4363085" cy="944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78220" y="4224655"/>
            <a:ext cx="4370705" cy="944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635" y="5840095"/>
            <a:ext cx="12195810" cy="995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03070" y="5845175"/>
            <a:ext cx="8754110" cy="945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91030" y="5998210"/>
            <a:ext cx="1739900" cy="606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087620" y="5998845"/>
            <a:ext cx="3971290" cy="6057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448800" y="5911850"/>
            <a:ext cx="914400" cy="7975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2016-08-17T02:08:00Z</dcterms:created>
  <dcterms:modified xsi:type="dcterms:W3CDTF">2016-08-17T07:51:03Z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