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76" r:id="rId5"/>
    <p:sldId id="279" r:id="rId6"/>
    <p:sldId id="259" r:id="rId7"/>
    <p:sldId id="258" r:id="rId8"/>
    <p:sldId id="275" r:id="rId9"/>
    <p:sldId id="260" r:id="rId10"/>
    <p:sldId id="268" r:id="rId11"/>
    <p:sldId id="261" r:id="rId12"/>
    <p:sldId id="286" r:id="rId13"/>
    <p:sldId id="282" r:id="rId14"/>
    <p:sldId id="287" r:id="rId15"/>
    <p:sldId id="281" r:id="rId16"/>
    <p:sldId id="284" r:id="rId17"/>
    <p:sldId id="262" r:id="rId18"/>
    <p:sldId id="263" r:id="rId19"/>
    <p:sldId id="269" r:id="rId20"/>
    <p:sldId id="270" r:id="rId21"/>
    <p:sldId id="271" r:id="rId22"/>
    <p:sldId id="265" r:id="rId23"/>
    <p:sldId id="266" r:id="rId24"/>
    <p:sldId id="267" r:id="rId25"/>
    <p:sldId id="272" r:id="rId26"/>
    <p:sldId id="27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D989DD-2DED-41B6-9D49-B33E93C4F3D0}" type="doc">
      <dgm:prSet loTypeId="urn:microsoft.com/office/officeart/2005/8/layout/StepDownProcess" loCatId="process" qsTypeId="urn:microsoft.com/office/officeart/2005/8/quickstyle/simple3" qsCatId="simple" csTypeId="urn:microsoft.com/office/officeart/2005/8/colors/colorful1" csCatId="colorful" phldr="1"/>
      <dgm:spPr/>
    </dgm:pt>
    <dgm:pt modelId="{07E55D7C-2C7A-481B-96E0-8A3E7BA45973}">
      <dgm:prSet phldrT="[Text]" custT="1"/>
      <dgm:spPr/>
      <dgm:t>
        <a:bodyPr/>
        <a:lstStyle/>
        <a:p>
          <a:r>
            <a:rPr lang="en-IN" sz="1050" b="1" i="0">
              <a:latin typeface="Avenir Next LT Pro" panose="020B0504020202020204" pitchFamily="34" charset="0"/>
            </a:rPr>
            <a:t>Parasite Images into Train and Validation set </a:t>
          </a:r>
        </a:p>
      </dgm:t>
    </dgm:pt>
    <dgm:pt modelId="{79768140-7A59-4DFD-BBB8-88A494473341}" type="parTrans" cxnId="{BB567541-E0D5-4129-AB39-5B8507F7F39F}">
      <dgm:prSet/>
      <dgm:spPr/>
      <dgm:t>
        <a:bodyPr/>
        <a:lstStyle/>
        <a:p>
          <a:endParaRPr lang="en-IN" sz="1050" b="1" i="0">
            <a:latin typeface="Avenir Next LT Pro" panose="020B0504020202020204" pitchFamily="34" charset="0"/>
          </a:endParaRPr>
        </a:p>
      </dgm:t>
    </dgm:pt>
    <dgm:pt modelId="{BB66498C-7D93-42C5-8E6D-CE79E583D3E1}" type="sibTrans" cxnId="{BB567541-E0D5-4129-AB39-5B8507F7F39F}">
      <dgm:prSet/>
      <dgm:spPr/>
      <dgm:t>
        <a:bodyPr/>
        <a:lstStyle/>
        <a:p>
          <a:endParaRPr lang="en-IN" sz="1050" b="1" i="0">
            <a:latin typeface="Avenir Next LT Pro" panose="020B0504020202020204" pitchFamily="34" charset="0"/>
          </a:endParaRPr>
        </a:p>
      </dgm:t>
    </dgm:pt>
    <dgm:pt modelId="{55B47EC1-3A1B-4A73-8547-C62311ED0318}">
      <dgm:prSet phldrT="[Text]" custT="1"/>
      <dgm:spPr/>
      <dgm:t>
        <a:bodyPr/>
        <a:lstStyle/>
        <a:p>
          <a:r>
            <a:rPr lang="en-IN" sz="1050" b="1" i="0">
              <a:latin typeface="Avenir Next LT Pro" panose="020B0504020202020204" pitchFamily="34" charset="0"/>
            </a:rPr>
            <a:t>Preprocessing</a:t>
          </a:r>
        </a:p>
      </dgm:t>
    </dgm:pt>
    <dgm:pt modelId="{BAF9A7D6-11A4-42C2-ABA1-F1E1882AA485}" type="parTrans" cxnId="{09094905-AE5F-43D8-9081-299E315A0D37}">
      <dgm:prSet/>
      <dgm:spPr/>
      <dgm:t>
        <a:bodyPr/>
        <a:lstStyle/>
        <a:p>
          <a:endParaRPr lang="en-IN" sz="1050" b="1" i="0">
            <a:latin typeface="Avenir Next LT Pro" panose="020B0504020202020204" pitchFamily="34" charset="0"/>
          </a:endParaRPr>
        </a:p>
      </dgm:t>
    </dgm:pt>
    <dgm:pt modelId="{DE585C0C-135B-423C-90B0-E593816774F7}" type="sibTrans" cxnId="{09094905-AE5F-43D8-9081-299E315A0D37}">
      <dgm:prSet/>
      <dgm:spPr/>
      <dgm:t>
        <a:bodyPr/>
        <a:lstStyle/>
        <a:p>
          <a:endParaRPr lang="en-IN" sz="1050" b="1" i="0">
            <a:latin typeface="Avenir Next LT Pro" panose="020B0504020202020204" pitchFamily="34" charset="0"/>
          </a:endParaRPr>
        </a:p>
      </dgm:t>
    </dgm:pt>
    <dgm:pt modelId="{C35B8714-6752-42DA-B1EF-BF5D43F65D66}">
      <dgm:prSet phldrT="[Text]" custT="1"/>
      <dgm:spPr/>
      <dgm:t>
        <a:bodyPr/>
        <a:lstStyle/>
        <a:p>
          <a:r>
            <a:rPr lang="en-IN" sz="1050" b="1" i="0">
              <a:latin typeface="Avenir Next LT Pro" panose="020B0504020202020204" pitchFamily="34" charset="0"/>
            </a:rPr>
            <a:t>Feature Engineering</a:t>
          </a:r>
        </a:p>
      </dgm:t>
    </dgm:pt>
    <dgm:pt modelId="{CD62D2C9-A33B-4FE0-B692-F24580E8B43F}" type="parTrans" cxnId="{AEA4EDDB-DAF3-4151-9FBA-2975215854D3}">
      <dgm:prSet/>
      <dgm:spPr/>
      <dgm:t>
        <a:bodyPr/>
        <a:lstStyle/>
        <a:p>
          <a:endParaRPr lang="en-IN" sz="1050" b="1" i="0">
            <a:latin typeface="Avenir Next LT Pro" panose="020B0504020202020204" pitchFamily="34" charset="0"/>
          </a:endParaRPr>
        </a:p>
      </dgm:t>
    </dgm:pt>
    <dgm:pt modelId="{5209C94E-6923-4491-BC4F-F585AFCA601B}" type="sibTrans" cxnId="{AEA4EDDB-DAF3-4151-9FBA-2975215854D3}">
      <dgm:prSet/>
      <dgm:spPr/>
      <dgm:t>
        <a:bodyPr/>
        <a:lstStyle/>
        <a:p>
          <a:endParaRPr lang="en-IN" sz="1050" b="1" i="0">
            <a:latin typeface="Avenir Next LT Pro" panose="020B0504020202020204" pitchFamily="34" charset="0"/>
          </a:endParaRPr>
        </a:p>
      </dgm:t>
    </dgm:pt>
    <dgm:pt modelId="{2542B58D-D095-4475-87C4-888E2CBA814E}">
      <dgm:prSet phldrT="[Text]" custT="1"/>
      <dgm:spPr/>
      <dgm:t>
        <a:bodyPr/>
        <a:lstStyle/>
        <a:p>
          <a:r>
            <a:rPr lang="en-IN" sz="1050" b="1" i="0">
              <a:latin typeface="Avenir Next LT Pro" panose="020B0504020202020204" pitchFamily="34" charset="0"/>
            </a:rPr>
            <a:t>Building the CNN model</a:t>
          </a:r>
        </a:p>
      </dgm:t>
    </dgm:pt>
    <dgm:pt modelId="{BE7201C8-849B-4897-86F2-330F6C82C7B8}" type="parTrans" cxnId="{FCBF1C4F-BEFD-4E9B-934B-6135DD7F27D4}">
      <dgm:prSet/>
      <dgm:spPr/>
      <dgm:t>
        <a:bodyPr/>
        <a:lstStyle/>
        <a:p>
          <a:endParaRPr lang="en-IN" sz="1050" b="1" i="0">
            <a:latin typeface="Avenir Next LT Pro" panose="020B0504020202020204" pitchFamily="34" charset="0"/>
          </a:endParaRPr>
        </a:p>
      </dgm:t>
    </dgm:pt>
    <dgm:pt modelId="{67E54B81-1FF7-4FCF-9B81-69D4EF792AFE}" type="sibTrans" cxnId="{FCBF1C4F-BEFD-4E9B-934B-6135DD7F27D4}">
      <dgm:prSet/>
      <dgm:spPr/>
      <dgm:t>
        <a:bodyPr/>
        <a:lstStyle/>
        <a:p>
          <a:endParaRPr lang="en-IN" sz="1050" b="1" i="0">
            <a:latin typeface="Avenir Next LT Pro" panose="020B0504020202020204" pitchFamily="34" charset="0"/>
          </a:endParaRPr>
        </a:p>
      </dgm:t>
    </dgm:pt>
    <dgm:pt modelId="{38968CAE-8181-479F-B9E7-A685E6A77B99}">
      <dgm:prSet phldrT="[Text]" custT="1"/>
      <dgm:spPr/>
      <dgm:t>
        <a:bodyPr/>
        <a:lstStyle/>
        <a:p>
          <a:r>
            <a:rPr lang="en-IN" sz="1050" b="1" i="0">
              <a:latin typeface="Avenir Next LT Pro" panose="020B0504020202020204" pitchFamily="34" charset="0"/>
            </a:rPr>
            <a:t>Compile and save model</a:t>
          </a:r>
        </a:p>
      </dgm:t>
    </dgm:pt>
    <dgm:pt modelId="{C9AEF5FB-BA1E-4D52-9FB2-387B135CEE29}" type="parTrans" cxnId="{B21D50A9-5B5D-4C43-9672-EBDC6B67D6E6}">
      <dgm:prSet/>
      <dgm:spPr/>
      <dgm:t>
        <a:bodyPr/>
        <a:lstStyle/>
        <a:p>
          <a:endParaRPr lang="en-IN" sz="1050" b="1" i="0">
            <a:latin typeface="Avenir Next LT Pro" panose="020B0504020202020204" pitchFamily="34" charset="0"/>
          </a:endParaRPr>
        </a:p>
      </dgm:t>
    </dgm:pt>
    <dgm:pt modelId="{95D3B007-79F7-4B7C-BD6E-F23E6F54E130}" type="sibTrans" cxnId="{B21D50A9-5B5D-4C43-9672-EBDC6B67D6E6}">
      <dgm:prSet/>
      <dgm:spPr/>
      <dgm:t>
        <a:bodyPr/>
        <a:lstStyle/>
        <a:p>
          <a:endParaRPr lang="en-IN" sz="1050" b="1" i="0">
            <a:latin typeface="Avenir Next LT Pro" panose="020B0504020202020204" pitchFamily="34" charset="0"/>
          </a:endParaRPr>
        </a:p>
      </dgm:t>
    </dgm:pt>
    <dgm:pt modelId="{75C32BB7-D2DA-4C08-9811-F5AF6F209BB5}">
      <dgm:prSet phldrT="[Text]" custT="1"/>
      <dgm:spPr/>
      <dgm:t>
        <a:bodyPr/>
        <a:lstStyle/>
        <a:p>
          <a:r>
            <a:rPr lang="en-IN" sz="1050" b="1" i="0">
              <a:latin typeface="Avenir Next LT Pro" panose="020B0504020202020204" pitchFamily="34" charset="0"/>
            </a:rPr>
            <a:t>Classify</a:t>
          </a:r>
        </a:p>
      </dgm:t>
    </dgm:pt>
    <dgm:pt modelId="{F2B5C07F-05C2-45E2-B1F9-439CD42721FE}" type="parTrans" cxnId="{529B6EF0-CEC2-40E6-990A-C96D0BDC8205}">
      <dgm:prSet/>
      <dgm:spPr/>
      <dgm:t>
        <a:bodyPr/>
        <a:lstStyle/>
        <a:p>
          <a:endParaRPr lang="en-IN" sz="1050" b="1" i="0">
            <a:latin typeface="Avenir Next LT Pro" panose="020B0504020202020204" pitchFamily="34" charset="0"/>
          </a:endParaRPr>
        </a:p>
      </dgm:t>
    </dgm:pt>
    <dgm:pt modelId="{0B32CACF-606B-4E24-AF8E-B34B8FB816ED}" type="sibTrans" cxnId="{529B6EF0-CEC2-40E6-990A-C96D0BDC8205}">
      <dgm:prSet/>
      <dgm:spPr/>
      <dgm:t>
        <a:bodyPr/>
        <a:lstStyle/>
        <a:p>
          <a:endParaRPr lang="en-IN" sz="1050" b="1" i="0">
            <a:latin typeface="Avenir Next LT Pro" panose="020B0504020202020204" pitchFamily="34" charset="0"/>
          </a:endParaRPr>
        </a:p>
      </dgm:t>
    </dgm:pt>
    <dgm:pt modelId="{33B3FA53-6D73-4C4E-AF64-7927B3266F1E}" type="pres">
      <dgm:prSet presAssocID="{37D989DD-2DED-41B6-9D49-B33E93C4F3D0}" presName="rootnode" presStyleCnt="0">
        <dgm:presLayoutVars>
          <dgm:chMax/>
          <dgm:chPref/>
          <dgm:dir/>
          <dgm:animLvl val="lvl"/>
        </dgm:presLayoutVars>
      </dgm:prSet>
      <dgm:spPr/>
    </dgm:pt>
    <dgm:pt modelId="{8B0A1BF3-BE1D-45BD-A379-C44CB9312112}" type="pres">
      <dgm:prSet presAssocID="{07E55D7C-2C7A-481B-96E0-8A3E7BA45973}" presName="composite" presStyleCnt="0"/>
      <dgm:spPr/>
    </dgm:pt>
    <dgm:pt modelId="{C8D0903C-1AF7-4F73-991C-8AC1981C7B4A}" type="pres">
      <dgm:prSet presAssocID="{07E55D7C-2C7A-481B-96E0-8A3E7BA45973}" presName="bentUpArrow1" presStyleLbl="alignImgPlace1" presStyleIdx="0" presStyleCnt="5"/>
      <dgm:spPr/>
    </dgm:pt>
    <dgm:pt modelId="{014BAB66-78D4-42F5-B5B5-EA4F603599D2}" type="pres">
      <dgm:prSet presAssocID="{07E55D7C-2C7A-481B-96E0-8A3E7BA45973}" presName="ParentText" presStyleLbl="node1" presStyleIdx="0" presStyleCnt="6">
        <dgm:presLayoutVars>
          <dgm:chMax val="1"/>
          <dgm:chPref val="1"/>
          <dgm:bulletEnabled val="1"/>
        </dgm:presLayoutVars>
      </dgm:prSet>
      <dgm:spPr/>
      <dgm:t>
        <a:bodyPr/>
        <a:lstStyle/>
        <a:p>
          <a:endParaRPr lang="en-IN"/>
        </a:p>
      </dgm:t>
    </dgm:pt>
    <dgm:pt modelId="{897F30E6-549E-498F-9791-0F56953FC460}" type="pres">
      <dgm:prSet presAssocID="{07E55D7C-2C7A-481B-96E0-8A3E7BA45973}" presName="ChildText" presStyleLbl="revTx" presStyleIdx="0" presStyleCnt="5">
        <dgm:presLayoutVars>
          <dgm:chMax val="0"/>
          <dgm:chPref val="0"/>
          <dgm:bulletEnabled val="1"/>
        </dgm:presLayoutVars>
      </dgm:prSet>
      <dgm:spPr/>
    </dgm:pt>
    <dgm:pt modelId="{0D4144B9-E78C-43F1-8ABC-41E754694FFE}" type="pres">
      <dgm:prSet presAssocID="{BB66498C-7D93-42C5-8E6D-CE79E583D3E1}" presName="sibTrans" presStyleCnt="0"/>
      <dgm:spPr/>
    </dgm:pt>
    <dgm:pt modelId="{5B245F80-2F06-4FA0-8EAC-729C0EDA559D}" type="pres">
      <dgm:prSet presAssocID="{55B47EC1-3A1B-4A73-8547-C62311ED0318}" presName="composite" presStyleCnt="0"/>
      <dgm:spPr/>
    </dgm:pt>
    <dgm:pt modelId="{0334898A-6414-47AA-ADB5-C2EA66454F75}" type="pres">
      <dgm:prSet presAssocID="{55B47EC1-3A1B-4A73-8547-C62311ED0318}" presName="bentUpArrow1" presStyleLbl="alignImgPlace1" presStyleIdx="1" presStyleCnt="5"/>
      <dgm:spPr/>
    </dgm:pt>
    <dgm:pt modelId="{D386760F-0AAE-47A2-82B3-2EE6AE7376D1}" type="pres">
      <dgm:prSet presAssocID="{55B47EC1-3A1B-4A73-8547-C62311ED0318}" presName="ParentText" presStyleLbl="node1" presStyleIdx="1" presStyleCnt="6">
        <dgm:presLayoutVars>
          <dgm:chMax val="1"/>
          <dgm:chPref val="1"/>
          <dgm:bulletEnabled val="1"/>
        </dgm:presLayoutVars>
      </dgm:prSet>
      <dgm:spPr/>
      <dgm:t>
        <a:bodyPr/>
        <a:lstStyle/>
        <a:p>
          <a:endParaRPr lang="en-IN"/>
        </a:p>
      </dgm:t>
    </dgm:pt>
    <dgm:pt modelId="{93699118-B35C-4506-919F-016E5BEE93D8}" type="pres">
      <dgm:prSet presAssocID="{55B47EC1-3A1B-4A73-8547-C62311ED0318}" presName="ChildText" presStyleLbl="revTx" presStyleIdx="1" presStyleCnt="5">
        <dgm:presLayoutVars>
          <dgm:chMax val="0"/>
          <dgm:chPref val="0"/>
          <dgm:bulletEnabled val="1"/>
        </dgm:presLayoutVars>
      </dgm:prSet>
      <dgm:spPr/>
    </dgm:pt>
    <dgm:pt modelId="{ADD95B0C-BB68-46C8-BB01-0F3B47F85973}" type="pres">
      <dgm:prSet presAssocID="{DE585C0C-135B-423C-90B0-E593816774F7}" presName="sibTrans" presStyleCnt="0"/>
      <dgm:spPr/>
    </dgm:pt>
    <dgm:pt modelId="{00CA2527-2741-42E8-A168-D62B2F4F8603}" type="pres">
      <dgm:prSet presAssocID="{C35B8714-6752-42DA-B1EF-BF5D43F65D66}" presName="composite" presStyleCnt="0"/>
      <dgm:spPr/>
    </dgm:pt>
    <dgm:pt modelId="{AE6A0A8E-909C-4DB4-92CC-E4B4D36874FC}" type="pres">
      <dgm:prSet presAssocID="{C35B8714-6752-42DA-B1EF-BF5D43F65D66}" presName="bentUpArrow1" presStyleLbl="alignImgPlace1" presStyleIdx="2" presStyleCnt="5"/>
      <dgm:spPr/>
    </dgm:pt>
    <dgm:pt modelId="{E50D0E69-D7DB-4205-B612-959EE32004A4}" type="pres">
      <dgm:prSet presAssocID="{C35B8714-6752-42DA-B1EF-BF5D43F65D66}" presName="ParentText" presStyleLbl="node1" presStyleIdx="2" presStyleCnt="6">
        <dgm:presLayoutVars>
          <dgm:chMax val="1"/>
          <dgm:chPref val="1"/>
          <dgm:bulletEnabled val="1"/>
        </dgm:presLayoutVars>
      </dgm:prSet>
      <dgm:spPr/>
      <dgm:t>
        <a:bodyPr/>
        <a:lstStyle/>
        <a:p>
          <a:endParaRPr lang="en-IN"/>
        </a:p>
      </dgm:t>
    </dgm:pt>
    <dgm:pt modelId="{144FA64B-5C22-4017-9585-7E77925A1B9C}" type="pres">
      <dgm:prSet presAssocID="{C35B8714-6752-42DA-B1EF-BF5D43F65D66}" presName="ChildText" presStyleLbl="revTx" presStyleIdx="2" presStyleCnt="5">
        <dgm:presLayoutVars>
          <dgm:chMax val="0"/>
          <dgm:chPref val="0"/>
          <dgm:bulletEnabled val="1"/>
        </dgm:presLayoutVars>
      </dgm:prSet>
      <dgm:spPr/>
    </dgm:pt>
    <dgm:pt modelId="{A619D4BB-F779-4434-A053-8FE2B9A064C3}" type="pres">
      <dgm:prSet presAssocID="{5209C94E-6923-4491-BC4F-F585AFCA601B}" presName="sibTrans" presStyleCnt="0"/>
      <dgm:spPr/>
    </dgm:pt>
    <dgm:pt modelId="{4CD43347-9AE1-4C3F-A068-39ED53157C3E}" type="pres">
      <dgm:prSet presAssocID="{2542B58D-D095-4475-87C4-888E2CBA814E}" presName="composite" presStyleCnt="0"/>
      <dgm:spPr/>
    </dgm:pt>
    <dgm:pt modelId="{D170E3D3-C38B-4904-8C41-630BCF7EA807}" type="pres">
      <dgm:prSet presAssocID="{2542B58D-D095-4475-87C4-888E2CBA814E}" presName="bentUpArrow1" presStyleLbl="alignImgPlace1" presStyleIdx="3" presStyleCnt="5"/>
      <dgm:spPr/>
    </dgm:pt>
    <dgm:pt modelId="{E9F1AF99-FFFA-4859-9911-6B6F91EA62D7}" type="pres">
      <dgm:prSet presAssocID="{2542B58D-D095-4475-87C4-888E2CBA814E}" presName="ParentText" presStyleLbl="node1" presStyleIdx="3" presStyleCnt="6">
        <dgm:presLayoutVars>
          <dgm:chMax val="1"/>
          <dgm:chPref val="1"/>
          <dgm:bulletEnabled val="1"/>
        </dgm:presLayoutVars>
      </dgm:prSet>
      <dgm:spPr/>
      <dgm:t>
        <a:bodyPr/>
        <a:lstStyle/>
        <a:p>
          <a:endParaRPr lang="en-IN"/>
        </a:p>
      </dgm:t>
    </dgm:pt>
    <dgm:pt modelId="{12891207-D032-4171-8AAD-0E5D861F831A}" type="pres">
      <dgm:prSet presAssocID="{2542B58D-D095-4475-87C4-888E2CBA814E}" presName="ChildText" presStyleLbl="revTx" presStyleIdx="3" presStyleCnt="5">
        <dgm:presLayoutVars>
          <dgm:chMax val="0"/>
          <dgm:chPref val="0"/>
          <dgm:bulletEnabled val="1"/>
        </dgm:presLayoutVars>
      </dgm:prSet>
      <dgm:spPr/>
    </dgm:pt>
    <dgm:pt modelId="{04BD562D-28FA-4D7F-9C11-A14B15F2AEFC}" type="pres">
      <dgm:prSet presAssocID="{67E54B81-1FF7-4FCF-9B81-69D4EF792AFE}" presName="sibTrans" presStyleCnt="0"/>
      <dgm:spPr/>
    </dgm:pt>
    <dgm:pt modelId="{254F7027-43D3-450F-9B23-49E9F9F97252}" type="pres">
      <dgm:prSet presAssocID="{38968CAE-8181-479F-B9E7-A685E6A77B99}" presName="composite" presStyleCnt="0"/>
      <dgm:spPr/>
    </dgm:pt>
    <dgm:pt modelId="{7F07BC2D-4542-41C6-87A1-C81CD21AF3AA}" type="pres">
      <dgm:prSet presAssocID="{38968CAE-8181-479F-B9E7-A685E6A77B99}" presName="bentUpArrow1" presStyleLbl="alignImgPlace1" presStyleIdx="4" presStyleCnt="5"/>
      <dgm:spPr/>
    </dgm:pt>
    <dgm:pt modelId="{72BB1A2C-86F0-44D3-B4FA-9A24F8931DDE}" type="pres">
      <dgm:prSet presAssocID="{38968CAE-8181-479F-B9E7-A685E6A77B99}" presName="ParentText" presStyleLbl="node1" presStyleIdx="4" presStyleCnt="6">
        <dgm:presLayoutVars>
          <dgm:chMax val="1"/>
          <dgm:chPref val="1"/>
          <dgm:bulletEnabled val="1"/>
        </dgm:presLayoutVars>
      </dgm:prSet>
      <dgm:spPr/>
      <dgm:t>
        <a:bodyPr/>
        <a:lstStyle/>
        <a:p>
          <a:endParaRPr lang="en-IN"/>
        </a:p>
      </dgm:t>
    </dgm:pt>
    <dgm:pt modelId="{3C25887E-AB27-4D7C-8F2A-CEA57994A976}" type="pres">
      <dgm:prSet presAssocID="{38968CAE-8181-479F-B9E7-A685E6A77B99}" presName="ChildText" presStyleLbl="revTx" presStyleIdx="4" presStyleCnt="5">
        <dgm:presLayoutVars>
          <dgm:chMax val="0"/>
          <dgm:chPref val="0"/>
          <dgm:bulletEnabled val="1"/>
        </dgm:presLayoutVars>
      </dgm:prSet>
      <dgm:spPr/>
    </dgm:pt>
    <dgm:pt modelId="{E69F362D-E408-4D66-B36E-1A083A7F4F76}" type="pres">
      <dgm:prSet presAssocID="{95D3B007-79F7-4B7C-BD6E-F23E6F54E130}" presName="sibTrans" presStyleCnt="0"/>
      <dgm:spPr/>
    </dgm:pt>
    <dgm:pt modelId="{48992F76-B985-479C-81CE-1E1FE663A5F0}" type="pres">
      <dgm:prSet presAssocID="{75C32BB7-D2DA-4C08-9811-F5AF6F209BB5}" presName="composite" presStyleCnt="0"/>
      <dgm:spPr/>
    </dgm:pt>
    <dgm:pt modelId="{C9AF7335-8577-435A-A482-8E416A090D7E}" type="pres">
      <dgm:prSet presAssocID="{75C32BB7-D2DA-4C08-9811-F5AF6F209BB5}" presName="ParentText" presStyleLbl="node1" presStyleIdx="5" presStyleCnt="6">
        <dgm:presLayoutVars>
          <dgm:chMax val="1"/>
          <dgm:chPref val="1"/>
          <dgm:bulletEnabled val="1"/>
        </dgm:presLayoutVars>
      </dgm:prSet>
      <dgm:spPr/>
      <dgm:t>
        <a:bodyPr/>
        <a:lstStyle/>
        <a:p>
          <a:endParaRPr lang="en-IN"/>
        </a:p>
      </dgm:t>
    </dgm:pt>
  </dgm:ptLst>
  <dgm:cxnLst>
    <dgm:cxn modelId="{BB567541-E0D5-4129-AB39-5B8507F7F39F}" srcId="{37D989DD-2DED-41B6-9D49-B33E93C4F3D0}" destId="{07E55D7C-2C7A-481B-96E0-8A3E7BA45973}" srcOrd="0" destOrd="0" parTransId="{79768140-7A59-4DFD-BBB8-88A494473341}" sibTransId="{BB66498C-7D93-42C5-8E6D-CE79E583D3E1}"/>
    <dgm:cxn modelId="{0755F5AF-602C-4DB6-87AC-C8F0FD4333EF}" type="presOf" srcId="{75C32BB7-D2DA-4C08-9811-F5AF6F209BB5}" destId="{C9AF7335-8577-435A-A482-8E416A090D7E}" srcOrd="0" destOrd="0" presId="urn:microsoft.com/office/officeart/2005/8/layout/StepDownProcess"/>
    <dgm:cxn modelId="{A3156BF5-A8CB-4448-8E92-97AA61CC41F4}" type="presOf" srcId="{55B47EC1-3A1B-4A73-8547-C62311ED0318}" destId="{D386760F-0AAE-47A2-82B3-2EE6AE7376D1}" srcOrd="0" destOrd="0" presId="urn:microsoft.com/office/officeart/2005/8/layout/StepDownProcess"/>
    <dgm:cxn modelId="{CEBE19DF-0164-41D4-9421-D3D12A97A92F}" type="presOf" srcId="{C35B8714-6752-42DA-B1EF-BF5D43F65D66}" destId="{E50D0E69-D7DB-4205-B612-959EE32004A4}" srcOrd="0" destOrd="0" presId="urn:microsoft.com/office/officeart/2005/8/layout/StepDownProcess"/>
    <dgm:cxn modelId="{FCBF1C4F-BEFD-4E9B-934B-6135DD7F27D4}" srcId="{37D989DD-2DED-41B6-9D49-B33E93C4F3D0}" destId="{2542B58D-D095-4475-87C4-888E2CBA814E}" srcOrd="3" destOrd="0" parTransId="{BE7201C8-849B-4897-86F2-330F6C82C7B8}" sibTransId="{67E54B81-1FF7-4FCF-9B81-69D4EF792AFE}"/>
    <dgm:cxn modelId="{10FC85BA-6789-446C-BBBA-4EBE8A52C9C4}" type="presOf" srcId="{2542B58D-D095-4475-87C4-888E2CBA814E}" destId="{E9F1AF99-FFFA-4859-9911-6B6F91EA62D7}" srcOrd="0" destOrd="0" presId="urn:microsoft.com/office/officeart/2005/8/layout/StepDownProcess"/>
    <dgm:cxn modelId="{529B6EF0-CEC2-40E6-990A-C96D0BDC8205}" srcId="{37D989DD-2DED-41B6-9D49-B33E93C4F3D0}" destId="{75C32BB7-D2DA-4C08-9811-F5AF6F209BB5}" srcOrd="5" destOrd="0" parTransId="{F2B5C07F-05C2-45E2-B1F9-439CD42721FE}" sibTransId="{0B32CACF-606B-4E24-AF8E-B34B8FB816ED}"/>
    <dgm:cxn modelId="{B21D50A9-5B5D-4C43-9672-EBDC6B67D6E6}" srcId="{37D989DD-2DED-41B6-9D49-B33E93C4F3D0}" destId="{38968CAE-8181-479F-B9E7-A685E6A77B99}" srcOrd="4" destOrd="0" parTransId="{C9AEF5FB-BA1E-4D52-9FB2-387B135CEE29}" sibTransId="{95D3B007-79F7-4B7C-BD6E-F23E6F54E130}"/>
    <dgm:cxn modelId="{FE51556B-7F9A-440A-9378-2DBCED434835}" type="presOf" srcId="{37D989DD-2DED-41B6-9D49-B33E93C4F3D0}" destId="{33B3FA53-6D73-4C4E-AF64-7927B3266F1E}" srcOrd="0" destOrd="0" presId="urn:microsoft.com/office/officeart/2005/8/layout/StepDownProcess"/>
    <dgm:cxn modelId="{09094905-AE5F-43D8-9081-299E315A0D37}" srcId="{37D989DD-2DED-41B6-9D49-B33E93C4F3D0}" destId="{55B47EC1-3A1B-4A73-8547-C62311ED0318}" srcOrd="1" destOrd="0" parTransId="{BAF9A7D6-11A4-42C2-ABA1-F1E1882AA485}" sibTransId="{DE585C0C-135B-423C-90B0-E593816774F7}"/>
    <dgm:cxn modelId="{AEA4EDDB-DAF3-4151-9FBA-2975215854D3}" srcId="{37D989DD-2DED-41B6-9D49-B33E93C4F3D0}" destId="{C35B8714-6752-42DA-B1EF-BF5D43F65D66}" srcOrd="2" destOrd="0" parTransId="{CD62D2C9-A33B-4FE0-B692-F24580E8B43F}" sibTransId="{5209C94E-6923-4491-BC4F-F585AFCA601B}"/>
    <dgm:cxn modelId="{B89F461C-214E-4F75-A78D-48404B429DD6}" type="presOf" srcId="{07E55D7C-2C7A-481B-96E0-8A3E7BA45973}" destId="{014BAB66-78D4-42F5-B5B5-EA4F603599D2}" srcOrd="0" destOrd="0" presId="urn:microsoft.com/office/officeart/2005/8/layout/StepDownProcess"/>
    <dgm:cxn modelId="{0E951DAF-A557-4C4E-BE1D-07145F7598EA}" type="presOf" srcId="{38968CAE-8181-479F-B9E7-A685E6A77B99}" destId="{72BB1A2C-86F0-44D3-B4FA-9A24F8931DDE}" srcOrd="0" destOrd="0" presId="urn:microsoft.com/office/officeart/2005/8/layout/StepDownProcess"/>
    <dgm:cxn modelId="{BCA9DF53-9112-4A0B-8B6E-AE2C22767BEC}" type="presParOf" srcId="{33B3FA53-6D73-4C4E-AF64-7927B3266F1E}" destId="{8B0A1BF3-BE1D-45BD-A379-C44CB9312112}" srcOrd="0" destOrd="0" presId="urn:microsoft.com/office/officeart/2005/8/layout/StepDownProcess"/>
    <dgm:cxn modelId="{E7819F91-DAE5-4C89-8CD2-2CB991D4C401}" type="presParOf" srcId="{8B0A1BF3-BE1D-45BD-A379-C44CB9312112}" destId="{C8D0903C-1AF7-4F73-991C-8AC1981C7B4A}" srcOrd="0" destOrd="0" presId="urn:microsoft.com/office/officeart/2005/8/layout/StepDownProcess"/>
    <dgm:cxn modelId="{3306826B-6998-4DB9-A5B8-EE0AE7BA73FA}" type="presParOf" srcId="{8B0A1BF3-BE1D-45BD-A379-C44CB9312112}" destId="{014BAB66-78D4-42F5-B5B5-EA4F603599D2}" srcOrd="1" destOrd="0" presId="urn:microsoft.com/office/officeart/2005/8/layout/StepDownProcess"/>
    <dgm:cxn modelId="{FB01EDDE-AA8A-42B3-8998-357520365B42}" type="presParOf" srcId="{8B0A1BF3-BE1D-45BD-A379-C44CB9312112}" destId="{897F30E6-549E-498F-9791-0F56953FC460}" srcOrd="2" destOrd="0" presId="urn:microsoft.com/office/officeart/2005/8/layout/StepDownProcess"/>
    <dgm:cxn modelId="{5498A13E-248C-4BFB-9C60-8A9322AC51AE}" type="presParOf" srcId="{33B3FA53-6D73-4C4E-AF64-7927B3266F1E}" destId="{0D4144B9-E78C-43F1-8ABC-41E754694FFE}" srcOrd="1" destOrd="0" presId="urn:microsoft.com/office/officeart/2005/8/layout/StepDownProcess"/>
    <dgm:cxn modelId="{DE88218E-BAC0-4E47-BB9C-3DECF9FF2029}" type="presParOf" srcId="{33B3FA53-6D73-4C4E-AF64-7927B3266F1E}" destId="{5B245F80-2F06-4FA0-8EAC-729C0EDA559D}" srcOrd="2" destOrd="0" presId="urn:microsoft.com/office/officeart/2005/8/layout/StepDownProcess"/>
    <dgm:cxn modelId="{919CC49E-2DB0-472A-AF64-2FD5B052FCAA}" type="presParOf" srcId="{5B245F80-2F06-4FA0-8EAC-729C0EDA559D}" destId="{0334898A-6414-47AA-ADB5-C2EA66454F75}" srcOrd="0" destOrd="0" presId="urn:microsoft.com/office/officeart/2005/8/layout/StepDownProcess"/>
    <dgm:cxn modelId="{44226342-F803-415D-919F-6D0C7EFDB3DB}" type="presParOf" srcId="{5B245F80-2F06-4FA0-8EAC-729C0EDA559D}" destId="{D386760F-0AAE-47A2-82B3-2EE6AE7376D1}" srcOrd="1" destOrd="0" presId="urn:microsoft.com/office/officeart/2005/8/layout/StepDownProcess"/>
    <dgm:cxn modelId="{0ADFCDB9-91F0-4C5C-83B3-95CE9826123D}" type="presParOf" srcId="{5B245F80-2F06-4FA0-8EAC-729C0EDA559D}" destId="{93699118-B35C-4506-919F-016E5BEE93D8}" srcOrd="2" destOrd="0" presId="urn:microsoft.com/office/officeart/2005/8/layout/StepDownProcess"/>
    <dgm:cxn modelId="{81D7D8F6-F985-4A15-BBE1-CAACE8C6C0FD}" type="presParOf" srcId="{33B3FA53-6D73-4C4E-AF64-7927B3266F1E}" destId="{ADD95B0C-BB68-46C8-BB01-0F3B47F85973}" srcOrd="3" destOrd="0" presId="urn:microsoft.com/office/officeart/2005/8/layout/StepDownProcess"/>
    <dgm:cxn modelId="{CD42627E-A643-458C-9E24-297433CBEA56}" type="presParOf" srcId="{33B3FA53-6D73-4C4E-AF64-7927B3266F1E}" destId="{00CA2527-2741-42E8-A168-D62B2F4F8603}" srcOrd="4" destOrd="0" presId="urn:microsoft.com/office/officeart/2005/8/layout/StepDownProcess"/>
    <dgm:cxn modelId="{ECD41724-ECBE-4C62-9FD7-74345C040E6A}" type="presParOf" srcId="{00CA2527-2741-42E8-A168-D62B2F4F8603}" destId="{AE6A0A8E-909C-4DB4-92CC-E4B4D36874FC}" srcOrd="0" destOrd="0" presId="urn:microsoft.com/office/officeart/2005/8/layout/StepDownProcess"/>
    <dgm:cxn modelId="{8B574497-A99C-4F71-9FC2-ABDA2CAAFD93}" type="presParOf" srcId="{00CA2527-2741-42E8-A168-D62B2F4F8603}" destId="{E50D0E69-D7DB-4205-B612-959EE32004A4}" srcOrd="1" destOrd="0" presId="urn:microsoft.com/office/officeart/2005/8/layout/StepDownProcess"/>
    <dgm:cxn modelId="{882B4BC4-A932-4960-8030-35ECA77A023F}" type="presParOf" srcId="{00CA2527-2741-42E8-A168-D62B2F4F8603}" destId="{144FA64B-5C22-4017-9585-7E77925A1B9C}" srcOrd="2" destOrd="0" presId="urn:microsoft.com/office/officeart/2005/8/layout/StepDownProcess"/>
    <dgm:cxn modelId="{73A0F33B-993C-4432-BC2E-4FFBC08FD72F}" type="presParOf" srcId="{33B3FA53-6D73-4C4E-AF64-7927B3266F1E}" destId="{A619D4BB-F779-4434-A053-8FE2B9A064C3}" srcOrd="5" destOrd="0" presId="urn:microsoft.com/office/officeart/2005/8/layout/StepDownProcess"/>
    <dgm:cxn modelId="{F13D4755-EC33-4052-A0EC-4EDD7175CC36}" type="presParOf" srcId="{33B3FA53-6D73-4C4E-AF64-7927B3266F1E}" destId="{4CD43347-9AE1-4C3F-A068-39ED53157C3E}" srcOrd="6" destOrd="0" presId="urn:microsoft.com/office/officeart/2005/8/layout/StepDownProcess"/>
    <dgm:cxn modelId="{0A8727DD-0C34-48DA-B7AA-C38B80B87656}" type="presParOf" srcId="{4CD43347-9AE1-4C3F-A068-39ED53157C3E}" destId="{D170E3D3-C38B-4904-8C41-630BCF7EA807}" srcOrd="0" destOrd="0" presId="urn:microsoft.com/office/officeart/2005/8/layout/StepDownProcess"/>
    <dgm:cxn modelId="{589F8D93-519C-4A2B-A17A-665A56C5B915}" type="presParOf" srcId="{4CD43347-9AE1-4C3F-A068-39ED53157C3E}" destId="{E9F1AF99-FFFA-4859-9911-6B6F91EA62D7}" srcOrd="1" destOrd="0" presId="urn:microsoft.com/office/officeart/2005/8/layout/StepDownProcess"/>
    <dgm:cxn modelId="{F71B49F5-A5C1-42B1-8735-58DEF955C891}" type="presParOf" srcId="{4CD43347-9AE1-4C3F-A068-39ED53157C3E}" destId="{12891207-D032-4171-8AAD-0E5D861F831A}" srcOrd="2" destOrd="0" presId="urn:microsoft.com/office/officeart/2005/8/layout/StepDownProcess"/>
    <dgm:cxn modelId="{F389C254-3BA8-42EB-810A-FA7ED02B8992}" type="presParOf" srcId="{33B3FA53-6D73-4C4E-AF64-7927B3266F1E}" destId="{04BD562D-28FA-4D7F-9C11-A14B15F2AEFC}" srcOrd="7" destOrd="0" presId="urn:microsoft.com/office/officeart/2005/8/layout/StepDownProcess"/>
    <dgm:cxn modelId="{9AF73138-9B30-46A0-8412-42308E71076D}" type="presParOf" srcId="{33B3FA53-6D73-4C4E-AF64-7927B3266F1E}" destId="{254F7027-43D3-450F-9B23-49E9F9F97252}" srcOrd="8" destOrd="0" presId="urn:microsoft.com/office/officeart/2005/8/layout/StepDownProcess"/>
    <dgm:cxn modelId="{C4EC503E-D94E-4E22-9A27-AAF6FF5EB5DC}" type="presParOf" srcId="{254F7027-43D3-450F-9B23-49E9F9F97252}" destId="{7F07BC2D-4542-41C6-87A1-C81CD21AF3AA}" srcOrd="0" destOrd="0" presId="urn:microsoft.com/office/officeart/2005/8/layout/StepDownProcess"/>
    <dgm:cxn modelId="{CE26A86E-7C7A-4CD5-9024-2D4365820038}" type="presParOf" srcId="{254F7027-43D3-450F-9B23-49E9F9F97252}" destId="{72BB1A2C-86F0-44D3-B4FA-9A24F8931DDE}" srcOrd="1" destOrd="0" presId="urn:microsoft.com/office/officeart/2005/8/layout/StepDownProcess"/>
    <dgm:cxn modelId="{9A4EDE79-4169-4691-A4C5-9D3AC3FAEBD5}" type="presParOf" srcId="{254F7027-43D3-450F-9B23-49E9F9F97252}" destId="{3C25887E-AB27-4D7C-8F2A-CEA57994A976}" srcOrd="2" destOrd="0" presId="urn:microsoft.com/office/officeart/2005/8/layout/StepDownProcess"/>
    <dgm:cxn modelId="{5BC80DD2-EFA1-4F86-9375-7C779EB9A5F3}" type="presParOf" srcId="{33B3FA53-6D73-4C4E-AF64-7927B3266F1E}" destId="{E69F362D-E408-4D66-B36E-1A083A7F4F76}" srcOrd="9" destOrd="0" presId="urn:microsoft.com/office/officeart/2005/8/layout/StepDownProcess"/>
    <dgm:cxn modelId="{68C9CA12-3452-46AD-91D6-F397334AAB6B}" type="presParOf" srcId="{33B3FA53-6D73-4C4E-AF64-7927B3266F1E}" destId="{48992F76-B985-479C-81CE-1E1FE663A5F0}" srcOrd="10" destOrd="0" presId="urn:microsoft.com/office/officeart/2005/8/layout/StepDownProcess"/>
    <dgm:cxn modelId="{875349C5-ABD2-4488-8B46-026EAC345050}" type="presParOf" srcId="{48992F76-B985-479C-81CE-1E1FE663A5F0}" destId="{C9AF7335-8577-435A-A482-8E416A090D7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E56B12-24F4-4EB7-812A-2D021BDA9757}" type="doc">
      <dgm:prSet loTypeId="urn:microsoft.com/office/officeart/2005/8/layout/bProcess3" loCatId="process" qsTypeId="urn:microsoft.com/office/officeart/2005/8/quickstyle/simple2" qsCatId="simple" csTypeId="urn:microsoft.com/office/officeart/2005/8/colors/accent6_1" csCatId="accent6" phldr="1"/>
      <dgm:spPr/>
      <dgm:t>
        <a:bodyPr/>
        <a:lstStyle/>
        <a:p>
          <a:endParaRPr lang="en-IN"/>
        </a:p>
      </dgm:t>
    </dgm:pt>
    <dgm:pt modelId="{DD8111AA-080D-4E36-88FF-28341AEC44FF}">
      <dgm:prSet phldrT="[Text]"/>
      <dgm:spPr/>
      <dgm:t>
        <a:bodyPr/>
        <a:lstStyle/>
        <a:p>
          <a:r>
            <a:rPr lang="en-IN"/>
            <a:t>Input Image 64x64 x3 </a:t>
          </a:r>
        </a:p>
      </dgm:t>
    </dgm:pt>
    <dgm:pt modelId="{D8A7FCCC-95F2-43BB-B308-35E3319D2338}" type="parTrans" cxnId="{B1C71D8F-5261-4778-A081-33EA1A2DD778}">
      <dgm:prSet/>
      <dgm:spPr/>
      <dgm:t>
        <a:bodyPr/>
        <a:lstStyle/>
        <a:p>
          <a:endParaRPr lang="en-IN"/>
        </a:p>
      </dgm:t>
    </dgm:pt>
    <dgm:pt modelId="{DB5A6B1A-48E0-4AA6-BAB5-52CEF18BB842}" type="sibTrans" cxnId="{B1C71D8F-5261-4778-A081-33EA1A2DD778}">
      <dgm:prSet/>
      <dgm:spPr/>
      <dgm:t>
        <a:bodyPr/>
        <a:lstStyle/>
        <a:p>
          <a:endParaRPr lang="en-IN"/>
        </a:p>
      </dgm:t>
    </dgm:pt>
    <dgm:pt modelId="{BC08AC52-022E-44C3-B940-290C05466241}">
      <dgm:prSet phldrT="[Text]"/>
      <dgm:spPr/>
      <dgm:t>
        <a:bodyPr/>
        <a:lstStyle/>
        <a:p>
          <a:r>
            <a:rPr lang="en-IN"/>
            <a:t>Convolution 1 16 Filter (3x3)</a:t>
          </a:r>
        </a:p>
      </dgm:t>
    </dgm:pt>
    <dgm:pt modelId="{7701CB41-B8A9-41BC-AA86-407FF8C31076}" type="parTrans" cxnId="{B9CCF6B6-BCF8-4CA8-8C3B-3E748794B71C}">
      <dgm:prSet/>
      <dgm:spPr/>
      <dgm:t>
        <a:bodyPr/>
        <a:lstStyle/>
        <a:p>
          <a:endParaRPr lang="en-IN"/>
        </a:p>
      </dgm:t>
    </dgm:pt>
    <dgm:pt modelId="{A892A9A9-C937-47CC-8A65-BB088BAE0FAC}" type="sibTrans" cxnId="{B9CCF6B6-BCF8-4CA8-8C3B-3E748794B71C}">
      <dgm:prSet/>
      <dgm:spPr/>
      <dgm:t>
        <a:bodyPr/>
        <a:lstStyle/>
        <a:p>
          <a:endParaRPr lang="en-IN"/>
        </a:p>
      </dgm:t>
    </dgm:pt>
    <dgm:pt modelId="{6EEAB900-3AD2-4686-9706-A807A8764A3D}">
      <dgm:prSet phldrT="[Text]"/>
      <dgm:spPr/>
      <dgm:t>
        <a:bodyPr/>
        <a:lstStyle/>
        <a:p>
          <a:r>
            <a:rPr lang="en-IN"/>
            <a:t>Activation function Relu</a:t>
          </a:r>
        </a:p>
      </dgm:t>
    </dgm:pt>
    <dgm:pt modelId="{79620AB0-CA7B-485F-82E1-D945FF3C04A8}" type="parTrans" cxnId="{96B013A9-004A-4058-A8E4-A93552395812}">
      <dgm:prSet/>
      <dgm:spPr/>
      <dgm:t>
        <a:bodyPr/>
        <a:lstStyle/>
        <a:p>
          <a:endParaRPr lang="en-IN"/>
        </a:p>
      </dgm:t>
    </dgm:pt>
    <dgm:pt modelId="{1277D87A-9C5D-4527-9CD9-99480451AD2A}" type="sibTrans" cxnId="{96B013A9-004A-4058-A8E4-A93552395812}">
      <dgm:prSet/>
      <dgm:spPr/>
      <dgm:t>
        <a:bodyPr/>
        <a:lstStyle/>
        <a:p>
          <a:endParaRPr lang="en-IN"/>
        </a:p>
      </dgm:t>
    </dgm:pt>
    <dgm:pt modelId="{FB916DAB-47CA-453D-9F6D-4E4F4ACFDD14}">
      <dgm:prSet phldrT="[Text]"/>
      <dgm:spPr/>
      <dgm:t>
        <a:bodyPr/>
        <a:lstStyle/>
        <a:p>
          <a:r>
            <a:rPr lang="en-IN"/>
            <a:t>Batch Normalization ( )</a:t>
          </a:r>
        </a:p>
      </dgm:t>
    </dgm:pt>
    <dgm:pt modelId="{711733E6-EB61-4B85-9223-89C31F814D15}" type="parTrans" cxnId="{9FBFF146-FE16-4BBC-BF70-E6F38300C6AB}">
      <dgm:prSet/>
      <dgm:spPr/>
      <dgm:t>
        <a:bodyPr/>
        <a:lstStyle/>
        <a:p>
          <a:endParaRPr lang="en-IN"/>
        </a:p>
      </dgm:t>
    </dgm:pt>
    <dgm:pt modelId="{2BBB5A93-1E56-4B04-9F42-7DB79D6FDD54}" type="sibTrans" cxnId="{9FBFF146-FE16-4BBC-BF70-E6F38300C6AB}">
      <dgm:prSet/>
      <dgm:spPr/>
      <dgm:t>
        <a:bodyPr/>
        <a:lstStyle/>
        <a:p>
          <a:endParaRPr lang="en-IN"/>
        </a:p>
      </dgm:t>
    </dgm:pt>
    <dgm:pt modelId="{021D8A1B-723A-4266-B05C-76ADFCE8EEA3}">
      <dgm:prSet phldrT="[Text]"/>
      <dgm:spPr/>
      <dgm:t>
        <a:bodyPr/>
        <a:lstStyle/>
        <a:p>
          <a:r>
            <a:rPr lang="en-IN"/>
            <a:t>Max Pooling (2x2)</a:t>
          </a:r>
        </a:p>
      </dgm:t>
    </dgm:pt>
    <dgm:pt modelId="{BAD02A9A-1B32-4B4A-91F9-ACA0A540E5BC}" type="parTrans" cxnId="{592F3032-41B4-4579-A41D-0DA446BA9FAF}">
      <dgm:prSet/>
      <dgm:spPr/>
      <dgm:t>
        <a:bodyPr/>
        <a:lstStyle/>
        <a:p>
          <a:endParaRPr lang="en-IN"/>
        </a:p>
      </dgm:t>
    </dgm:pt>
    <dgm:pt modelId="{8D7C879F-8AAD-40DC-8F4D-8F050BEE27B8}" type="sibTrans" cxnId="{592F3032-41B4-4579-A41D-0DA446BA9FAF}">
      <dgm:prSet/>
      <dgm:spPr/>
      <dgm:t>
        <a:bodyPr/>
        <a:lstStyle/>
        <a:p>
          <a:endParaRPr lang="en-IN"/>
        </a:p>
      </dgm:t>
    </dgm:pt>
    <dgm:pt modelId="{97ED7446-95C8-40D6-94B5-13D01EC9D69A}">
      <dgm:prSet phldrT="[Text]"/>
      <dgm:spPr/>
      <dgm:t>
        <a:bodyPr/>
        <a:lstStyle/>
        <a:p>
          <a:r>
            <a:rPr lang="en-IN"/>
            <a:t>Convolution 2 32 Filter (3x3)</a:t>
          </a:r>
        </a:p>
      </dgm:t>
    </dgm:pt>
    <dgm:pt modelId="{F30325FF-2F6B-490E-882E-DEB4893763D4}" type="parTrans" cxnId="{C6686639-A04D-4387-BE6C-EB22E36682CE}">
      <dgm:prSet/>
      <dgm:spPr/>
      <dgm:t>
        <a:bodyPr/>
        <a:lstStyle/>
        <a:p>
          <a:endParaRPr lang="en-IN"/>
        </a:p>
      </dgm:t>
    </dgm:pt>
    <dgm:pt modelId="{21C731BA-B9B3-4140-828F-12935327E60D}" type="sibTrans" cxnId="{C6686639-A04D-4387-BE6C-EB22E36682CE}">
      <dgm:prSet/>
      <dgm:spPr/>
      <dgm:t>
        <a:bodyPr/>
        <a:lstStyle/>
        <a:p>
          <a:endParaRPr lang="en-IN"/>
        </a:p>
      </dgm:t>
    </dgm:pt>
    <dgm:pt modelId="{1CF12B27-6BE4-4599-B836-DA522D9C5C10}">
      <dgm:prSet phldrT="[Text]"/>
      <dgm:spPr/>
      <dgm:t>
        <a:bodyPr/>
        <a:lstStyle/>
        <a:p>
          <a:r>
            <a:rPr lang="en-IN"/>
            <a:t>Activation function Relu</a:t>
          </a:r>
        </a:p>
      </dgm:t>
    </dgm:pt>
    <dgm:pt modelId="{4E589163-BE0E-4D58-8BDF-4D6A58F806E6}" type="parTrans" cxnId="{856801A6-31C9-4001-9C12-337467FE4BFB}">
      <dgm:prSet/>
      <dgm:spPr/>
      <dgm:t>
        <a:bodyPr/>
        <a:lstStyle/>
        <a:p>
          <a:endParaRPr lang="en-IN"/>
        </a:p>
      </dgm:t>
    </dgm:pt>
    <dgm:pt modelId="{66F1F1DB-4E0D-4151-A8AE-023367E3994C}" type="sibTrans" cxnId="{856801A6-31C9-4001-9C12-337467FE4BFB}">
      <dgm:prSet/>
      <dgm:spPr/>
      <dgm:t>
        <a:bodyPr/>
        <a:lstStyle/>
        <a:p>
          <a:endParaRPr lang="en-IN"/>
        </a:p>
      </dgm:t>
    </dgm:pt>
    <dgm:pt modelId="{51538EFD-13B0-47E2-AB11-BA1DC381BE32}">
      <dgm:prSet phldrT="[Text]"/>
      <dgm:spPr/>
      <dgm:t>
        <a:bodyPr/>
        <a:lstStyle/>
        <a:p>
          <a:r>
            <a:rPr lang="en-IN"/>
            <a:t>Batch Normalization ( )</a:t>
          </a:r>
        </a:p>
      </dgm:t>
    </dgm:pt>
    <dgm:pt modelId="{6010088E-F88E-47F6-8989-2969CD062729}" type="parTrans" cxnId="{2ABCA3F0-76BC-49B3-8749-A5AA9353C5D1}">
      <dgm:prSet/>
      <dgm:spPr/>
      <dgm:t>
        <a:bodyPr/>
        <a:lstStyle/>
        <a:p>
          <a:endParaRPr lang="en-IN"/>
        </a:p>
      </dgm:t>
    </dgm:pt>
    <dgm:pt modelId="{4D876959-3906-4AB2-83EF-AC5740E66C12}" type="sibTrans" cxnId="{2ABCA3F0-76BC-49B3-8749-A5AA9353C5D1}">
      <dgm:prSet/>
      <dgm:spPr/>
      <dgm:t>
        <a:bodyPr/>
        <a:lstStyle/>
        <a:p>
          <a:endParaRPr lang="en-IN"/>
        </a:p>
      </dgm:t>
    </dgm:pt>
    <dgm:pt modelId="{F7523B21-6326-4BBA-9649-5C6C1BE20482}">
      <dgm:prSet phldrT="[Text]"/>
      <dgm:spPr/>
      <dgm:t>
        <a:bodyPr/>
        <a:lstStyle/>
        <a:p>
          <a:r>
            <a:rPr lang="en-IN"/>
            <a:t>Max Pooling (2x2)</a:t>
          </a:r>
        </a:p>
      </dgm:t>
    </dgm:pt>
    <dgm:pt modelId="{D3A441ED-5CFE-4B26-8E31-DCBE616A6356}" type="parTrans" cxnId="{446D94EE-A8F4-4FBB-80EF-BB16FACC1039}">
      <dgm:prSet/>
      <dgm:spPr/>
      <dgm:t>
        <a:bodyPr/>
        <a:lstStyle/>
        <a:p>
          <a:endParaRPr lang="en-IN"/>
        </a:p>
      </dgm:t>
    </dgm:pt>
    <dgm:pt modelId="{2A7251EA-4974-4F50-ADC8-AD28C12315CA}" type="sibTrans" cxnId="{446D94EE-A8F4-4FBB-80EF-BB16FACC1039}">
      <dgm:prSet/>
      <dgm:spPr/>
      <dgm:t>
        <a:bodyPr/>
        <a:lstStyle/>
        <a:p>
          <a:endParaRPr lang="en-IN"/>
        </a:p>
      </dgm:t>
    </dgm:pt>
    <dgm:pt modelId="{D4078062-F79E-4DD3-A30C-9AB9582F0DA2}">
      <dgm:prSet phldrT="[Text]"/>
      <dgm:spPr/>
      <dgm:t>
        <a:bodyPr/>
        <a:lstStyle/>
        <a:p>
          <a:r>
            <a:rPr lang="en-IN"/>
            <a:t>Activation function Relu</a:t>
          </a:r>
        </a:p>
      </dgm:t>
    </dgm:pt>
    <dgm:pt modelId="{13F304B5-83AD-4C66-A529-64F6E1F93AE9}" type="parTrans" cxnId="{70FE8BD1-6374-4807-8064-6D181C672E92}">
      <dgm:prSet/>
      <dgm:spPr/>
      <dgm:t>
        <a:bodyPr/>
        <a:lstStyle/>
        <a:p>
          <a:endParaRPr lang="en-IN"/>
        </a:p>
      </dgm:t>
    </dgm:pt>
    <dgm:pt modelId="{01B932D7-E6A1-4DBC-8BC3-2976059B17A6}" type="sibTrans" cxnId="{70FE8BD1-6374-4807-8064-6D181C672E92}">
      <dgm:prSet/>
      <dgm:spPr/>
      <dgm:t>
        <a:bodyPr/>
        <a:lstStyle/>
        <a:p>
          <a:endParaRPr lang="en-IN"/>
        </a:p>
      </dgm:t>
    </dgm:pt>
    <dgm:pt modelId="{1D4B3093-8A4A-4DAE-8217-6EF58FBBB0D8}">
      <dgm:prSet phldrT="[Text]"/>
      <dgm:spPr/>
      <dgm:t>
        <a:bodyPr/>
        <a:lstStyle/>
        <a:p>
          <a:r>
            <a:rPr lang="en-IN"/>
            <a:t>Convolution 3 64 Filter (3x3)</a:t>
          </a:r>
        </a:p>
      </dgm:t>
    </dgm:pt>
    <dgm:pt modelId="{DD8E78AD-98FA-41EA-825A-3B560D372485}" type="parTrans" cxnId="{2A481669-7F81-4A4A-A513-073416C43B60}">
      <dgm:prSet/>
      <dgm:spPr/>
      <dgm:t>
        <a:bodyPr/>
        <a:lstStyle/>
        <a:p>
          <a:endParaRPr lang="en-IN"/>
        </a:p>
      </dgm:t>
    </dgm:pt>
    <dgm:pt modelId="{088EA044-7716-4F49-94F3-5ADE404B8869}" type="sibTrans" cxnId="{2A481669-7F81-4A4A-A513-073416C43B60}">
      <dgm:prSet/>
      <dgm:spPr/>
      <dgm:t>
        <a:bodyPr/>
        <a:lstStyle/>
        <a:p>
          <a:endParaRPr lang="en-IN"/>
        </a:p>
      </dgm:t>
    </dgm:pt>
    <dgm:pt modelId="{744A896D-3582-480B-BE0B-2B30EE1F6BBA}">
      <dgm:prSet phldrT="[Text]"/>
      <dgm:spPr/>
      <dgm:t>
        <a:bodyPr/>
        <a:lstStyle/>
        <a:p>
          <a:r>
            <a:rPr lang="en-IN"/>
            <a:t>Batch Normalization ( )</a:t>
          </a:r>
        </a:p>
      </dgm:t>
    </dgm:pt>
    <dgm:pt modelId="{722AE41E-3B91-4108-96E7-74E70E5E30C2}" type="parTrans" cxnId="{93A4E5F7-99A7-47FF-A3A4-BA06BFAC7AE0}">
      <dgm:prSet/>
      <dgm:spPr/>
      <dgm:t>
        <a:bodyPr/>
        <a:lstStyle/>
        <a:p>
          <a:endParaRPr lang="en-IN"/>
        </a:p>
      </dgm:t>
    </dgm:pt>
    <dgm:pt modelId="{C3E33479-B404-46BF-BB03-B845EE13EB9C}" type="sibTrans" cxnId="{93A4E5F7-99A7-47FF-A3A4-BA06BFAC7AE0}">
      <dgm:prSet/>
      <dgm:spPr/>
      <dgm:t>
        <a:bodyPr/>
        <a:lstStyle/>
        <a:p>
          <a:endParaRPr lang="en-IN"/>
        </a:p>
      </dgm:t>
    </dgm:pt>
    <dgm:pt modelId="{9535AEF3-C2B2-4223-929D-A7E9D8DADEB6}">
      <dgm:prSet phldrT="[Text]"/>
      <dgm:spPr/>
      <dgm:t>
        <a:bodyPr/>
        <a:lstStyle/>
        <a:p>
          <a:r>
            <a:rPr lang="en-IN"/>
            <a:t>Batch Normalization ( )</a:t>
          </a:r>
        </a:p>
      </dgm:t>
    </dgm:pt>
    <dgm:pt modelId="{642B4904-8613-47D5-A841-9FEDF9DFCC86}" type="parTrans" cxnId="{5AF231A2-A5E7-46A0-B685-3AEDFF19660D}">
      <dgm:prSet/>
      <dgm:spPr/>
      <dgm:t>
        <a:bodyPr/>
        <a:lstStyle/>
        <a:p>
          <a:endParaRPr lang="en-IN"/>
        </a:p>
      </dgm:t>
    </dgm:pt>
    <dgm:pt modelId="{6B4C56C0-CF73-4354-9A86-DC3EF16412AE}" type="sibTrans" cxnId="{5AF231A2-A5E7-46A0-B685-3AEDFF19660D}">
      <dgm:prSet/>
      <dgm:spPr/>
      <dgm:t>
        <a:bodyPr/>
        <a:lstStyle/>
        <a:p>
          <a:endParaRPr lang="en-IN"/>
        </a:p>
      </dgm:t>
    </dgm:pt>
    <dgm:pt modelId="{753A89FF-D99B-4C69-9EA1-7D682F72CB86}">
      <dgm:prSet phldrT="[Text]"/>
      <dgm:spPr/>
      <dgm:t>
        <a:bodyPr/>
        <a:lstStyle/>
        <a:p>
          <a:r>
            <a:rPr lang="en-IN"/>
            <a:t>Max Pooling (2x2)</a:t>
          </a:r>
        </a:p>
      </dgm:t>
    </dgm:pt>
    <dgm:pt modelId="{446A8D7E-E2A6-42E9-9F95-20AFCF103053}" type="parTrans" cxnId="{D9AE9B29-DDF1-492B-9483-A2F80431EC5F}">
      <dgm:prSet/>
      <dgm:spPr/>
      <dgm:t>
        <a:bodyPr/>
        <a:lstStyle/>
        <a:p>
          <a:endParaRPr lang="en-IN"/>
        </a:p>
      </dgm:t>
    </dgm:pt>
    <dgm:pt modelId="{A9743125-3A97-45DC-A494-22F6C11CAD82}" type="sibTrans" cxnId="{D9AE9B29-DDF1-492B-9483-A2F80431EC5F}">
      <dgm:prSet/>
      <dgm:spPr/>
      <dgm:t>
        <a:bodyPr/>
        <a:lstStyle/>
        <a:p>
          <a:endParaRPr lang="en-IN"/>
        </a:p>
      </dgm:t>
    </dgm:pt>
    <dgm:pt modelId="{7A657E92-8BC0-4DF4-9958-666F528F6751}">
      <dgm:prSet phldrT="[Text]"/>
      <dgm:spPr/>
      <dgm:t>
        <a:bodyPr/>
        <a:lstStyle/>
        <a:p>
          <a:r>
            <a:rPr lang="en-IN"/>
            <a:t>Convolution 4 128 Filter (3x3)</a:t>
          </a:r>
        </a:p>
      </dgm:t>
    </dgm:pt>
    <dgm:pt modelId="{70D3B305-C495-4A14-B6D0-710E4F5B3296}" type="parTrans" cxnId="{2E979362-8577-434D-BB1B-539E945E8B6C}">
      <dgm:prSet/>
      <dgm:spPr/>
      <dgm:t>
        <a:bodyPr/>
        <a:lstStyle/>
        <a:p>
          <a:endParaRPr lang="en-IN"/>
        </a:p>
      </dgm:t>
    </dgm:pt>
    <dgm:pt modelId="{73B66ABC-0A58-480F-B7C4-31BF422C6F77}" type="sibTrans" cxnId="{2E979362-8577-434D-BB1B-539E945E8B6C}">
      <dgm:prSet/>
      <dgm:spPr/>
      <dgm:t>
        <a:bodyPr/>
        <a:lstStyle/>
        <a:p>
          <a:endParaRPr lang="en-IN"/>
        </a:p>
      </dgm:t>
    </dgm:pt>
    <dgm:pt modelId="{E91118A9-F8C6-4443-B8DF-A723DF8F990E}">
      <dgm:prSet phldrT="[Text]"/>
      <dgm:spPr/>
      <dgm:t>
        <a:bodyPr/>
        <a:lstStyle/>
        <a:p>
          <a:r>
            <a:rPr lang="en-IN"/>
            <a:t>Activation function Relu</a:t>
          </a:r>
        </a:p>
      </dgm:t>
    </dgm:pt>
    <dgm:pt modelId="{9D2B16EF-1B4B-4A34-8D40-147CC60F7E1B}" type="parTrans" cxnId="{E7C96785-D9BE-427E-8CBA-D7BEAB30FD86}">
      <dgm:prSet/>
      <dgm:spPr/>
      <dgm:t>
        <a:bodyPr/>
        <a:lstStyle/>
        <a:p>
          <a:endParaRPr lang="en-IN"/>
        </a:p>
      </dgm:t>
    </dgm:pt>
    <dgm:pt modelId="{26C0DC5A-BB56-4BCD-BE2A-E0054D053A63}" type="sibTrans" cxnId="{E7C96785-D9BE-427E-8CBA-D7BEAB30FD86}">
      <dgm:prSet/>
      <dgm:spPr/>
      <dgm:t>
        <a:bodyPr/>
        <a:lstStyle/>
        <a:p>
          <a:endParaRPr lang="en-IN"/>
        </a:p>
      </dgm:t>
    </dgm:pt>
    <dgm:pt modelId="{AC17F56B-4B54-4854-8B0C-6672F479FC36}">
      <dgm:prSet phldrT="[Text]"/>
      <dgm:spPr/>
      <dgm:t>
        <a:bodyPr/>
        <a:lstStyle/>
        <a:p>
          <a:r>
            <a:rPr lang="en-IN"/>
            <a:t>Batch Normalization()</a:t>
          </a:r>
        </a:p>
      </dgm:t>
    </dgm:pt>
    <dgm:pt modelId="{99DA677D-B2BB-4FDE-9656-6F4CE9F9E12B}" type="parTrans" cxnId="{0B0D234A-5692-42E3-B0AB-1387F0F5B641}">
      <dgm:prSet/>
      <dgm:spPr/>
      <dgm:t>
        <a:bodyPr/>
        <a:lstStyle/>
        <a:p>
          <a:endParaRPr lang="en-IN"/>
        </a:p>
      </dgm:t>
    </dgm:pt>
    <dgm:pt modelId="{36630D9E-AB9B-4B82-A948-0C23986D0B93}" type="sibTrans" cxnId="{0B0D234A-5692-42E3-B0AB-1387F0F5B641}">
      <dgm:prSet/>
      <dgm:spPr/>
      <dgm:t>
        <a:bodyPr/>
        <a:lstStyle/>
        <a:p>
          <a:endParaRPr lang="en-IN"/>
        </a:p>
      </dgm:t>
    </dgm:pt>
    <dgm:pt modelId="{EE5E1E8E-72B0-4A69-8E47-4F50A4D7FE51}">
      <dgm:prSet phldrT="[Text]"/>
      <dgm:spPr/>
      <dgm:t>
        <a:bodyPr/>
        <a:lstStyle/>
        <a:p>
          <a:r>
            <a:rPr lang="en-IN"/>
            <a:t>Max Pooling (2x2)</a:t>
          </a:r>
        </a:p>
      </dgm:t>
    </dgm:pt>
    <dgm:pt modelId="{EAFCB4C3-5F71-4BF2-87A6-D40628BB9289}" type="parTrans" cxnId="{703955AB-094C-45BB-9191-9D04BC2F6CF9}">
      <dgm:prSet/>
      <dgm:spPr/>
      <dgm:t>
        <a:bodyPr/>
        <a:lstStyle/>
        <a:p>
          <a:endParaRPr lang="en-IN"/>
        </a:p>
      </dgm:t>
    </dgm:pt>
    <dgm:pt modelId="{245B9462-C6FD-4BF3-8FDB-95356D683AD1}" type="sibTrans" cxnId="{703955AB-094C-45BB-9191-9D04BC2F6CF9}">
      <dgm:prSet/>
      <dgm:spPr/>
      <dgm:t>
        <a:bodyPr/>
        <a:lstStyle/>
        <a:p>
          <a:endParaRPr lang="en-IN"/>
        </a:p>
      </dgm:t>
    </dgm:pt>
    <dgm:pt modelId="{304A9B15-0890-4D3F-90EA-91C054EA5E23}">
      <dgm:prSet phldrT="[Text]"/>
      <dgm:spPr/>
      <dgm:t>
        <a:bodyPr/>
        <a:lstStyle/>
        <a:p>
          <a:r>
            <a:rPr lang="en-IN"/>
            <a:t>Dropout (0.5)</a:t>
          </a:r>
        </a:p>
      </dgm:t>
    </dgm:pt>
    <dgm:pt modelId="{FBAEF36D-DA8D-411D-9CD7-264DA37599AC}" type="parTrans" cxnId="{9A32A393-535D-435E-86A5-0589DBE796E1}">
      <dgm:prSet/>
      <dgm:spPr/>
      <dgm:t>
        <a:bodyPr/>
        <a:lstStyle/>
        <a:p>
          <a:endParaRPr lang="en-IN"/>
        </a:p>
      </dgm:t>
    </dgm:pt>
    <dgm:pt modelId="{5A3B47FC-F79D-43DF-B742-2BC6E5107803}" type="sibTrans" cxnId="{9A32A393-535D-435E-86A5-0589DBE796E1}">
      <dgm:prSet/>
      <dgm:spPr/>
      <dgm:t>
        <a:bodyPr/>
        <a:lstStyle/>
        <a:p>
          <a:endParaRPr lang="en-IN"/>
        </a:p>
      </dgm:t>
    </dgm:pt>
    <dgm:pt modelId="{73E1C52C-7732-4F17-83BB-5B4D969628DB}">
      <dgm:prSet phldrT="[Text]"/>
      <dgm:spPr/>
      <dgm:t>
        <a:bodyPr/>
        <a:lstStyle/>
        <a:p>
          <a:r>
            <a:rPr lang="en-IN"/>
            <a:t>Fully Connected 1 NM (1024)</a:t>
          </a:r>
        </a:p>
      </dgm:t>
    </dgm:pt>
    <dgm:pt modelId="{E0B8DC4C-39F8-4771-AC95-34F1DECFCBE6}" type="parTrans" cxnId="{8DA8BA11-5B60-4672-9CE4-1F57B740693F}">
      <dgm:prSet/>
      <dgm:spPr/>
      <dgm:t>
        <a:bodyPr/>
        <a:lstStyle/>
        <a:p>
          <a:endParaRPr lang="en-IN"/>
        </a:p>
      </dgm:t>
    </dgm:pt>
    <dgm:pt modelId="{A8DAFA5F-54B5-485E-BAE0-DEB4FA2E4B96}" type="sibTrans" cxnId="{8DA8BA11-5B60-4672-9CE4-1F57B740693F}">
      <dgm:prSet/>
      <dgm:spPr/>
      <dgm:t>
        <a:bodyPr/>
        <a:lstStyle/>
        <a:p>
          <a:endParaRPr lang="en-IN"/>
        </a:p>
      </dgm:t>
    </dgm:pt>
    <dgm:pt modelId="{9BA413D3-75BB-47D6-AD0E-CF3A07B8630D}">
      <dgm:prSet phldrT="[Text]"/>
      <dgm:spPr/>
      <dgm:t>
        <a:bodyPr/>
        <a:lstStyle/>
        <a:p>
          <a:r>
            <a:rPr lang="en-IN"/>
            <a:t>Batch Normalization ( )</a:t>
          </a:r>
        </a:p>
      </dgm:t>
    </dgm:pt>
    <dgm:pt modelId="{2AEFFFFA-8F41-48C0-8A18-18BA63C479EE}" type="parTrans" cxnId="{AF81DA76-FE21-4496-B112-C4DA6E6CDB2F}">
      <dgm:prSet/>
      <dgm:spPr/>
      <dgm:t>
        <a:bodyPr/>
        <a:lstStyle/>
        <a:p>
          <a:endParaRPr lang="en-IN"/>
        </a:p>
      </dgm:t>
    </dgm:pt>
    <dgm:pt modelId="{1A38207C-E6C6-4E9B-B48B-6155B4696128}" type="sibTrans" cxnId="{AF81DA76-FE21-4496-B112-C4DA6E6CDB2F}">
      <dgm:prSet/>
      <dgm:spPr/>
      <dgm:t>
        <a:bodyPr/>
        <a:lstStyle/>
        <a:p>
          <a:endParaRPr lang="en-IN"/>
        </a:p>
      </dgm:t>
    </dgm:pt>
    <dgm:pt modelId="{FA81833C-A532-4B24-B03A-3F89255B3FC9}">
      <dgm:prSet phldrT="[Text]"/>
      <dgm:spPr/>
      <dgm:t>
        <a:bodyPr/>
        <a:lstStyle/>
        <a:p>
          <a:r>
            <a:rPr lang="en-IN"/>
            <a:t>Dropout (0.5)</a:t>
          </a:r>
        </a:p>
      </dgm:t>
    </dgm:pt>
    <dgm:pt modelId="{919F6118-5F5E-4CE1-80D7-3E8614C3429A}" type="parTrans" cxnId="{87B6D26C-1C94-47EA-9D8C-765A71736014}">
      <dgm:prSet/>
      <dgm:spPr/>
      <dgm:t>
        <a:bodyPr/>
        <a:lstStyle/>
        <a:p>
          <a:endParaRPr lang="en-IN"/>
        </a:p>
      </dgm:t>
    </dgm:pt>
    <dgm:pt modelId="{EF960ED2-571D-49A7-AFB8-78338674DF2A}" type="sibTrans" cxnId="{87B6D26C-1C94-47EA-9D8C-765A71736014}">
      <dgm:prSet/>
      <dgm:spPr/>
      <dgm:t>
        <a:bodyPr/>
        <a:lstStyle/>
        <a:p>
          <a:endParaRPr lang="en-IN"/>
        </a:p>
      </dgm:t>
    </dgm:pt>
    <dgm:pt modelId="{389DF26F-C2C9-4246-B066-78D9A9ECE1EE}">
      <dgm:prSet phldrT="[Text]"/>
      <dgm:spPr/>
      <dgm:t>
        <a:bodyPr/>
        <a:lstStyle/>
        <a:p>
          <a:r>
            <a:rPr lang="en-IN"/>
            <a:t>Fully Connected 2 NM (512)</a:t>
          </a:r>
        </a:p>
      </dgm:t>
    </dgm:pt>
    <dgm:pt modelId="{4637E8CB-6F8F-4248-90D1-A557E4CA5438}" type="parTrans" cxnId="{C0BF68AC-B160-4060-B26F-5E951139419A}">
      <dgm:prSet/>
      <dgm:spPr/>
      <dgm:t>
        <a:bodyPr/>
        <a:lstStyle/>
        <a:p>
          <a:endParaRPr lang="en-IN"/>
        </a:p>
      </dgm:t>
    </dgm:pt>
    <dgm:pt modelId="{97B83E2A-26C7-4D6C-9357-941F8FA3C071}" type="sibTrans" cxnId="{C0BF68AC-B160-4060-B26F-5E951139419A}">
      <dgm:prSet/>
      <dgm:spPr/>
      <dgm:t>
        <a:bodyPr/>
        <a:lstStyle/>
        <a:p>
          <a:endParaRPr lang="en-IN"/>
        </a:p>
      </dgm:t>
    </dgm:pt>
    <dgm:pt modelId="{6DC76247-6715-4159-9111-84B442B536BC}">
      <dgm:prSet phldrT="[Text]"/>
      <dgm:spPr/>
      <dgm:t>
        <a:bodyPr/>
        <a:lstStyle/>
        <a:p>
          <a:r>
            <a:rPr lang="en-IN"/>
            <a:t>Dropout (0.5)</a:t>
          </a:r>
        </a:p>
      </dgm:t>
    </dgm:pt>
    <dgm:pt modelId="{30709470-64BD-4797-B9FE-9FB85BE14C57}" type="parTrans" cxnId="{C073CA2F-8A44-4A3C-94B6-996B334A26E7}">
      <dgm:prSet/>
      <dgm:spPr/>
      <dgm:t>
        <a:bodyPr/>
        <a:lstStyle/>
        <a:p>
          <a:endParaRPr lang="en-IN"/>
        </a:p>
      </dgm:t>
    </dgm:pt>
    <dgm:pt modelId="{1F19A5EB-CD4E-41EE-BB77-EAD4F9900A0E}" type="sibTrans" cxnId="{C073CA2F-8A44-4A3C-94B6-996B334A26E7}">
      <dgm:prSet/>
      <dgm:spPr/>
      <dgm:t>
        <a:bodyPr/>
        <a:lstStyle/>
        <a:p>
          <a:endParaRPr lang="en-IN"/>
        </a:p>
      </dgm:t>
    </dgm:pt>
    <dgm:pt modelId="{9F64C58E-CCA7-4A72-B564-AB3F1A2706EB}">
      <dgm:prSet phldrT="[Text]"/>
      <dgm:spPr/>
      <dgm:t>
        <a:bodyPr/>
        <a:lstStyle/>
        <a:p>
          <a:r>
            <a:rPr lang="en-IN"/>
            <a:t>Fully Connected 3 NM (2)</a:t>
          </a:r>
        </a:p>
      </dgm:t>
    </dgm:pt>
    <dgm:pt modelId="{7400AEE0-0324-4A35-BEDD-4C837A5E8C2C}" type="parTrans" cxnId="{33DDCA31-8D66-4FCD-BC1D-F8B2CA49F004}">
      <dgm:prSet/>
      <dgm:spPr/>
      <dgm:t>
        <a:bodyPr/>
        <a:lstStyle/>
        <a:p>
          <a:endParaRPr lang="en-IN"/>
        </a:p>
      </dgm:t>
    </dgm:pt>
    <dgm:pt modelId="{56D2286B-AF69-40C3-BF0E-B43B4C131674}" type="sibTrans" cxnId="{33DDCA31-8D66-4FCD-BC1D-F8B2CA49F004}">
      <dgm:prSet/>
      <dgm:spPr/>
      <dgm:t>
        <a:bodyPr/>
        <a:lstStyle/>
        <a:p>
          <a:endParaRPr lang="en-IN"/>
        </a:p>
      </dgm:t>
    </dgm:pt>
    <dgm:pt modelId="{22338C1B-4B34-44E7-837A-C785549535A2}">
      <dgm:prSet phldrT="[Text]"/>
      <dgm:spPr/>
      <dgm:t>
        <a:bodyPr/>
        <a:lstStyle/>
        <a:p>
          <a:r>
            <a:rPr lang="en-IN"/>
            <a:t>Activation Function Sigmoid</a:t>
          </a:r>
        </a:p>
      </dgm:t>
    </dgm:pt>
    <dgm:pt modelId="{BE2CC74D-3D8F-432F-87BF-289CA4B292FE}" type="parTrans" cxnId="{1A65B77F-2E37-44EA-862E-0C06AB18E690}">
      <dgm:prSet/>
      <dgm:spPr/>
      <dgm:t>
        <a:bodyPr/>
        <a:lstStyle/>
        <a:p>
          <a:endParaRPr lang="en-IN"/>
        </a:p>
      </dgm:t>
    </dgm:pt>
    <dgm:pt modelId="{58F086B1-EBBF-4675-B026-7E5CD1BF8364}" type="sibTrans" cxnId="{1A65B77F-2E37-44EA-862E-0C06AB18E690}">
      <dgm:prSet/>
      <dgm:spPr/>
      <dgm:t>
        <a:bodyPr/>
        <a:lstStyle/>
        <a:p>
          <a:endParaRPr lang="en-IN"/>
        </a:p>
      </dgm:t>
    </dgm:pt>
    <dgm:pt modelId="{E2C16DFD-9C4A-4778-888B-C7EFCC1B60AF}">
      <dgm:prSet phldrT="[Text]"/>
      <dgm:spPr/>
      <dgm:t>
        <a:bodyPr/>
        <a:lstStyle/>
        <a:p>
          <a:r>
            <a:rPr lang="en-IN"/>
            <a:t>Classifier ()</a:t>
          </a:r>
        </a:p>
      </dgm:t>
    </dgm:pt>
    <dgm:pt modelId="{E06C20CF-7B00-41CB-861D-9ABCB35E9595}" type="parTrans" cxnId="{7A2AC180-7F17-47BD-BBD1-560E3F468136}">
      <dgm:prSet/>
      <dgm:spPr/>
      <dgm:t>
        <a:bodyPr/>
        <a:lstStyle/>
        <a:p>
          <a:endParaRPr lang="en-IN"/>
        </a:p>
      </dgm:t>
    </dgm:pt>
    <dgm:pt modelId="{7B127831-8A87-4802-8CF6-87E3989E591A}" type="sibTrans" cxnId="{7A2AC180-7F17-47BD-BBD1-560E3F468136}">
      <dgm:prSet/>
      <dgm:spPr/>
      <dgm:t>
        <a:bodyPr/>
        <a:lstStyle/>
        <a:p>
          <a:endParaRPr lang="en-IN"/>
        </a:p>
      </dgm:t>
    </dgm:pt>
    <dgm:pt modelId="{38487500-008A-4770-B77B-D50C6A3090C8}" type="pres">
      <dgm:prSet presAssocID="{82E56B12-24F4-4EB7-812A-2D021BDA9757}" presName="Name0" presStyleCnt="0">
        <dgm:presLayoutVars>
          <dgm:dir/>
          <dgm:resizeHandles val="exact"/>
        </dgm:presLayoutVars>
      </dgm:prSet>
      <dgm:spPr/>
      <dgm:t>
        <a:bodyPr/>
        <a:lstStyle/>
        <a:p>
          <a:endParaRPr lang="en-IN"/>
        </a:p>
      </dgm:t>
    </dgm:pt>
    <dgm:pt modelId="{9B1FD82C-B416-43B5-81C6-F5F7974A589D}" type="pres">
      <dgm:prSet presAssocID="{DD8111AA-080D-4E36-88FF-28341AEC44FF}" presName="node" presStyleLbl="node1" presStyleIdx="0" presStyleCnt="27">
        <dgm:presLayoutVars>
          <dgm:bulletEnabled val="1"/>
        </dgm:presLayoutVars>
      </dgm:prSet>
      <dgm:spPr/>
      <dgm:t>
        <a:bodyPr/>
        <a:lstStyle/>
        <a:p>
          <a:endParaRPr lang="en-IN"/>
        </a:p>
      </dgm:t>
    </dgm:pt>
    <dgm:pt modelId="{2A2E6479-061C-4208-9F0E-07F86B80A921}" type="pres">
      <dgm:prSet presAssocID="{DB5A6B1A-48E0-4AA6-BAB5-52CEF18BB842}" presName="sibTrans" presStyleLbl="sibTrans1D1" presStyleIdx="0" presStyleCnt="26"/>
      <dgm:spPr/>
      <dgm:t>
        <a:bodyPr/>
        <a:lstStyle/>
        <a:p>
          <a:endParaRPr lang="en-IN"/>
        </a:p>
      </dgm:t>
    </dgm:pt>
    <dgm:pt modelId="{42B7C362-6EF9-4B4B-A7C5-09D4A04C3804}" type="pres">
      <dgm:prSet presAssocID="{DB5A6B1A-48E0-4AA6-BAB5-52CEF18BB842}" presName="connectorText" presStyleLbl="sibTrans1D1" presStyleIdx="0" presStyleCnt="26"/>
      <dgm:spPr/>
      <dgm:t>
        <a:bodyPr/>
        <a:lstStyle/>
        <a:p>
          <a:endParaRPr lang="en-IN"/>
        </a:p>
      </dgm:t>
    </dgm:pt>
    <dgm:pt modelId="{D050348B-8D27-465D-81C1-D63E67764C7D}" type="pres">
      <dgm:prSet presAssocID="{BC08AC52-022E-44C3-B940-290C05466241}" presName="node" presStyleLbl="node1" presStyleIdx="1" presStyleCnt="27">
        <dgm:presLayoutVars>
          <dgm:bulletEnabled val="1"/>
        </dgm:presLayoutVars>
      </dgm:prSet>
      <dgm:spPr/>
      <dgm:t>
        <a:bodyPr/>
        <a:lstStyle/>
        <a:p>
          <a:endParaRPr lang="en-IN"/>
        </a:p>
      </dgm:t>
    </dgm:pt>
    <dgm:pt modelId="{025DCD47-CC23-4855-877B-C659FD2FCDAD}" type="pres">
      <dgm:prSet presAssocID="{A892A9A9-C937-47CC-8A65-BB088BAE0FAC}" presName="sibTrans" presStyleLbl="sibTrans1D1" presStyleIdx="1" presStyleCnt="26"/>
      <dgm:spPr/>
      <dgm:t>
        <a:bodyPr/>
        <a:lstStyle/>
        <a:p>
          <a:endParaRPr lang="en-IN"/>
        </a:p>
      </dgm:t>
    </dgm:pt>
    <dgm:pt modelId="{A663BA7E-1B73-488B-87B8-D89983902061}" type="pres">
      <dgm:prSet presAssocID="{A892A9A9-C937-47CC-8A65-BB088BAE0FAC}" presName="connectorText" presStyleLbl="sibTrans1D1" presStyleIdx="1" presStyleCnt="26"/>
      <dgm:spPr/>
      <dgm:t>
        <a:bodyPr/>
        <a:lstStyle/>
        <a:p>
          <a:endParaRPr lang="en-IN"/>
        </a:p>
      </dgm:t>
    </dgm:pt>
    <dgm:pt modelId="{E19A6A0E-7190-4E60-8562-724411791CFD}" type="pres">
      <dgm:prSet presAssocID="{6EEAB900-3AD2-4686-9706-A807A8764A3D}" presName="node" presStyleLbl="node1" presStyleIdx="2" presStyleCnt="27">
        <dgm:presLayoutVars>
          <dgm:bulletEnabled val="1"/>
        </dgm:presLayoutVars>
      </dgm:prSet>
      <dgm:spPr/>
      <dgm:t>
        <a:bodyPr/>
        <a:lstStyle/>
        <a:p>
          <a:endParaRPr lang="en-IN"/>
        </a:p>
      </dgm:t>
    </dgm:pt>
    <dgm:pt modelId="{441E58D9-7A1C-4365-B0E8-61C0D66ED559}" type="pres">
      <dgm:prSet presAssocID="{1277D87A-9C5D-4527-9CD9-99480451AD2A}" presName="sibTrans" presStyleLbl="sibTrans1D1" presStyleIdx="2" presStyleCnt="26"/>
      <dgm:spPr/>
      <dgm:t>
        <a:bodyPr/>
        <a:lstStyle/>
        <a:p>
          <a:endParaRPr lang="en-IN"/>
        </a:p>
      </dgm:t>
    </dgm:pt>
    <dgm:pt modelId="{C8F9158A-E7CD-44B4-9A05-C5F95CA2A04D}" type="pres">
      <dgm:prSet presAssocID="{1277D87A-9C5D-4527-9CD9-99480451AD2A}" presName="connectorText" presStyleLbl="sibTrans1D1" presStyleIdx="2" presStyleCnt="26"/>
      <dgm:spPr/>
      <dgm:t>
        <a:bodyPr/>
        <a:lstStyle/>
        <a:p>
          <a:endParaRPr lang="en-IN"/>
        </a:p>
      </dgm:t>
    </dgm:pt>
    <dgm:pt modelId="{41B27C1A-2247-4C10-83C0-C820CD758CA8}" type="pres">
      <dgm:prSet presAssocID="{FB916DAB-47CA-453D-9F6D-4E4F4ACFDD14}" presName="node" presStyleLbl="node1" presStyleIdx="3" presStyleCnt="27">
        <dgm:presLayoutVars>
          <dgm:bulletEnabled val="1"/>
        </dgm:presLayoutVars>
      </dgm:prSet>
      <dgm:spPr/>
      <dgm:t>
        <a:bodyPr/>
        <a:lstStyle/>
        <a:p>
          <a:endParaRPr lang="en-IN"/>
        </a:p>
      </dgm:t>
    </dgm:pt>
    <dgm:pt modelId="{5EC02A76-BF2A-4FD4-961C-07BDABB460E8}" type="pres">
      <dgm:prSet presAssocID="{2BBB5A93-1E56-4B04-9F42-7DB79D6FDD54}" presName="sibTrans" presStyleLbl="sibTrans1D1" presStyleIdx="3" presStyleCnt="26"/>
      <dgm:spPr/>
      <dgm:t>
        <a:bodyPr/>
        <a:lstStyle/>
        <a:p>
          <a:endParaRPr lang="en-IN"/>
        </a:p>
      </dgm:t>
    </dgm:pt>
    <dgm:pt modelId="{9944C21C-4AF5-4022-BE02-02AF621BB84C}" type="pres">
      <dgm:prSet presAssocID="{2BBB5A93-1E56-4B04-9F42-7DB79D6FDD54}" presName="connectorText" presStyleLbl="sibTrans1D1" presStyleIdx="3" presStyleCnt="26"/>
      <dgm:spPr/>
      <dgm:t>
        <a:bodyPr/>
        <a:lstStyle/>
        <a:p>
          <a:endParaRPr lang="en-IN"/>
        </a:p>
      </dgm:t>
    </dgm:pt>
    <dgm:pt modelId="{9CE1DAE9-0FB1-439B-BAAC-8D2D8859DF9B}" type="pres">
      <dgm:prSet presAssocID="{021D8A1B-723A-4266-B05C-76ADFCE8EEA3}" presName="node" presStyleLbl="node1" presStyleIdx="4" presStyleCnt="27">
        <dgm:presLayoutVars>
          <dgm:bulletEnabled val="1"/>
        </dgm:presLayoutVars>
      </dgm:prSet>
      <dgm:spPr/>
      <dgm:t>
        <a:bodyPr/>
        <a:lstStyle/>
        <a:p>
          <a:endParaRPr lang="en-IN"/>
        </a:p>
      </dgm:t>
    </dgm:pt>
    <dgm:pt modelId="{FD026B00-CC55-46AC-AD0E-80DF4E672A19}" type="pres">
      <dgm:prSet presAssocID="{8D7C879F-8AAD-40DC-8F4D-8F050BEE27B8}" presName="sibTrans" presStyleLbl="sibTrans1D1" presStyleIdx="4" presStyleCnt="26"/>
      <dgm:spPr/>
      <dgm:t>
        <a:bodyPr/>
        <a:lstStyle/>
        <a:p>
          <a:endParaRPr lang="en-IN"/>
        </a:p>
      </dgm:t>
    </dgm:pt>
    <dgm:pt modelId="{F815E2A3-1D5D-4496-AB90-76FB19527A52}" type="pres">
      <dgm:prSet presAssocID="{8D7C879F-8AAD-40DC-8F4D-8F050BEE27B8}" presName="connectorText" presStyleLbl="sibTrans1D1" presStyleIdx="4" presStyleCnt="26"/>
      <dgm:spPr/>
      <dgm:t>
        <a:bodyPr/>
        <a:lstStyle/>
        <a:p>
          <a:endParaRPr lang="en-IN"/>
        </a:p>
      </dgm:t>
    </dgm:pt>
    <dgm:pt modelId="{691CCB9D-7FF5-4E6C-BE33-BC16154C4F3F}" type="pres">
      <dgm:prSet presAssocID="{97ED7446-95C8-40D6-94B5-13D01EC9D69A}" presName="node" presStyleLbl="node1" presStyleIdx="5" presStyleCnt="27">
        <dgm:presLayoutVars>
          <dgm:bulletEnabled val="1"/>
        </dgm:presLayoutVars>
      </dgm:prSet>
      <dgm:spPr/>
      <dgm:t>
        <a:bodyPr/>
        <a:lstStyle/>
        <a:p>
          <a:endParaRPr lang="en-IN"/>
        </a:p>
      </dgm:t>
    </dgm:pt>
    <dgm:pt modelId="{F6E34B21-5A65-41BA-ABE3-292CCF77B6EC}" type="pres">
      <dgm:prSet presAssocID="{21C731BA-B9B3-4140-828F-12935327E60D}" presName="sibTrans" presStyleLbl="sibTrans1D1" presStyleIdx="5" presStyleCnt="26"/>
      <dgm:spPr/>
      <dgm:t>
        <a:bodyPr/>
        <a:lstStyle/>
        <a:p>
          <a:endParaRPr lang="en-IN"/>
        </a:p>
      </dgm:t>
    </dgm:pt>
    <dgm:pt modelId="{4859B3C2-7353-4F41-8596-4F8A58977C5D}" type="pres">
      <dgm:prSet presAssocID="{21C731BA-B9B3-4140-828F-12935327E60D}" presName="connectorText" presStyleLbl="sibTrans1D1" presStyleIdx="5" presStyleCnt="26"/>
      <dgm:spPr/>
      <dgm:t>
        <a:bodyPr/>
        <a:lstStyle/>
        <a:p>
          <a:endParaRPr lang="en-IN"/>
        </a:p>
      </dgm:t>
    </dgm:pt>
    <dgm:pt modelId="{C12281D6-B7DA-4A12-ADCC-EEF4FC3C3303}" type="pres">
      <dgm:prSet presAssocID="{1CF12B27-6BE4-4599-B836-DA522D9C5C10}" presName="node" presStyleLbl="node1" presStyleIdx="6" presStyleCnt="27">
        <dgm:presLayoutVars>
          <dgm:bulletEnabled val="1"/>
        </dgm:presLayoutVars>
      </dgm:prSet>
      <dgm:spPr/>
      <dgm:t>
        <a:bodyPr/>
        <a:lstStyle/>
        <a:p>
          <a:endParaRPr lang="en-IN"/>
        </a:p>
      </dgm:t>
    </dgm:pt>
    <dgm:pt modelId="{D4E5A25C-A572-4A28-9C65-544B1C63986C}" type="pres">
      <dgm:prSet presAssocID="{66F1F1DB-4E0D-4151-A8AE-023367E3994C}" presName="sibTrans" presStyleLbl="sibTrans1D1" presStyleIdx="6" presStyleCnt="26"/>
      <dgm:spPr/>
      <dgm:t>
        <a:bodyPr/>
        <a:lstStyle/>
        <a:p>
          <a:endParaRPr lang="en-IN"/>
        </a:p>
      </dgm:t>
    </dgm:pt>
    <dgm:pt modelId="{035F61F8-77B6-4882-B72F-9AFE7C10B5A0}" type="pres">
      <dgm:prSet presAssocID="{66F1F1DB-4E0D-4151-A8AE-023367E3994C}" presName="connectorText" presStyleLbl="sibTrans1D1" presStyleIdx="6" presStyleCnt="26"/>
      <dgm:spPr/>
      <dgm:t>
        <a:bodyPr/>
        <a:lstStyle/>
        <a:p>
          <a:endParaRPr lang="en-IN"/>
        </a:p>
      </dgm:t>
    </dgm:pt>
    <dgm:pt modelId="{E40D61B7-B9F8-4A11-BA87-5C6155F71797}" type="pres">
      <dgm:prSet presAssocID="{51538EFD-13B0-47E2-AB11-BA1DC381BE32}" presName="node" presStyleLbl="node1" presStyleIdx="7" presStyleCnt="27">
        <dgm:presLayoutVars>
          <dgm:bulletEnabled val="1"/>
        </dgm:presLayoutVars>
      </dgm:prSet>
      <dgm:spPr/>
      <dgm:t>
        <a:bodyPr/>
        <a:lstStyle/>
        <a:p>
          <a:endParaRPr lang="en-IN"/>
        </a:p>
      </dgm:t>
    </dgm:pt>
    <dgm:pt modelId="{D452D2D1-0AC8-428A-98BC-D60689D5F561}" type="pres">
      <dgm:prSet presAssocID="{4D876959-3906-4AB2-83EF-AC5740E66C12}" presName="sibTrans" presStyleLbl="sibTrans1D1" presStyleIdx="7" presStyleCnt="26"/>
      <dgm:spPr/>
      <dgm:t>
        <a:bodyPr/>
        <a:lstStyle/>
        <a:p>
          <a:endParaRPr lang="en-IN"/>
        </a:p>
      </dgm:t>
    </dgm:pt>
    <dgm:pt modelId="{59F234C5-649E-4BF3-8C25-EEAE5F8BBAEF}" type="pres">
      <dgm:prSet presAssocID="{4D876959-3906-4AB2-83EF-AC5740E66C12}" presName="connectorText" presStyleLbl="sibTrans1D1" presStyleIdx="7" presStyleCnt="26"/>
      <dgm:spPr/>
      <dgm:t>
        <a:bodyPr/>
        <a:lstStyle/>
        <a:p>
          <a:endParaRPr lang="en-IN"/>
        </a:p>
      </dgm:t>
    </dgm:pt>
    <dgm:pt modelId="{BD0C4D2E-7AB2-4BE8-9F5D-C56938C9490D}" type="pres">
      <dgm:prSet presAssocID="{F7523B21-6326-4BBA-9649-5C6C1BE20482}" presName="node" presStyleLbl="node1" presStyleIdx="8" presStyleCnt="27">
        <dgm:presLayoutVars>
          <dgm:bulletEnabled val="1"/>
        </dgm:presLayoutVars>
      </dgm:prSet>
      <dgm:spPr/>
      <dgm:t>
        <a:bodyPr/>
        <a:lstStyle/>
        <a:p>
          <a:endParaRPr lang="en-IN"/>
        </a:p>
      </dgm:t>
    </dgm:pt>
    <dgm:pt modelId="{E704F042-CF4E-4D58-9BBC-28B0FBC76AB7}" type="pres">
      <dgm:prSet presAssocID="{2A7251EA-4974-4F50-ADC8-AD28C12315CA}" presName="sibTrans" presStyleLbl="sibTrans1D1" presStyleIdx="8" presStyleCnt="26"/>
      <dgm:spPr/>
      <dgm:t>
        <a:bodyPr/>
        <a:lstStyle/>
        <a:p>
          <a:endParaRPr lang="en-IN"/>
        </a:p>
      </dgm:t>
    </dgm:pt>
    <dgm:pt modelId="{8C19D185-FB97-40ED-8BD9-9CA21B921056}" type="pres">
      <dgm:prSet presAssocID="{2A7251EA-4974-4F50-ADC8-AD28C12315CA}" presName="connectorText" presStyleLbl="sibTrans1D1" presStyleIdx="8" presStyleCnt="26"/>
      <dgm:spPr/>
      <dgm:t>
        <a:bodyPr/>
        <a:lstStyle/>
        <a:p>
          <a:endParaRPr lang="en-IN"/>
        </a:p>
      </dgm:t>
    </dgm:pt>
    <dgm:pt modelId="{E9D5D523-3EA1-4BF0-8597-FE86F242FE15}" type="pres">
      <dgm:prSet presAssocID="{1D4B3093-8A4A-4DAE-8217-6EF58FBBB0D8}" presName="node" presStyleLbl="node1" presStyleIdx="9" presStyleCnt="27">
        <dgm:presLayoutVars>
          <dgm:bulletEnabled val="1"/>
        </dgm:presLayoutVars>
      </dgm:prSet>
      <dgm:spPr/>
      <dgm:t>
        <a:bodyPr/>
        <a:lstStyle/>
        <a:p>
          <a:endParaRPr lang="en-IN"/>
        </a:p>
      </dgm:t>
    </dgm:pt>
    <dgm:pt modelId="{5E83EDCE-0F7F-47B5-BD85-45D816B22595}" type="pres">
      <dgm:prSet presAssocID="{088EA044-7716-4F49-94F3-5ADE404B8869}" presName="sibTrans" presStyleLbl="sibTrans1D1" presStyleIdx="9" presStyleCnt="26"/>
      <dgm:spPr/>
      <dgm:t>
        <a:bodyPr/>
        <a:lstStyle/>
        <a:p>
          <a:endParaRPr lang="en-IN"/>
        </a:p>
      </dgm:t>
    </dgm:pt>
    <dgm:pt modelId="{C2A9C829-39C2-41B4-8853-6A53B0302799}" type="pres">
      <dgm:prSet presAssocID="{088EA044-7716-4F49-94F3-5ADE404B8869}" presName="connectorText" presStyleLbl="sibTrans1D1" presStyleIdx="9" presStyleCnt="26"/>
      <dgm:spPr/>
      <dgm:t>
        <a:bodyPr/>
        <a:lstStyle/>
        <a:p>
          <a:endParaRPr lang="en-IN"/>
        </a:p>
      </dgm:t>
    </dgm:pt>
    <dgm:pt modelId="{B27624C6-F58F-4518-979B-437703D6520D}" type="pres">
      <dgm:prSet presAssocID="{D4078062-F79E-4DD3-A30C-9AB9582F0DA2}" presName="node" presStyleLbl="node1" presStyleIdx="10" presStyleCnt="27">
        <dgm:presLayoutVars>
          <dgm:bulletEnabled val="1"/>
        </dgm:presLayoutVars>
      </dgm:prSet>
      <dgm:spPr/>
      <dgm:t>
        <a:bodyPr/>
        <a:lstStyle/>
        <a:p>
          <a:endParaRPr lang="en-IN"/>
        </a:p>
      </dgm:t>
    </dgm:pt>
    <dgm:pt modelId="{CEBA8173-A4E4-4E3C-B9EC-45F74AE38B61}" type="pres">
      <dgm:prSet presAssocID="{01B932D7-E6A1-4DBC-8BC3-2976059B17A6}" presName="sibTrans" presStyleLbl="sibTrans1D1" presStyleIdx="10" presStyleCnt="26"/>
      <dgm:spPr/>
      <dgm:t>
        <a:bodyPr/>
        <a:lstStyle/>
        <a:p>
          <a:endParaRPr lang="en-IN"/>
        </a:p>
      </dgm:t>
    </dgm:pt>
    <dgm:pt modelId="{D082A1F7-0ADF-476A-B192-4DB1319076ED}" type="pres">
      <dgm:prSet presAssocID="{01B932D7-E6A1-4DBC-8BC3-2976059B17A6}" presName="connectorText" presStyleLbl="sibTrans1D1" presStyleIdx="10" presStyleCnt="26"/>
      <dgm:spPr/>
      <dgm:t>
        <a:bodyPr/>
        <a:lstStyle/>
        <a:p>
          <a:endParaRPr lang="en-IN"/>
        </a:p>
      </dgm:t>
    </dgm:pt>
    <dgm:pt modelId="{7F1BEC64-0EF3-4238-A5E5-DFCD58AEBCB1}" type="pres">
      <dgm:prSet presAssocID="{744A896D-3582-480B-BE0B-2B30EE1F6BBA}" presName="node" presStyleLbl="node1" presStyleIdx="11" presStyleCnt="27">
        <dgm:presLayoutVars>
          <dgm:bulletEnabled val="1"/>
        </dgm:presLayoutVars>
      </dgm:prSet>
      <dgm:spPr/>
      <dgm:t>
        <a:bodyPr/>
        <a:lstStyle/>
        <a:p>
          <a:endParaRPr lang="en-IN"/>
        </a:p>
      </dgm:t>
    </dgm:pt>
    <dgm:pt modelId="{31322986-34FC-43C5-A495-4296ECD23A38}" type="pres">
      <dgm:prSet presAssocID="{C3E33479-B404-46BF-BB03-B845EE13EB9C}" presName="sibTrans" presStyleLbl="sibTrans1D1" presStyleIdx="11" presStyleCnt="26"/>
      <dgm:spPr/>
      <dgm:t>
        <a:bodyPr/>
        <a:lstStyle/>
        <a:p>
          <a:endParaRPr lang="en-IN"/>
        </a:p>
      </dgm:t>
    </dgm:pt>
    <dgm:pt modelId="{24425B62-E76F-4F5F-B34C-149306961775}" type="pres">
      <dgm:prSet presAssocID="{C3E33479-B404-46BF-BB03-B845EE13EB9C}" presName="connectorText" presStyleLbl="sibTrans1D1" presStyleIdx="11" presStyleCnt="26"/>
      <dgm:spPr/>
      <dgm:t>
        <a:bodyPr/>
        <a:lstStyle/>
        <a:p>
          <a:endParaRPr lang="en-IN"/>
        </a:p>
      </dgm:t>
    </dgm:pt>
    <dgm:pt modelId="{BA65FE06-1174-4E16-878A-0C07DA2063B3}" type="pres">
      <dgm:prSet presAssocID="{753A89FF-D99B-4C69-9EA1-7D682F72CB86}" presName="node" presStyleLbl="node1" presStyleIdx="12" presStyleCnt="27">
        <dgm:presLayoutVars>
          <dgm:bulletEnabled val="1"/>
        </dgm:presLayoutVars>
      </dgm:prSet>
      <dgm:spPr/>
      <dgm:t>
        <a:bodyPr/>
        <a:lstStyle/>
        <a:p>
          <a:endParaRPr lang="en-IN"/>
        </a:p>
      </dgm:t>
    </dgm:pt>
    <dgm:pt modelId="{21F4C2C6-B344-45F8-B31E-DE6BB5FF60D3}" type="pres">
      <dgm:prSet presAssocID="{A9743125-3A97-45DC-A494-22F6C11CAD82}" presName="sibTrans" presStyleLbl="sibTrans1D1" presStyleIdx="12" presStyleCnt="26"/>
      <dgm:spPr/>
      <dgm:t>
        <a:bodyPr/>
        <a:lstStyle/>
        <a:p>
          <a:endParaRPr lang="en-IN"/>
        </a:p>
      </dgm:t>
    </dgm:pt>
    <dgm:pt modelId="{CE259845-7F2F-4518-80DE-3C19DD983F2B}" type="pres">
      <dgm:prSet presAssocID="{A9743125-3A97-45DC-A494-22F6C11CAD82}" presName="connectorText" presStyleLbl="sibTrans1D1" presStyleIdx="12" presStyleCnt="26"/>
      <dgm:spPr/>
      <dgm:t>
        <a:bodyPr/>
        <a:lstStyle/>
        <a:p>
          <a:endParaRPr lang="en-IN"/>
        </a:p>
      </dgm:t>
    </dgm:pt>
    <dgm:pt modelId="{DE8D814E-3AC0-490F-8AA2-7BA27C3293E2}" type="pres">
      <dgm:prSet presAssocID="{7A657E92-8BC0-4DF4-9958-666F528F6751}" presName="node" presStyleLbl="node1" presStyleIdx="13" presStyleCnt="27">
        <dgm:presLayoutVars>
          <dgm:bulletEnabled val="1"/>
        </dgm:presLayoutVars>
      </dgm:prSet>
      <dgm:spPr/>
      <dgm:t>
        <a:bodyPr/>
        <a:lstStyle/>
        <a:p>
          <a:endParaRPr lang="en-IN"/>
        </a:p>
      </dgm:t>
    </dgm:pt>
    <dgm:pt modelId="{BC08E2A7-79EF-4FC0-96EF-F1D9059C3EFA}" type="pres">
      <dgm:prSet presAssocID="{73B66ABC-0A58-480F-B7C4-31BF422C6F77}" presName="sibTrans" presStyleLbl="sibTrans1D1" presStyleIdx="13" presStyleCnt="26"/>
      <dgm:spPr/>
      <dgm:t>
        <a:bodyPr/>
        <a:lstStyle/>
        <a:p>
          <a:endParaRPr lang="en-IN"/>
        </a:p>
      </dgm:t>
    </dgm:pt>
    <dgm:pt modelId="{9C1DC474-D88B-4B65-8C08-011ECF256CB4}" type="pres">
      <dgm:prSet presAssocID="{73B66ABC-0A58-480F-B7C4-31BF422C6F77}" presName="connectorText" presStyleLbl="sibTrans1D1" presStyleIdx="13" presStyleCnt="26"/>
      <dgm:spPr/>
      <dgm:t>
        <a:bodyPr/>
        <a:lstStyle/>
        <a:p>
          <a:endParaRPr lang="en-IN"/>
        </a:p>
      </dgm:t>
    </dgm:pt>
    <dgm:pt modelId="{63C8EE0B-3BB3-4476-9A1B-2B75C3811424}" type="pres">
      <dgm:prSet presAssocID="{E91118A9-F8C6-4443-B8DF-A723DF8F990E}" presName="node" presStyleLbl="node1" presStyleIdx="14" presStyleCnt="27">
        <dgm:presLayoutVars>
          <dgm:bulletEnabled val="1"/>
        </dgm:presLayoutVars>
      </dgm:prSet>
      <dgm:spPr/>
      <dgm:t>
        <a:bodyPr/>
        <a:lstStyle/>
        <a:p>
          <a:endParaRPr lang="en-IN"/>
        </a:p>
      </dgm:t>
    </dgm:pt>
    <dgm:pt modelId="{AE3860D4-ED93-4192-AB09-B2D89C714174}" type="pres">
      <dgm:prSet presAssocID="{26C0DC5A-BB56-4BCD-BE2A-E0054D053A63}" presName="sibTrans" presStyleLbl="sibTrans1D1" presStyleIdx="14" presStyleCnt="26"/>
      <dgm:spPr/>
      <dgm:t>
        <a:bodyPr/>
        <a:lstStyle/>
        <a:p>
          <a:endParaRPr lang="en-IN"/>
        </a:p>
      </dgm:t>
    </dgm:pt>
    <dgm:pt modelId="{75166EE7-B64A-4365-B588-657B154D3139}" type="pres">
      <dgm:prSet presAssocID="{26C0DC5A-BB56-4BCD-BE2A-E0054D053A63}" presName="connectorText" presStyleLbl="sibTrans1D1" presStyleIdx="14" presStyleCnt="26"/>
      <dgm:spPr/>
      <dgm:t>
        <a:bodyPr/>
        <a:lstStyle/>
        <a:p>
          <a:endParaRPr lang="en-IN"/>
        </a:p>
      </dgm:t>
    </dgm:pt>
    <dgm:pt modelId="{9689C00E-B38E-48B9-961E-10C05B6FECB2}" type="pres">
      <dgm:prSet presAssocID="{9535AEF3-C2B2-4223-929D-A7E9D8DADEB6}" presName="node" presStyleLbl="node1" presStyleIdx="15" presStyleCnt="27">
        <dgm:presLayoutVars>
          <dgm:bulletEnabled val="1"/>
        </dgm:presLayoutVars>
      </dgm:prSet>
      <dgm:spPr/>
      <dgm:t>
        <a:bodyPr/>
        <a:lstStyle/>
        <a:p>
          <a:endParaRPr lang="en-IN"/>
        </a:p>
      </dgm:t>
    </dgm:pt>
    <dgm:pt modelId="{53E95450-D756-4E23-B9A6-BF225085DE98}" type="pres">
      <dgm:prSet presAssocID="{6B4C56C0-CF73-4354-9A86-DC3EF16412AE}" presName="sibTrans" presStyleLbl="sibTrans1D1" presStyleIdx="15" presStyleCnt="26"/>
      <dgm:spPr/>
      <dgm:t>
        <a:bodyPr/>
        <a:lstStyle/>
        <a:p>
          <a:endParaRPr lang="en-IN"/>
        </a:p>
      </dgm:t>
    </dgm:pt>
    <dgm:pt modelId="{19BDC008-D401-4E96-B3AC-52151538FD30}" type="pres">
      <dgm:prSet presAssocID="{6B4C56C0-CF73-4354-9A86-DC3EF16412AE}" presName="connectorText" presStyleLbl="sibTrans1D1" presStyleIdx="15" presStyleCnt="26"/>
      <dgm:spPr/>
      <dgm:t>
        <a:bodyPr/>
        <a:lstStyle/>
        <a:p>
          <a:endParaRPr lang="en-IN"/>
        </a:p>
      </dgm:t>
    </dgm:pt>
    <dgm:pt modelId="{464A6FAE-B437-40A8-B014-44A88B1C01E7}" type="pres">
      <dgm:prSet presAssocID="{EE5E1E8E-72B0-4A69-8E47-4F50A4D7FE51}" presName="node" presStyleLbl="node1" presStyleIdx="16" presStyleCnt="27">
        <dgm:presLayoutVars>
          <dgm:bulletEnabled val="1"/>
        </dgm:presLayoutVars>
      </dgm:prSet>
      <dgm:spPr/>
      <dgm:t>
        <a:bodyPr/>
        <a:lstStyle/>
        <a:p>
          <a:endParaRPr lang="en-IN"/>
        </a:p>
      </dgm:t>
    </dgm:pt>
    <dgm:pt modelId="{D423B717-4BFB-49ED-9EFB-84829521A4E4}" type="pres">
      <dgm:prSet presAssocID="{245B9462-C6FD-4BF3-8FDB-95356D683AD1}" presName="sibTrans" presStyleLbl="sibTrans1D1" presStyleIdx="16" presStyleCnt="26"/>
      <dgm:spPr/>
      <dgm:t>
        <a:bodyPr/>
        <a:lstStyle/>
        <a:p>
          <a:endParaRPr lang="en-IN"/>
        </a:p>
      </dgm:t>
    </dgm:pt>
    <dgm:pt modelId="{735E801D-6C87-4EC4-A27D-A52AC0D122A6}" type="pres">
      <dgm:prSet presAssocID="{245B9462-C6FD-4BF3-8FDB-95356D683AD1}" presName="connectorText" presStyleLbl="sibTrans1D1" presStyleIdx="16" presStyleCnt="26"/>
      <dgm:spPr/>
      <dgm:t>
        <a:bodyPr/>
        <a:lstStyle/>
        <a:p>
          <a:endParaRPr lang="en-IN"/>
        </a:p>
      </dgm:t>
    </dgm:pt>
    <dgm:pt modelId="{2E088D24-4EFF-445C-819A-AD9537AE6F00}" type="pres">
      <dgm:prSet presAssocID="{304A9B15-0890-4D3F-90EA-91C054EA5E23}" presName="node" presStyleLbl="node1" presStyleIdx="17" presStyleCnt="27">
        <dgm:presLayoutVars>
          <dgm:bulletEnabled val="1"/>
        </dgm:presLayoutVars>
      </dgm:prSet>
      <dgm:spPr/>
      <dgm:t>
        <a:bodyPr/>
        <a:lstStyle/>
        <a:p>
          <a:endParaRPr lang="en-IN"/>
        </a:p>
      </dgm:t>
    </dgm:pt>
    <dgm:pt modelId="{9AACF36E-3F14-42C7-919C-605E691BF002}" type="pres">
      <dgm:prSet presAssocID="{5A3B47FC-F79D-43DF-B742-2BC6E5107803}" presName="sibTrans" presStyleLbl="sibTrans1D1" presStyleIdx="17" presStyleCnt="26"/>
      <dgm:spPr/>
      <dgm:t>
        <a:bodyPr/>
        <a:lstStyle/>
        <a:p>
          <a:endParaRPr lang="en-IN"/>
        </a:p>
      </dgm:t>
    </dgm:pt>
    <dgm:pt modelId="{8D878201-7447-4D4D-8370-7108F75B9874}" type="pres">
      <dgm:prSet presAssocID="{5A3B47FC-F79D-43DF-B742-2BC6E5107803}" presName="connectorText" presStyleLbl="sibTrans1D1" presStyleIdx="17" presStyleCnt="26"/>
      <dgm:spPr/>
      <dgm:t>
        <a:bodyPr/>
        <a:lstStyle/>
        <a:p>
          <a:endParaRPr lang="en-IN"/>
        </a:p>
      </dgm:t>
    </dgm:pt>
    <dgm:pt modelId="{A7C5F336-63F1-4F28-A0F2-A09AE12AADE6}" type="pres">
      <dgm:prSet presAssocID="{73E1C52C-7732-4F17-83BB-5B4D969628DB}" presName="node" presStyleLbl="node1" presStyleIdx="18" presStyleCnt="27">
        <dgm:presLayoutVars>
          <dgm:bulletEnabled val="1"/>
        </dgm:presLayoutVars>
      </dgm:prSet>
      <dgm:spPr/>
      <dgm:t>
        <a:bodyPr/>
        <a:lstStyle/>
        <a:p>
          <a:endParaRPr lang="en-IN"/>
        </a:p>
      </dgm:t>
    </dgm:pt>
    <dgm:pt modelId="{DBCED9A7-4CB2-4459-B98C-C28968024473}" type="pres">
      <dgm:prSet presAssocID="{A8DAFA5F-54B5-485E-BAE0-DEB4FA2E4B96}" presName="sibTrans" presStyleLbl="sibTrans1D1" presStyleIdx="18" presStyleCnt="26"/>
      <dgm:spPr/>
      <dgm:t>
        <a:bodyPr/>
        <a:lstStyle/>
        <a:p>
          <a:endParaRPr lang="en-IN"/>
        </a:p>
      </dgm:t>
    </dgm:pt>
    <dgm:pt modelId="{4D80AF52-0689-48A9-A9AF-15F2C3DFA8EE}" type="pres">
      <dgm:prSet presAssocID="{A8DAFA5F-54B5-485E-BAE0-DEB4FA2E4B96}" presName="connectorText" presStyleLbl="sibTrans1D1" presStyleIdx="18" presStyleCnt="26"/>
      <dgm:spPr/>
      <dgm:t>
        <a:bodyPr/>
        <a:lstStyle/>
        <a:p>
          <a:endParaRPr lang="en-IN"/>
        </a:p>
      </dgm:t>
    </dgm:pt>
    <dgm:pt modelId="{F0393EF5-4A32-4F65-9564-C774C534749E}" type="pres">
      <dgm:prSet presAssocID="{9BA413D3-75BB-47D6-AD0E-CF3A07B8630D}" presName="node" presStyleLbl="node1" presStyleIdx="19" presStyleCnt="27">
        <dgm:presLayoutVars>
          <dgm:bulletEnabled val="1"/>
        </dgm:presLayoutVars>
      </dgm:prSet>
      <dgm:spPr/>
      <dgm:t>
        <a:bodyPr/>
        <a:lstStyle/>
        <a:p>
          <a:endParaRPr lang="en-IN"/>
        </a:p>
      </dgm:t>
    </dgm:pt>
    <dgm:pt modelId="{A44652F0-7756-4908-8002-325189CDC50F}" type="pres">
      <dgm:prSet presAssocID="{1A38207C-E6C6-4E9B-B48B-6155B4696128}" presName="sibTrans" presStyleLbl="sibTrans1D1" presStyleIdx="19" presStyleCnt="26"/>
      <dgm:spPr/>
      <dgm:t>
        <a:bodyPr/>
        <a:lstStyle/>
        <a:p>
          <a:endParaRPr lang="en-IN"/>
        </a:p>
      </dgm:t>
    </dgm:pt>
    <dgm:pt modelId="{141A306A-9E58-453F-9FCC-5D555933A459}" type="pres">
      <dgm:prSet presAssocID="{1A38207C-E6C6-4E9B-B48B-6155B4696128}" presName="connectorText" presStyleLbl="sibTrans1D1" presStyleIdx="19" presStyleCnt="26"/>
      <dgm:spPr/>
      <dgm:t>
        <a:bodyPr/>
        <a:lstStyle/>
        <a:p>
          <a:endParaRPr lang="en-IN"/>
        </a:p>
      </dgm:t>
    </dgm:pt>
    <dgm:pt modelId="{3EBA99BA-42CC-4741-9242-DD6F38302B8A}" type="pres">
      <dgm:prSet presAssocID="{FA81833C-A532-4B24-B03A-3F89255B3FC9}" presName="node" presStyleLbl="node1" presStyleIdx="20" presStyleCnt="27">
        <dgm:presLayoutVars>
          <dgm:bulletEnabled val="1"/>
        </dgm:presLayoutVars>
      </dgm:prSet>
      <dgm:spPr/>
      <dgm:t>
        <a:bodyPr/>
        <a:lstStyle/>
        <a:p>
          <a:endParaRPr lang="en-IN"/>
        </a:p>
      </dgm:t>
    </dgm:pt>
    <dgm:pt modelId="{3C7ADC02-F77B-41F1-B77C-EFBFD679BD21}" type="pres">
      <dgm:prSet presAssocID="{EF960ED2-571D-49A7-AFB8-78338674DF2A}" presName="sibTrans" presStyleLbl="sibTrans1D1" presStyleIdx="20" presStyleCnt="26"/>
      <dgm:spPr/>
      <dgm:t>
        <a:bodyPr/>
        <a:lstStyle/>
        <a:p>
          <a:endParaRPr lang="en-IN"/>
        </a:p>
      </dgm:t>
    </dgm:pt>
    <dgm:pt modelId="{A789690C-8096-45DD-AA19-618431166375}" type="pres">
      <dgm:prSet presAssocID="{EF960ED2-571D-49A7-AFB8-78338674DF2A}" presName="connectorText" presStyleLbl="sibTrans1D1" presStyleIdx="20" presStyleCnt="26"/>
      <dgm:spPr/>
      <dgm:t>
        <a:bodyPr/>
        <a:lstStyle/>
        <a:p>
          <a:endParaRPr lang="en-IN"/>
        </a:p>
      </dgm:t>
    </dgm:pt>
    <dgm:pt modelId="{A8D5925C-9096-4828-8D20-59A08F2003F1}" type="pres">
      <dgm:prSet presAssocID="{389DF26F-C2C9-4246-B066-78D9A9ECE1EE}" presName="node" presStyleLbl="node1" presStyleIdx="21" presStyleCnt="27">
        <dgm:presLayoutVars>
          <dgm:bulletEnabled val="1"/>
        </dgm:presLayoutVars>
      </dgm:prSet>
      <dgm:spPr/>
      <dgm:t>
        <a:bodyPr/>
        <a:lstStyle/>
        <a:p>
          <a:endParaRPr lang="en-IN"/>
        </a:p>
      </dgm:t>
    </dgm:pt>
    <dgm:pt modelId="{5B2B9839-BE3A-4E8E-8469-6C8F235F722E}" type="pres">
      <dgm:prSet presAssocID="{97B83E2A-26C7-4D6C-9357-941F8FA3C071}" presName="sibTrans" presStyleLbl="sibTrans1D1" presStyleIdx="21" presStyleCnt="26"/>
      <dgm:spPr/>
      <dgm:t>
        <a:bodyPr/>
        <a:lstStyle/>
        <a:p>
          <a:endParaRPr lang="en-IN"/>
        </a:p>
      </dgm:t>
    </dgm:pt>
    <dgm:pt modelId="{473CD5B4-17E3-41B9-B8D9-6C2DFBD0EA4A}" type="pres">
      <dgm:prSet presAssocID="{97B83E2A-26C7-4D6C-9357-941F8FA3C071}" presName="connectorText" presStyleLbl="sibTrans1D1" presStyleIdx="21" presStyleCnt="26"/>
      <dgm:spPr/>
      <dgm:t>
        <a:bodyPr/>
        <a:lstStyle/>
        <a:p>
          <a:endParaRPr lang="en-IN"/>
        </a:p>
      </dgm:t>
    </dgm:pt>
    <dgm:pt modelId="{30937241-3493-4FAE-B611-660B1FFA1E57}" type="pres">
      <dgm:prSet presAssocID="{AC17F56B-4B54-4854-8B0C-6672F479FC36}" presName="node" presStyleLbl="node1" presStyleIdx="22" presStyleCnt="27">
        <dgm:presLayoutVars>
          <dgm:bulletEnabled val="1"/>
        </dgm:presLayoutVars>
      </dgm:prSet>
      <dgm:spPr/>
      <dgm:t>
        <a:bodyPr/>
        <a:lstStyle/>
        <a:p>
          <a:endParaRPr lang="en-IN"/>
        </a:p>
      </dgm:t>
    </dgm:pt>
    <dgm:pt modelId="{A8D882DE-099A-4A38-A6A1-77E470151777}" type="pres">
      <dgm:prSet presAssocID="{36630D9E-AB9B-4B82-A948-0C23986D0B93}" presName="sibTrans" presStyleLbl="sibTrans1D1" presStyleIdx="22" presStyleCnt="26"/>
      <dgm:spPr/>
      <dgm:t>
        <a:bodyPr/>
        <a:lstStyle/>
        <a:p>
          <a:endParaRPr lang="en-IN"/>
        </a:p>
      </dgm:t>
    </dgm:pt>
    <dgm:pt modelId="{487607A7-9143-4F66-B98D-AF105ACED6FA}" type="pres">
      <dgm:prSet presAssocID="{36630D9E-AB9B-4B82-A948-0C23986D0B93}" presName="connectorText" presStyleLbl="sibTrans1D1" presStyleIdx="22" presStyleCnt="26"/>
      <dgm:spPr/>
      <dgm:t>
        <a:bodyPr/>
        <a:lstStyle/>
        <a:p>
          <a:endParaRPr lang="en-IN"/>
        </a:p>
      </dgm:t>
    </dgm:pt>
    <dgm:pt modelId="{F91E97D1-79CB-443A-A7F6-C0F73317D96D}" type="pres">
      <dgm:prSet presAssocID="{6DC76247-6715-4159-9111-84B442B536BC}" presName="node" presStyleLbl="node1" presStyleIdx="23" presStyleCnt="27">
        <dgm:presLayoutVars>
          <dgm:bulletEnabled val="1"/>
        </dgm:presLayoutVars>
      </dgm:prSet>
      <dgm:spPr/>
      <dgm:t>
        <a:bodyPr/>
        <a:lstStyle/>
        <a:p>
          <a:endParaRPr lang="en-IN"/>
        </a:p>
      </dgm:t>
    </dgm:pt>
    <dgm:pt modelId="{F9DEB83D-B6C7-40A7-BD02-415934B35A14}" type="pres">
      <dgm:prSet presAssocID="{1F19A5EB-CD4E-41EE-BB77-EAD4F9900A0E}" presName="sibTrans" presStyleLbl="sibTrans1D1" presStyleIdx="23" presStyleCnt="26"/>
      <dgm:spPr/>
      <dgm:t>
        <a:bodyPr/>
        <a:lstStyle/>
        <a:p>
          <a:endParaRPr lang="en-IN"/>
        </a:p>
      </dgm:t>
    </dgm:pt>
    <dgm:pt modelId="{CD0A7DE1-9243-4699-B9CB-A61B4C0DA76F}" type="pres">
      <dgm:prSet presAssocID="{1F19A5EB-CD4E-41EE-BB77-EAD4F9900A0E}" presName="connectorText" presStyleLbl="sibTrans1D1" presStyleIdx="23" presStyleCnt="26"/>
      <dgm:spPr/>
      <dgm:t>
        <a:bodyPr/>
        <a:lstStyle/>
        <a:p>
          <a:endParaRPr lang="en-IN"/>
        </a:p>
      </dgm:t>
    </dgm:pt>
    <dgm:pt modelId="{19F99528-F718-4E48-ACA7-22907E2CD6F6}" type="pres">
      <dgm:prSet presAssocID="{9F64C58E-CCA7-4A72-B564-AB3F1A2706EB}" presName="node" presStyleLbl="node1" presStyleIdx="24" presStyleCnt="27">
        <dgm:presLayoutVars>
          <dgm:bulletEnabled val="1"/>
        </dgm:presLayoutVars>
      </dgm:prSet>
      <dgm:spPr/>
      <dgm:t>
        <a:bodyPr/>
        <a:lstStyle/>
        <a:p>
          <a:endParaRPr lang="en-IN"/>
        </a:p>
      </dgm:t>
    </dgm:pt>
    <dgm:pt modelId="{E097D5C3-BDDE-4207-AC25-044BFBD5F5AF}" type="pres">
      <dgm:prSet presAssocID="{56D2286B-AF69-40C3-BF0E-B43B4C131674}" presName="sibTrans" presStyleLbl="sibTrans1D1" presStyleIdx="24" presStyleCnt="26"/>
      <dgm:spPr/>
      <dgm:t>
        <a:bodyPr/>
        <a:lstStyle/>
        <a:p>
          <a:endParaRPr lang="en-IN"/>
        </a:p>
      </dgm:t>
    </dgm:pt>
    <dgm:pt modelId="{C56F7675-F77A-4E27-93AA-9292F3218634}" type="pres">
      <dgm:prSet presAssocID="{56D2286B-AF69-40C3-BF0E-B43B4C131674}" presName="connectorText" presStyleLbl="sibTrans1D1" presStyleIdx="24" presStyleCnt="26"/>
      <dgm:spPr/>
      <dgm:t>
        <a:bodyPr/>
        <a:lstStyle/>
        <a:p>
          <a:endParaRPr lang="en-IN"/>
        </a:p>
      </dgm:t>
    </dgm:pt>
    <dgm:pt modelId="{15073BBB-DE83-4A45-969A-DF0046345F02}" type="pres">
      <dgm:prSet presAssocID="{22338C1B-4B34-44E7-837A-C785549535A2}" presName="node" presStyleLbl="node1" presStyleIdx="25" presStyleCnt="27">
        <dgm:presLayoutVars>
          <dgm:bulletEnabled val="1"/>
        </dgm:presLayoutVars>
      </dgm:prSet>
      <dgm:spPr/>
      <dgm:t>
        <a:bodyPr/>
        <a:lstStyle/>
        <a:p>
          <a:endParaRPr lang="en-IN"/>
        </a:p>
      </dgm:t>
    </dgm:pt>
    <dgm:pt modelId="{E391D396-2399-4F6D-9A32-089D10F23810}" type="pres">
      <dgm:prSet presAssocID="{58F086B1-EBBF-4675-B026-7E5CD1BF8364}" presName="sibTrans" presStyleLbl="sibTrans1D1" presStyleIdx="25" presStyleCnt="26"/>
      <dgm:spPr/>
      <dgm:t>
        <a:bodyPr/>
        <a:lstStyle/>
        <a:p>
          <a:endParaRPr lang="en-IN"/>
        </a:p>
      </dgm:t>
    </dgm:pt>
    <dgm:pt modelId="{5F269DDA-9C83-4CA1-9C4B-6A226643C385}" type="pres">
      <dgm:prSet presAssocID="{58F086B1-EBBF-4675-B026-7E5CD1BF8364}" presName="connectorText" presStyleLbl="sibTrans1D1" presStyleIdx="25" presStyleCnt="26"/>
      <dgm:spPr/>
      <dgm:t>
        <a:bodyPr/>
        <a:lstStyle/>
        <a:p>
          <a:endParaRPr lang="en-IN"/>
        </a:p>
      </dgm:t>
    </dgm:pt>
    <dgm:pt modelId="{9338AB62-2AE0-4A8A-A02D-20B8AE935ED4}" type="pres">
      <dgm:prSet presAssocID="{E2C16DFD-9C4A-4778-888B-C7EFCC1B60AF}" presName="node" presStyleLbl="node1" presStyleIdx="26" presStyleCnt="27">
        <dgm:presLayoutVars>
          <dgm:bulletEnabled val="1"/>
        </dgm:presLayoutVars>
      </dgm:prSet>
      <dgm:spPr/>
      <dgm:t>
        <a:bodyPr/>
        <a:lstStyle/>
        <a:p>
          <a:endParaRPr lang="en-IN"/>
        </a:p>
      </dgm:t>
    </dgm:pt>
  </dgm:ptLst>
  <dgm:cxnLst>
    <dgm:cxn modelId="{07CEAD4F-6F7F-4A0D-8E30-D05CE5756CB7}" type="presOf" srcId="{088EA044-7716-4F49-94F3-5ADE404B8869}" destId="{C2A9C829-39C2-41B4-8853-6A53B0302799}" srcOrd="1" destOrd="0" presId="urn:microsoft.com/office/officeart/2005/8/layout/bProcess3"/>
    <dgm:cxn modelId="{66681806-1D1F-4202-9179-9B49E0F319D3}" type="presOf" srcId="{2A7251EA-4974-4F50-ADC8-AD28C12315CA}" destId="{8C19D185-FB97-40ED-8BD9-9CA21B921056}" srcOrd="1" destOrd="0" presId="urn:microsoft.com/office/officeart/2005/8/layout/bProcess3"/>
    <dgm:cxn modelId="{E94B9C24-2F83-4C5D-9CB2-40A8E79F6103}" type="presOf" srcId="{4D876959-3906-4AB2-83EF-AC5740E66C12}" destId="{D452D2D1-0AC8-428A-98BC-D60689D5F561}" srcOrd="0" destOrd="0" presId="urn:microsoft.com/office/officeart/2005/8/layout/bProcess3"/>
    <dgm:cxn modelId="{DAA22371-E121-468A-8726-CBD712EC7212}" type="presOf" srcId="{6B4C56C0-CF73-4354-9A86-DC3EF16412AE}" destId="{53E95450-D756-4E23-B9A6-BF225085DE98}" srcOrd="0" destOrd="0" presId="urn:microsoft.com/office/officeart/2005/8/layout/bProcess3"/>
    <dgm:cxn modelId="{856801A6-31C9-4001-9C12-337467FE4BFB}" srcId="{82E56B12-24F4-4EB7-812A-2D021BDA9757}" destId="{1CF12B27-6BE4-4599-B836-DA522D9C5C10}" srcOrd="6" destOrd="0" parTransId="{4E589163-BE0E-4D58-8BDF-4D6A58F806E6}" sibTransId="{66F1F1DB-4E0D-4151-A8AE-023367E3994C}"/>
    <dgm:cxn modelId="{C9249E35-2513-445B-A112-918487125674}" type="presOf" srcId="{5A3B47FC-F79D-43DF-B742-2BC6E5107803}" destId="{9AACF36E-3F14-42C7-919C-605E691BF002}" srcOrd="0" destOrd="0" presId="urn:microsoft.com/office/officeart/2005/8/layout/bProcess3"/>
    <dgm:cxn modelId="{77F26B44-47E9-4F4B-9283-58A259A40377}" type="presOf" srcId="{A892A9A9-C937-47CC-8A65-BB088BAE0FAC}" destId="{A663BA7E-1B73-488B-87B8-D89983902061}" srcOrd="1" destOrd="0" presId="urn:microsoft.com/office/officeart/2005/8/layout/bProcess3"/>
    <dgm:cxn modelId="{259DD293-DD50-48E5-BDD6-25674FDD3413}" type="presOf" srcId="{9535AEF3-C2B2-4223-929D-A7E9D8DADEB6}" destId="{9689C00E-B38E-48B9-961E-10C05B6FECB2}" srcOrd="0" destOrd="0" presId="urn:microsoft.com/office/officeart/2005/8/layout/bProcess3"/>
    <dgm:cxn modelId="{86C45869-8315-44E5-B27A-6B8C5DA32A70}" type="presOf" srcId="{5A3B47FC-F79D-43DF-B742-2BC6E5107803}" destId="{8D878201-7447-4D4D-8370-7108F75B9874}" srcOrd="1" destOrd="0" presId="urn:microsoft.com/office/officeart/2005/8/layout/bProcess3"/>
    <dgm:cxn modelId="{A22A4C05-6BEF-4C41-9190-2E7CCA5895DE}" type="presOf" srcId="{6B4C56C0-CF73-4354-9A86-DC3EF16412AE}" destId="{19BDC008-D401-4E96-B3AC-52151538FD30}" srcOrd="1" destOrd="0" presId="urn:microsoft.com/office/officeart/2005/8/layout/bProcess3"/>
    <dgm:cxn modelId="{4E0248AC-9499-416D-BC0D-A63382A34343}" type="presOf" srcId="{BC08AC52-022E-44C3-B940-290C05466241}" destId="{D050348B-8D27-465D-81C1-D63E67764C7D}" srcOrd="0" destOrd="0" presId="urn:microsoft.com/office/officeart/2005/8/layout/bProcess3"/>
    <dgm:cxn modelId="{BCDEC1A9-7174-49E8-BC48-94F8CCE08E0F}" type="presOf" srcId="{AC17F56B-4B54-4854-8B0C-6672F479FC36}" destId="{30937241-3493-4FAE-B611-660B1FFA1E57}" srcOrd="0" destOrd="0" presId="urn:microsoft.com/office/officeart/2005/8/layout/bProcess3"/>
    <dgm:cxn modelId="{58BA10E0-6459-4D9F-AA0D-EE4F2AE446E4}" type="presOf" srcId="{66F1F1DB-4E0D-4151-A8AE-023367E3994C}" destId="{035F61F8-77B6-4882-B72F-9AFE7C10B5A0}" srcOrd="1" destOrd="0" presId="urn:microsoft.com/office/officeart/2005/8/layout/bProcess3"/>
    <dgm:cxn modelId="{BCD467D0-D958-40DC-8652-1603B85E3B36}" type="presOf" srcId="{58F086B1-EBBF-4675-B026-7E5CD1BF8364}" destId="{E391D396-2399-4F6D-9A32-089D10F23810}" srcOrd="0" destOrd="0" presId="urn:microsoft.com/office/officeart/2005/8/layout/bProcess3"/>
    <dgm:cxn modelId="{33DDCA31-8D66-4FCD-BC1D-F8B2CA49F004}" srcId="{82E56B12-24F4-4EB7-812A-2D021BDA9757}" destId="{9F64C58E-CCA7-4A72-B564-AB3F1A2706EB}" srcOrd="24" destOrd="0" parTransId="{7400AEE0-0324-4A35-BEDD-4C837A5E8C2C}" sibTransId="{56D2286B-AF69-40C3-BF0E-B43B4C131674}"/>
    <dgm:cxn modelId="{F4921D92-8431-4B7A-9AE3-93504383BB6B}" type="presOf" srcId="{EF960ED2-571D-49A7-AFB8-78338674DF2A}" destId="{A789690C-8096-45DD-AA19-618431166375}" srcOrd="1" destOrd="0" presId="urn:microsoft.com/office/officeart/2005/8/layout/bProcess3"/>
    <dgm:cxn modelId="{D48135E4-953E-40D0-81C4-5330CE5B3CF5}" type="presOf" srcId="{97B83E2A-26C7-4D6C-9357-941F8FA3C071}" destId="{5B2B9839-BE3A-4E8E-8469-6C8F235F722E}" srcOrd="0" destOrd="0" presId="urn:microsoft.com/office/officeart/2005/8/layout/bProcess3"/>
    <dgm:cxn modelId="{340E8B42-A20D-4F74-BF6B-4F5ED5DFCE4E}" type="presOf" srcId="{E91118A9-F8C6-4443-B8DF-A723DF8F990E}" destId="{63C8EE0B-3BB3-4476-9A1B-2B75C3811424}" srcOrd="0" destOrd="0" presId="urn:microsoft.com/office/officeart/2005/8/layout/bProcess3"/>
    <dgm:cxn modelId="{C0BF68AC-B160-4060-B26F-5E951139419A}" srcId="{82E56B12-24F4-4EB7-812A-2D021BDA9757}" destId="{389DF26F-C2C9-4246-B066-78D9A9ECE1EE}" srcOrd="21" destOrd="0" parTransId="{4637E8CB-6F8F-4248-90D1-A557E4CA5438}" sibTransId="{97B83E2A-26C7-4D6C-9357-941F8FA3C071}"/>
    <dgm:cxn modelId="{478ACB5A-ACA9-4258-8E93-8B3B4A9F9384}" type="presOf" srcId="{1F19A5EB-CD4E-41EE-BB77-EAD4F9900A0E}" destId="{CD0A7DE1-9243-4699-B9CB-A61B4C0DA76F}" srcOrd="1" destOrd="0" presId="urn:microsoft.com/office/officeart/2005/8/layout/bProcess3"/>
    <dgm:cxn modelId="{395DA94B-E9B1-4CFA-88F4-3F804EF3BFA7}" type="presOf" srcId="{1277D87A-9C5D-4527-9CD9-99480451AD2A}" destId="{441E58D9-7A1C-4365-B0E8-61C0D66ED559}" srcOrd="0" destOrd="0" presId="urn:microsoft.com/office/officeart/2005/8/layout/bProcess3"/>
    <dgm:cxn modelId="{4B7C8200-A90E-47B8-9405-477D09026694}" type="presOf" srcId="{A8DAFA5F-54B5-485E-BAE0-DEB4FA2E4B96}" destId="{DBCED9A7-4CB2-4459-B98C-C28968024473}" srcOrd="0" destOrd="0" presId="urn:microsoft.com/office/officeart/2005/8/layout/bProcess3"/>
    <dgm:cxn modelId="{E92AA369-D609-457A-9E20-E114B5A9D326}" type="presOf" srcId="{58F086B1-EBBF-4675-B026-7E5CD1BF8364}" destId="{5F269DDA-9C83-4CA1-9C4B-6A226643C385}" srcOrd="1" destOrd="0" presId="urn:microsoft.com/office/officeart/2005/8/layout/bProcess3"/>
    <dgm:cxn modelId="{F80752F8-4BBD-43E5-8570-5CF8B5A05423}" type="presOf" srcId="{26C0DC5A-BB56-4BCD-BE2A-E0054D053A63}" destId="{75166EE7-B64A-4365-B588-657B154D3139}" srcOrd="1" destOrd="0" presId="urn:microsoft.com/office/officeart/2005/8/layout/bProcess3"/>
    <dgm:cxn modelId="{6679D465-1512-419B-8F7A-285E4E4C157B}" type="presOf" srcId="{8D7C879F-8AAD-40DC-8F4D-8F050BEE27B8}" destId="{F815E2A3-1D5D-4496-AB90-76FB19527A52}" srcOrd="1" destOrd="0" presId="urn:microsoft.com/office/officeart/2005/8/layout/bProcess3"/>
    <dgm:cxn modelId="{5E3A5F92-AF87-4679-B648-4EA891DF93E7}" type="presOf" srcId="{01B932D7-E6A1-4DBC-8BC3-2976059B17A6}" destId="{D082A1F7-0ADF-476A-B192-4DB1319076ED}" srcOrd="1" destOrd="0" presId="urn:microsoft.com/office/officeart/2005/8/layout/bProcess3"/>
    <dgm:cxn modelId="{93A4E5F7-99A7-47FF-A3A4-BA06BFAC7AE0}" srcId="{82E56B12-24F4-4EB7-812A-2D021BDA9757}" destId="{744A896D-3582-480B-BE0B-2B30EE1F6BBA}" srcOrd="11" destOrd="0" parTransId="{722AE41E-3B91-4108-96E7-74E70E5E30C2}" sibTransId="{C3E33479-B404-46BF-BB03-B845EE13EB9C}"/>
    <dgm:cxn modelId="{3CAB7F40-1F38-4E94-8CAB-BAD072F24B05}" type="presOf" srcId="{D4078062-F79E-4DD3-A30C-9AB9582F0DA2}" destId="{B27624C6-F58F-4518-979B-437703D6520D}" srcOrd="0" destOrd="0" presId="urn:microsoft.com/office/officeart/2005/8/layout/bProcess3"/>
    <dgm:cxn modelId="{823BF891-7099-4457-8187-79163EB234F4}" type="presOf" srcId="{2BBB5A93-1E56-4B04-9F42-7DB79D6FDD54}" destId="{9944C21C-4AF5-4022-BE02-02AF621BB84C}" srcOrd="1" destOrd="0" presId="urn:microsoft.com/office/officeart/2005/8/layout/bProcess3"/>
    <dgm:cxn modelId="{C6835319-DA50-46EC-8E43-919535F28F34}" type="presOf" srcId="{753A89FF-D99B-4C69-9EA1-7D682F72CB86}" destId="{BA65FE06-1174-4E16-878A-0C07DA2063B3}" srcOrd="0" destOrd="0" presId="urn:microsoft.com/office/officeart/2005/8/layout/bProcess3"/>
    <dgm:cxn modelId="{E0784A32-8197-40C5-8EED-A2B8B9389CC0}" type="presOf" srcId="{FA81833C-A532-4B24-B03A-3F89255B3FC9}" destId="{3EBA99BA-42CC-4741-9242-DD6F38302B8A}" srcOrd="0" destOrd="0" presId="urn:microsoft.com/office/officeart/2005/8/layout/bProcess3"/>
    <dgm:cxn modelId="{3D6FE970-2251-45DC-93FD-A3CE5475C82C}" type="presOf" srcId="{FB916DAB-47CA-453D-9F6D-4E4F4ACFDD14}" destId="{41B27C1A-2247-4C10-83C0-C820CD758CA8}" srcOrd="0" destOrd="0" presId="urn:microsoft.com/office/officeart/2005/8/layout/bProcess3"/>
    <dgm:cxn modelId="{3BE782EC-E79E-444D-9CA0-1931AC197E1C}" type="presOf" srcId="{01B932D7-E6A1-4DBC-8BC3-2976059B17A6}" destId="{CEBA8173-A4E4-4E3C-B9EC-45F74AE38B61}" srcOrd="0" destOrd="0" presId="urn:microsoft.com/office/officeart/2005/8/layout/bProcess3"/>
    <dgm:cxn modelId="{5DCA78E3-C94D-45B8-B4BC-8110EE883CB1}" type="presOf" srcId="{1A38207C-E6C6-4E9B-B48B-6155B4696128}" destId="{141A306A-9E58-453F-9FCC-5D555933A459}" srcOrd="1" destOrd="0" presId="urn:microsoft.com/office/officeart/2005/8/layout/bProcess3"/>
    <dgm:cxn modelId="{0221A03D-3F62-4112-B47C-6AAFAEC54FE5}" type="presOf" srcId="{304A9B15-0890-4D3F-90EA-91C054EA5E23}" destId="{2E088D24-4EFF-445C-819A-AD9537AE6F00}" srcOrd="0" destOrd="0" presId="urn:microsoft.com/office/officeart/2005/8/layout/bProcess3"/>
    <dgm:cxn modelId="{C6686639-A04D-4387-BE6C-EB22E36682CE}" srcId="{82E56B12-24F4-4EB7-812A-2D021BDA9757}" destId="{97ED7446-95C8-40D6-94B5-13D01EC9D69A}" srcOrd="5" destOrd="0" parTransId="{F30325FF-2F6B-490E-882E-DEB4893763D4}" sibTransId="{21C731BA-B9B3-4140-828F-12935327E60D}"/>
    <dgm:cxn modelId="{592F3032-41B4-4579-A41D-0DA446BA9FAF}" srcId="{82E56B12-24F4-4EB7-812A-2D021BDA9757}" destId="{021D8A1B-723A-4266-B05C-76ADFCE8EEA3}" srcOrd="4" destOrd="0" parTransId="{BAD02A9A-1B32-4B4A-91F9-ACA0A540E5BC}" sibTransId="{8D7C879F-8AAD-40DC-8F4D-8F050BEE27B8}"/>
    <dgm:cxn modelId="{8EA7F6BC-3E41-49D5-AF0C-AC782F29B841}" type="presOf" srcId="{21C731BA-B9B3-4140-828F-12935327E60D}" destId="{F6E34B21-5A65-41BA-ABE3-292CCF77B6EC}" srcOrd="0" destOrd="0" presId="urn:microsoft.com/office/officeart/2005/8/layout/bProcess3"/>
    <dgm:cxn modelId="{9A32A393-535D-435E-86A5-0589DBE796E1}" srcId="{82E56B12-24F4-4EB7-812A-2D021BDA9757}" destId="{304A9B15-0890-4D3F-90EA-91C054EA5E23}" srcOrd="17" destOrd="0" parTransId="{FBAEF36D-DA8D-411D-9CD7-264DA37599AC}" sibTransId="{5A3B47FC-F79D-43DF-B742-2BC6E5107803}"/>
    <dgm:cxn modelId="{AF81DA76-FE21-4496-B112-C4DA6E6CDB2F}" srcId="{82E56B12-24F4-4EB7-812A-2D021BDA9757}" destId="{9BA413D3-75BB-47D6-AD0E-CF3A07B8630D}" srcOrd="19" destOrd="0" parTransId="{2AEFFFFA-8F41-48C0-8A18-18BA63C479EE}" sibTransId="{1A38207C-E6C6-4E9B-B48B-6155B4696128}"/>
    <dgm:cxn modelId="{8093A82C-3180-440F-ACA8-5E260E70F913}" type="presOf" srcId="{1277D87A-9C5D-4527-9CD9-99480451AD2A}" destId="{C8F9158A-E7CD-44B4-9A05-C5F95CA2A04D}" srcOrd="1" destOrd="0" presId="urn:microsoft.com/office/officeart/2005/8/layout/bProcess3"/>
    <dgm:cxn modelId="{86AA2390-F688-494E-B681-3B1DE3906513}" type="presOf" srcId="{1A38207C-E6C6-4E9B-B48B-6155B4696128}" destId="{A44652F0-7756-4908-8002-325189CDC50F}" srcOrd="0" destOrd="0" presId="urn:microsoft.com/office/officeart/2005/8/layout/bProcess3"/>
    <dgm:cxn modelId="{E7A44EB3-F7DE-4956-859C-8C5D2ED7477F}" type="presOf" srcId="{DD8111AA-080D-4E36-88FF-28341AEC44FF}" destId="{9B1FD82C-B416-43B5-81C6-F5F7974A589D}" srcOrd="0" destOrd="0" presId="urn:microsoft.com/office/officeart/2005/8/layout/bProcess3"/>
    <dgm:cxn modelId="{16D32D0A-2A6A-4E8D-BCA8-3D03B368AC17}" type="presOf" srcId="{021D8A1B-723A-4266-B05C-76ADFCE8EEA3}" destId="{9CE1DAE9-0FB1-439B-BAAC-8D2D8859DF9B}" srcOrd="0" destOrd="0" presId="urn:microsoft.com/office/officeart/2005/8/layout/bProcess3"/>
    <dgm:cxn modelId="{37125D5C-C107-45F8-AD9F-6DC09595D37B}" type="presOf" srcId="{A8DAFA5F-54B5-485E-BAE0-DEB4FA2E4B96}" destId="{4D80AF52-0689-48A9-A9AF-15F2C3DFA8EE}" srcOrd="1" destOrd="0" presId="urn:microsoft.com/office/officeart/2005/8/layout/bProcess3"/>
    <dgm:cxn modelId="{D7684E3D-D657-48F4-BC79-84F973CA2AF7}" type="presOf" srcId="{C3E33479-B404-46BF-BB03-B845EE13EB9C}" destId="{31322986-34FC-43C5-A495-4296ECD23A38}" srcOrd="0" destOrd="0" presId="urn:microsoft.com/office/officeart/2005/8/layout/bProcess3"/>
    <dgm:cxn modelId="{DA5F5229-23CA-4000-8A87-FA4BFB1F4876}" type="presOf" srcId="{9BA413D3-75BB-47D6-AD0E-CF3A07B8630D}" destId="{F0393EF5-4A32-4F65-9564-C774C534749E}" srcOrd="0" destOrd="0" presId="urn:microsoft.com/office/officeart/2005/8/layout/bProcess3"/>
    <dgm:cxn modelId="{5AF231A2-A5E7-46A0-B685-3AEDFF19660D}" srcId="{82E56B12-24F4-4EB7-812A-2D021BDA9757}" destId="{9535AEF3-C2B2-4223-929D-A7E9D8DADEB6}" srcOrd="15" destOrd="0" parTransId="{642B4904-8613-47D5-A841-9FEDF9DFCC86}" sibTransId="{6B4C56C0-CF73-4354-9A86-DC3EF16412AE}"/>
    <dgm:cxn modelId="{7A23B984-BB11-4DFB-A5AC-2004101D3DCC}" type="presOf" srcId="{A9743125-3A97-45DC-A494-22F6C11CAD82}" destId="{21F4C2C6-B344-45F8-B31E-DE6BB5FF60D3}" srcOrd="0" destOrd="0" presId="urn:microsoft.com/office/officeart/2005/8/layout/bProcess3"/>
    <dgm:cxn modelId="{6641CEEA-2C59-4B50-B344-396285BE9EA2}" type="presOf" srcId="{9F64C58E-CCA7-4A72-B564-AB3F1A2706EB}" destId="{19F99528-F718-4E48-ACA7-22907E2CD6F6}" srcOrd="0" destOrd="0" presId="urn:microsoft.com/office/officeart/2005/8/layout/bProcess3"/>
    <dgm:cxn modelId="{8DA8BA11-5B60-4672-9CE4-1F57B740693F}" srcId="{82E56B12-24F4-4EB7-812A-2D021BDA9757}" destId="{73E1C52C-7732-4F17-83BB-5B4D969628DB}" srcOrd="18" destOrd="0" parTransId="{E0B8DC4C-39F8-4771-AC95-34F1DECFCBE6}" sibTransId="{A8DAFA5F-54B5-485E-BAE0-DEB4FA2E4B96}"/>
    <dgm:cxn modelId="{F0126A50-FF59-4EB9-971D-2B271FE64399}" type="presOf" srcId="{E2C16DFD-9C4A-4778-888B-C7EFCC1B60AF}" destId="{9338AB62-2AE0-4A8A-A02D-20B8AE935ED4}" srcOrd="0" destOrd="0" presId="urn:microsoft.com/office/officeart/2005/8/layout/bProcess3"/>
    <dgm:cxn modelId="{1BC36294-9CA3-4EBD-A683-32A198FC5D92}" type="presOf" srcId="{7A657E92-8BC0-4DF4-9958-666F528F6751}" destId="{DE8D814E-3AC0-490F-8AA2-7BA27C3293E2}" srcOrd="0" destOrd="0" presId="urn:microsoft.com/office/officeart/2005/8/layout/bProcess3"/>
    <dgm:cxn modelId="{6AB0CBC2-8E61-4215-A468-0487B512AF32}" type="presOf" srcId="{A9743125-3A97-45DC-A494-22F6C11CAD82}" destId="{CE259845-7F2F-4518-80DE-3C19DD983F2B}" srcOrd="1" destOrd="0" presId="urn:microsoft.com/office/officeart/2005/8/layout/bProcess3"/>
    <dgm:cxn modelId="{1CB5E3B5-E1F8-4183-A824-D8135801286C}" type="presOf" srcId="{1D4B3093-8A4A-4DAE-8217-6EF58FBBB0D8}" destId="{E9D5D523-3EA1-4BF0-8597-FE86F242FE15}" srcOrd="0" destOrd="0" presId="urn:microsoft.com/office/officeart/2005/8/layout/bProcess3"/>
    <dgm:cxn modelId="{F5F19FB2-E1AC-4640-88A9-5682AE297901}" type="presOf" srcId="{8D7C879F-8AAD-40DC-8F4D-8F050BEE27B8}" destId="{FD026B00-CC55-46AC-AD0E-80DF4E672A19}" srcOrd="0" destOrd="0" presId="urn:microsoft.com/office/officeart/2005/8/layout/bProcess3"/>
    <dgm:cxn modelId="{88160676-61C7-48BB-9193-380B8E9F3882}" type="presOf" srcId="{56D2286B-AF69-40C3-BF0E-B43B4C131674}" destId="{E097D5C3-BDDE-4207-AC25-044BFBD5F5AF}" srcOrd="0" destOrd="0" presId="urn:microsoft.com/office/officeart/2005/8/layout/bProcess3"/>
    <dgm:cxn modelId="{FD5DD012-767E-4D53-9BC3-3D25C0C7A0BF}" type="presOf" srcId="{F7523B21-6326-4BBA-9649-5C6C1BE20482}" destId="{BD0C4D2E-7AB2-4BE8-9F5D-C56938C9490D}" srcOrd="0" destOrd="0" presId="urn:microsoft.com/office/officeart/2005/8/layout/bProcess3"/>
    <dgm:cxn modelId="{5650B18B-B45C-490C-A313-304B4422E866}" type="presOf" srcId="{C3E33479-B404-46BF-BB03-B845EE13EB9C}" destId="{24425B62-E76F-4F5F-B34C-149306961775}" srcOrd="1" destOrd="0" presId="urn:microsoft.com/office/officeart/2005/8/layout/bProcess3"/>
    <dgm:cxn modelId="{2E979362-8577-434D-BB1B-539E945E8B6C}" srcId="{82E56B12-24F4-4EB7-812A-2D021BDA9757}" destId="{7A657E92-8BC0-4DF4-9958-666F528F6751}" srcOrd="13" destOrd="0" parTransId="{70D3B305-C495-4A14-B6D0-710E4F5B3296}" sibTransId="{73B66ABC-0A58-480F-B7C4-31BF422C6F77}"/>
    <dgm:cxn modelId="{E6CA689C-BD79-4021-99D7-1754EC6700AB}" type="presOf" srcId="{97B83E2A-26C7-4D6C-9357-941F8FA3C071}" destId="{473CD5B4-17E3-41B9-B8D9-6C2DFBD0EA4A}" srcOrd="1" destOrd="0" presId="urn:microsoft.com/office/officeart/2005/8/layout/bProcess3"/>
    <dgm:cxn modelId="{E7C96785-D9BE-427E-8CBA-D7BEAB30FD86}" srcId="{82E56B12-24F4-4EB7-812A-2D021BDA9757}" destId="{E91118A9-F8C6-4443-B8DF-A723DF8F990E}" srcOrd="14" destOrd="0" parTransId="{9D2B16EF-1B4B-4A34-8D40-147CC60F7E1B}" sibTransId="{26C0DC5A-BB56-4BCD-BE2A-E0054D053A63}"/>
    <dgm:cxn modelId="{446D94EE-A8F4-4FBB-80EF-BB16FACC1039}" srcId="{82E56B12-24F4-4EB7-812A-2D021BDA9757}" destId="{F7523B21-6326-4BBA-9649-5C6C1BE20482}" srcOrd="8" destOrd="0" parTransId="{D3A441ED-5CFE-4B26-8E31-DCBE616A6356}" sibTransId="{2A7251EA-4974-4F50-ADC8-AD28C12315CA}"/>
    <dgm:cxn modelId="{E28F5D13-85C5-42AD-8890-E113EE2B4E68}" type="presOf" srcId="{82E56B12-24F4-4EB7-812A-2D021BDA9757}" destId="{38487500-008A-4770-B77B-D50C6A3090C8}" srcOrd="0" destOrd="0" presId="urn:microsoft.com/office/officeart/2005/8/layout/bProcess3"/>
    <dgm:cxn modelId="{B9CCF6B6-BCF8-4CA8-8C3B-3E748794B71C}" srcId="{82E56B12-24F4-4EB7-812A-2D021BDA9757}" destId="{BC08AC52-022E-44C3-B940-290C05466241}" srcOrd="1" destOrd="0" parTransId="{7701CB41-B8A9-41BC-AA86-407FF8C31076}" sibTransId="{A892A9A9-C937-47CC-8A65-BB088BAE0FAC}"/>
    <dgm:cxn modelId="{F7F0E6CF-FFC9-44A4-B545-F62FFDE1DC03}" type="presOf" srcId="{A892A9A9-C937-47CC-8A65-BB088BAE0FAC}" destId="{025DCD47-CC23-4855-877B-C659FD2FCDAD}" srcOrd="0" destOrd="0" presId="urn:microsoft.com/office/officeart/2005/8/layout/bProcess3"/>
    <dgm:cxn modelId="{D913FC6E-6371-426F-A34B-726C3E67483A}" type="presOf" srcId="{DB5A6B1A-48E0-4AA6-BAB5-52CEF18BB842}" destId="{2A2E6479-061C-4208-9F0E-07F86B80A921}" srcOrd="0" destOrd="0" presId="urn:microsoft.com/office/officeart/2005/8/layout/bProcess3"/>
    <dgm:cxn modelId="{6D11909E-B92E-4543-AF84-D1CF9128A53D}" type="presOf" srcId="{56D2286B-AF69-40C3-BF0E-B43B4C131674}" destId="{C56F7675-F77A-4E27-93AA-9292F3218634}" srcOrd="1" destOrd="0" presId="urn:microsoft.com/office/officeart/2005/8/layout/bProcess3"/>
    <dgm:cxn modelId="{4A5F7440-DA64-4E9E-B936-5412DBEB3BC7}" type="presOf" srcId="{6DC76247-6715-4159-9111-84B442B536BC}" destId="{F91E97D1-79CB-443A-A7F6-C0F73317D96D}" srcOrd="0" destOrd="0" presId="urn:microsoft.com/office/officeart/2005/8/layout/bProcess3"/>
    <dgm:cxn modelId="{A20F1825-B2FE-488F-8AC1-C5EE0D62B24D}" type="presOf" srcId="{66F1F1DB-4E0D-4151-A8AE-023367E3994C}" destId="{D4E5A25C-A572-4A28-9C65-544B1C63986C}" srcOrd="0" destOrd="0" presId="urn:microsoft.com/office/officeart/2005/8/layout/bProcess3"/>
    <dgm:cxn modelId="{0B0D234A-5692-42E3-B0AB-1387F0F5B641}" srcId="{82E56B12-24F4-4EB7-812A-2D021BDA9757}" destId="{AC17F56B-4B54-4854-8B0C-6672F479FC36}" srcOrd="22" destOrd="0" parTransId="{99DA677D-B2BB-4FDE-9656-6F4CE9F9E12B}" sibTransId="{36630D9E-AB9B-4B82-A948-0C23986D0B93}"/>
    <dgm:cxn modelId="{2ABCA3F0-76BC-49B3-8749-A5AA9353C5D1}" srcId="{82E56B12-24F4-4EB7-812A-2D021BDA9757}" destId="{51538EFD-13B0-47E2-AB11-BA1DC381BE32}" srcOrd="7" destOrd="0" parTransId="{6010088E-F88E-47F6-8989-2969CD062729}" sibTransId="{4D876959-3906-4AB2-83EF-AC5740E66C12}"/>
    <dgm:cxn modelId="{BC6A67FE-7FC0-4D26-ADE3-FCE492042B69}" type="presOf" srcId="{36630D9E-AB9B-4B82-A948-0C23986D0B93}" destId="{487607A7-9143-4F66-B98D-AF105ACED6FA}" srcOrd="1" destOrd="0" presId="urn:microsoft.com/office/officeart/2005/8/layout/bProcess3"/>
    <dgm:cxn modelId="{12F69205-71E4-4DED-97F0-7E9D8AFE5B86}" type="presOf" srcId="{389DF26F-C2C9-4246-B066-78D9A9ECE1EE}" destId="{A8D5925C-9096-4828-8D20-59A08F2003F1}" srcOrd="0" destOrd="0" presId="urn:microsoft.com/office/officeart/2005/8/layout/bProcess3"/>
    <dgm:cxn modelId="{B1C71D8F-5261-4778-A081-33EA1A2DD778}" srcId="{82E56B12-24F4-4EB7-812A-2D021BDA9757}" destId="{DD8111AA-080D-4E36-88FF-28341AEC44FF}" srcOrd="0" destOrd="0" parTransId="{D8A7FCCC-95F2-43BB-B308-35E3319D2338}" sibTransId="{DB5A6B1A-48E0-4AA6-BAB5-52CEF18BB842}"/>
    <dgm:cxn modelId="{1069ADD1-1E06-4870-96BA-C24787D3A81C}" type="presOf" srcId="{4D876959-3906-4AB2-83EF-AC5740E66C12}" destId="{59F234C5-649E-4BF3-8C25-EEAE5F8BBAEF}" srcOrd="1" destOrd="0" presId="urn:microsoft.com/office/officeart/2005/8/layout/bProcess3"/>
    <dgm:cxn modelId="{2A481669-7F81-4A4A-A513-073416C43B60}" srcId="{82E56B12-24F4-4EB7-812A-2D021BDA9757}" destId="{1D4B3093-8A4A-4DAE-8217-6EF58FBBB0D8}" srcOrd="9" destOrd="0" parTransId="{DD8E78AD-98FA-41EA-825A-3B560D372485}" sibTransId="{088EA044-7716-4F49-94F3-5ADE404B8869}"/>
    <dgm:cxn modelId="{703955AB-094C-45BB-9191-9D04BC2F6CF9}" srcId="{82E56B12-24F4-4EB7-812A-2D021BDA9757}" destId="{EE5E1E8E-72B0-4A69-8E47-4F50A4D7FE51}" srcOrd="16" destOrd="0" parTransId="{EAFCB4C3-5F71-4BF2-87A6-D40628BB9289}" sibTransId="{245B9462-C6FD-4BF3-8FDB-95356D683AD1}"/>
    <dgm:cxn modelId="{14BEB19B-0698-4469-943E-EBE780A016A5}" type="presOf" srcId="{36630D9E-AB9B-4B82-A948-0C23986D0B93}" destId="{A8D882DE-099A-4A38-A6A1-77E470151777}" srcOrd="0" destOrd="0" presId="urn:microsoft.com/office/officeart/2005/8/layout/bProcess3"/>
    <dgm:cxn modelId="{9E15FE83-1EF6-4592-990B-F6C2F67ED81A}" type="presOf" srcId="{97ED7446-95C8-40D6-94B5-13D01EC9D69A}" destId="{691CCB9D-7FF5-4E6C-BE33-BC16154C4F3F}" srcOrd="0" destOrd="0" presId="urn:microsoft.com/office/officeart/2005/8/layout/bProcess3"/>
    <dgm:cxn modelId="{E24EFA66-1135-4426-A374-B21E04D5F986}" type="presOf" srcId="{EE5E1E8E-72B0-4A69-8E47-4F50A4D7FE51}" destId="{464A6FAE-B437-40A8-B014-44A88B1C01E7}" srcOrd="0" destOrd="0" presId="urn:microsoft.com/office/officeart/2005/8/layout/bProcess3"/>
    <dgm:cxn modelId="{A7745545-287F-4AFC-ACDB-702CA9FC6D8F}" type="presOf" srcId="{73B66ABC-0A58-480F-B7C4-31BF422C6F77}" destId="{BC08E2A7-79EF-4FC0-96EF-F1D9059C3EFA}" srcOrd="0" destOrd="0" presId="urn:microsoft.com/office/officeart/2005/8/layout/bProcess3"/>
    <dgm:cxn modelId="{9AF39909-300E-4681-B2B9-BDF3F34F259D}" type="presOf" srcId="{73E1C52C-7732-4F17-83BB-5B4D969628DB}" destId="{A7C5F336-63F1-4F28-A0F2-A09AE12AADE6}" srcOrd="0" destOrd="0" presId="urn:microsoft.com/office/officeart/2005/8/layout/bProcess3"/>
    <dgm:cxn modelId="{7A2AC180-7F17-47BD-BBD1-560E3F468136}" srcId="{82E56B12-24F4-4EB7-812A-2D021BDA9757}" destId="{E2C16DFD-9C4A-4778-888B-C7EFCC1B60AF}" srcOrd="26" destOrd="0" parTransId="{E06C20CF-7B00-41CB-861D-9ABCB35E9595}" sibTransId="{7B127831-8A87-4802-8CF6-87E3989E591A}"/>
    <dgm:cxn modelId="{1A65B77F-2E37-44EA-862E-0C06AB18E690}" srcId="{82E56B12-24F4-4EB7-812A-2D021BDA9757}" destId="{22338C1B-4B34-44E7-837A-C785549535A2}" srcOrd="25" destOrd="0" parTransId="{BE2CC74D-3D8F-432F-87BF-289CA4B292FE}" sibTransId="{58F086B1-EBBF-4675-B026-7E5CD1BF8364}"/>
    <dgm:cxn modelId="{BABD885A-B7DF-4713-9BDC-EB6450898D62}" type="presOf" srcId="{22338C1B-4B34-44E7-837A-C785549535A2}" destId="{15073BBB-DE83-4A45-969A-DF0046345F02}" srcOrd="0" destOrd="0" presId="urn:microsoft.com/office/officeart/2005/8/layout/bProcess3"/>
    <dgm:cxn modelId="{69DB16FD-C909-4AA0-924C-5D2D45D13DD8}" type="presOf" srcId="{088EA044-7716-4F49-94F3-5ADE404B8869}" destId="{5E83EDCE-0F7F-47B5-BD85-45D816B22595}" srcOrd="0" destOrd="0" presId="urn:microsoft.com/office/officeart/2005/8/layout/bProcess3"/>
    <dgm:cxn modelId="{21BA5177-B7BF-42EF-9BAD-2985D502FC24}" type="presOf" srcId="{1F19A5EB-CD4E-41EE-BB77-EAD4F9900A0E}" destId="{F9DEB83D-B6C7-40A7-BD02-415934B35A14}" srcOrd="0" destOrd="0" presId="urn:microsoft.com/office/officeart/2005/8/layout/bProcess3"/>
    <dgm:cxn modelId="{ECB61264-9713-48D6-868F-C6E5A67DEC11}" type="presOf" srcId="{73B66ABC-0A58-480F-B7C4-31BF422C6F77}" destId="{9C1DC474-D88B-4B65-8C08-011ECF256CB4}" srcOrd="1" destOrd="0" presId="urn:microsoft.com/office/officeart/2005/8/layout/bProcess3"/>
    <dgm:cxn modelId="{E9F387A5-9AAB-4888-9701-30C653D5D595}" type="presOf" srcId="{26C0DC5A-BB56-4BCD-BE2A-E0054D053A63}" destId="{AE3860D4-ED93-4192-AB09-B2D89C714174}" srcOrd="0" destOrd="0" presId="urn:microsoft.com/office/officeart/2005/8/layout/bProcess3"/>
    <dgm:cxn modelId="{364606D4-A19B-4DF3-9F3F-37721A1FACA8}" type="presOf" srcId="{744A896D-3582-480B-BE0B-2B30EE1F6BBA}" destId="{7F1BEC64-0EF3-4238-A5E5-DFCD58AEBCB1}" srcOrd="0" destOrd="0" presId="urn:microsoft.com/office/officeart/2005/8/layout/bProcess3"/>
    <dgm:cxn modelId="{51A6EDBD-F8C9-48CA-920D-523EE4D9BAEF}" type="presOf" srcId="{2BBB5A93-1E56-4B04-9F42-7DB79D6FDD54}" destId="{5EC02A76-BF2A-4FD4-961C-07BDABB460E8}" srcOrd="0" destOrd="0" presId="urn:microsoft.com/office/officeart/2005/8/layout/bProcess3"/>
    <dgm:cxn modelId="{D9AE9B29-DDF1-492B-9483-A2F80431EC5F}" srcId="{82E56B12-24F4-4EB7-812A-2D021BDA9757}" destId="{753A89FF-D99B-4C69-9EA1-7D682F72CB86}" srcOrd="12" destOrd="0" parTransId="{446A8D7E-E2A6-42E9-9F95-20AFCF103053}" sibTransId="{A9743125-3A97-45DC-A494-22F6C11CAD82}"/>
    <dgm:cxn modelId="{A694EBF3-B44A-4061-AFB9-134C0B6DBF10}" type="presOf" srcId="{EF960ED2-571D-49A7-AFB8-78338674DF2A}" destId="{3C7ADC02-F77B-41F1-B77C-EFBFD679BD21}" srcOrd="0" destOrd="0" presId="urn:microsoft.com/office/officeart/2005/8/layout/bProcess3"/>
    <dgm:cxn modelId="{397E554C-4DF9-493A-B716-82DF6FD97F29}" type="presOf" srcId="{51538EFD-13B0-47E2-AB11-BA1DC381BE32}" destId="{E40D61B7-B9F8-4A11-BA87-5C6155F71797}" srcOrd="0" destOrd="0" presId="urn:microsoft.com/office/officeart/2005/8/layout/bProcess3"/>
    <dgm:cxn modelId="{96B013A9-004A-4058-A8E4-A93552395812}" srcId="{82E56B12-24F4-4EB7-812A-2D021BDA9757}" destId="{6EEAB900-3AD2-4686-9706-A807A8764A3D}" srcOrd="2" destOrd="0" parTransId="{79620AB0-CA7B-485F-82E1-D945FF3C04A8}" sibTransId="{1277D87A-9C5D-4527-9CD9-99480451AD2A}"/>
    <dgm:cxn modelId="{87B6D26C-1C94-47EA-9D8C-765A71736014}" srcId="{82E56B12-24F4-4EB7-812A-2D021BDA9757}" destId="{FA81833C-A532-4B24-B03A-3F89255B3FC9}" srcOrd="20" destOrd="0" parTransId="{919F6118-5F5E-4CE1-80D7-3E8614C3429A}" sibTransId="{EF960ED2-571D-49A7-AFB8-78338674DF2A}"/>
    <dgm:cxn modelId="{63EC489D-1A3A-4E57-98EF-69109E5AE738}" type="presOf" srcId="{21C731BA-B9B3-4140-828F-12935327E60D}" destId="{4859B3C2-7353-4F41-8596-4F8A58977C5D}" srcOrd="1" destOrd="0" presId="urn:microsoft.com/office/officeart/2005/8/layout/bProcess3"/>
    <dgm:cxn modelId="{9FBFF146-FE16-4BBC-BF70-E6F38300C6AB}" srcId="{82E56B12-24F4-4EB7-812A-2D021BDA9757}" destId="{FB916DAB-47CA-453D-9F6D-4E4F4ACFDD14}" srcOrd="3" destOrd="0" parTransId="{711733E6-EB61-4B85-9223-89C31F814D15}" sibTransId="{2BBB5A93-1E56-4B04-9F42-7DB79D6FDD54}"/>
    <dgm:cxn modelId="{32B19F62-06EF-4F82-B055-BD94D0398D63}" type="presOf" srcId="{6EEAB900-3AD2-4686-9706-A807A8764A3D}" destId="{E19A6A0E-7190-4E60-8562-724411791CFD}" srcOrd="0" destOrd="0" presId="urn:microsoft.com/office/officeart/2005/8/layout/bProcess3"/>
    <dgm:cxn modelId="{D315E471-C8B0-403D-A778-D6DB2AAD3834}" type="presOf" srcId="{1CF12B27-6BE4-4599-B836-DA522D9C5C10}" destId="{C12281D6-B7DA-4A12-ADCC-EEF4FC3C3303}" srcOrd="0" destOrd="0" presId="urn:microsoft.com/office/officeart/2005/8/layout/bProcess3"/>
    <dgm:cxn modelId="{003EEB5E-7FC7-42C8-A7C8-6BD375A3A1E4}" type="presOf" srcId="{245B9462-C6FD-4BF3-8FDB-95356D683AD1}" destId="{D423B717-4BFB-49ED-9EFB-84829521A4E4}" srcOrd="0" destOrd="0" presId="urn:microsoft.com/office/officeart/2005/8/layout/bProcess3"/>
    <dgm:cxn modelId="{C073CA2F-8A44-4A3C-94B6-996B334A26E7}" srcId="{82E56B12-24F4-4EB7-812A-2D021BDA9757}" destId="{6DC76247-6715-4159-9111-84B442B536BC}" srcOrd="23" destOrd="0" parTransId="{30709470-64BD-4797-B9FE-9FB85BE14C57}" sibTransId="{1F19A5EB-CD4E-41EE-BB77-EAD4F9900A0E}"/>
    <dgm:cxn modelId="{70FE8BD1-6374-4807-8064-6D181C672E92}" srcId="{82E56B12-24F4-4EB7-812A-2D021BDA9757}" destId="{D4078062-F79E-4DD3-A30C-9AB9582F0DA2}" srcOrd="10" destOrd="0" parTransId="{13F304B5-83AD-4C66-A529-64F6E1F93AE9}" sibTransId="{01B932D7-E6A1-4DBC-8BC3-2976059B17A6}"/>
    <dgm:cxn modelId="{A9D16133-2094-47D3-981F-FB7DB38B367B}" type="presOf" srcId="{245B9462-C6FD-4BF3-8FDB-95356D683AD1}" destId="{735E801D-6C87-4EC4-A27D-A52AC0D122A6}" srcOrd="1" destOrd="0" presId="urn:microsoft.com/office/officeart/2005/8/layout/bProcess3"/>
    <dgm:cxn modelId="{BC6A7E08-E551-4A92-92B5-6CC427B6BA23}" type="presOf" srcId="{DB5A6B1A-48E0-4AA6-BAB5-52CEF18BB842}" destId="{42B7C362-6EF9-4B4B-A7C5-09D4A04C3804}" srcOrd="1" destOrd="0" presId="urn:microsoft.com/office/officeart/2005/8/layout/bProcess3"/>
    <dgm:cxn modelId="{76266C64-B4EF-470F-B6A3-D1291F88A0A2}" type="presOf" srcId="{2A7251EA-4974-4F50-ADC8-AD28C12315CA}" destId="{E704F042-CF4E-4D58-9BBC-28B0FBC76AB7}" srcOrd="0" destOrd="0" presId="urn:microsoft.com/office/officeart/2005/8/layout/bProcess3"/>
    <dgm:cxn modelId="{9E84B37F-6638-4698-A5C7-2A7096165897}" type="presParOf" srcId="{38487500-008A-4770-B77B-D50C6A3090C8}" destId="{9B1FD82C-B416-43B5-81C6-F5F7974A589D}" srcOrd="0" destOrd="0" presId="urn:microsoft.com/office/officeart/2005/8/layout/bProcess3"/>
    <dgm:cxn modelId="{F3755313-6D9C-42EE-AF9C-93B91C3B0C07}" type="presParOf" srcId="{38487500-008A-4770-B77B-D50C6A3090C8}" destId="{2A2E6479-061C-4208-9F0E-07F86B80A921}" srcOrd="1" destOrd="0" presId="urn:microsoft.com/office/officeart/2005/8/layout/bProcess3"/>
    <dgm:cxn modelId="{BF89E24A-1540-4F2E-BA3A-F43E6A33B3DE}" type="presParOf" srcId="{2A2E6479-061C-4208-9F0E-07F86B80A921}" destId="{42B7C362-6EF9-4B4B-A7C5-09D4A04C3804}" srcOrd="0" destOrd="0" presId="urn:microsoft.com/office/officeart/2005/8/layout/bProcess3"/>
    <dgm:cxn modelId="{263C212D-B8E5-433E-9A8D-0D17022228C5}" type="presParOf" srcId="{38487500-008A-4770-B77B-D50C6A3090C8}" destId="{D050348B-8D27-465D-81C1-D63E67764C7D}" srcOrd="2" destOrd="0" presId="urn:microsoft.com/office/officeart/2005/8/layout/bProcess3"/>
    <dgm:cxn modelId="{12EAF058-5BE7-4315-9C32-71D7EF9FC5AF}" type="presParOf" srcId="{38487500-008A-4770-B77B-D50C6A3090C8}" destId="{025DCD47-CC23-4855-877B-C659FD2FCDAD}" srcOrd="3" destOrd="0" presId="urn:microsoft.com/office/officeart/2005/8/layout/bProcess3"/>
    <dgm:cxn modelId="{9139DC4D-D9C2-4239-9D98-74BD68280841}" type="presParOf" srcId="{025DCD47-CC23-4855-877B-C659FD2FCDAD}" destId="{A663BA7E-1B73-488B-87B8-D89983902061}" srcOrd="0" destOrd="0" presId="urn:microsoft.com/office/officeart/2005/8/layout/bProcess3"/>
    <dgm:cxn modelId="{D9FBD8A5-D551-4AB6-9E82-57028FC3934D}" type="presParOf" srcId="{38487500-008A-4770-B77B-D50C6A3090C8}" destId="{E19A6A0E-7190-4E60-8562-724411791CFD}" srcOrd="4" destOrd="0" presId="urn:microsoft.com/office/officeart/2005/8/layout/bProcess3"/>
    <dgm:cxn modelId="{E14B0DE8-5BB0-4AD3-88E7-74514ACF3976}" type="presParOf" srcId="{38487500-008A-4770-B77B-D50C6A3090C8}" destId="{441E58D9-7A1C-4365-B0E8-61C0D66ED559}" srcOrd="5" destOrd="0" presId="urn:microsoft.com/office/officeart/2005/8/layout/bProcess3"/>
    <dgm:cxn modelId="{3DD1CC09-8005-47EE-A2BB-D4EDE2B4C828}" type="presParOf" srcId="{441E58D9-7A1C-4365-B0E8-61C0D66ED559}" destId="{C8F9158A-E7CD-44B4-9A05-C5F95CA2A04D}" srcOrd="0" destOrd="0" presId="urn:microsoft.com/office/officeart/2005/8/layout/bProcess3"/>
    <dgm:cxn modelId="{9756F886-F062-4C7D-8262-E5A4DDADDEFB}" type="presParOf" srcId="{38487500-008A-4770-B77B-D50C6A3090C8}" destId="{41B27C1A-2247-4C10-83C0-C820CD758CA8}" srcOrd="6" destOrd="0" presId="urn:microsoft.com/office/officeart/2005/8/layout/bProcess3"/>
    <dgm:cxn modelId="{A74B96CB-7B15-4816-B88E-FFCE688E8B4A}" type="presParOf" srcId="{38487500-008A-4770-B77B-D50C6A3090C8}" destId="{5EC02A76-BF2A-4FD4-961C-07BDABB460E8}" srcOrd="7" destOrd="0" presId="urn:microsoft.com/office/officeart/2005/8/layout/bProcess3"/>
    <dgm:cxn modelId="{D975C090-894C-4AE0-8774-7DAAF49F935B}" type="presParOf" srcId="{5EC02A76-BF2A-4FD4-961C-07BDABB460E8}" destId="{9944C21C-4AF5-4022-BE02-02AF621BB84C}" srcOrd="0" destOrd="0" presId="urn:microsoft.com/office/officeart/2005/8/layout/bProcess3"/>
    <dgm:cxn modelId="{B6367E5F-DD2E-41DC-9E5B-9FE2A18375F0}" type="presParOf" srcId="{38487500-008A-4770-B77B-D50C6A3090C8}" destId="{9CE1DAE9-0FB1-439B-BAAC-8D2D8859DF9B}" srcOrd="8" destOrd="0" presId="urn:microsoft.com/office/officeart/2005/8/layout/bProcess3"/>
    <dgm:cxn modelId="{9391FA98-D51A-4EF9-BD33-275AE99930AA}" type="presParOf" srcId="{38487500-008A-4770-B77B-D50C6A3090C8}" destId="{FD026B00-CC55-46AC-AD0E-80DF4E672A19}" srcOrd="9" destOrd="0" presId="urn:microsoft.com/office/officeart/2005/8/layout/bProcess3"/>
    <dgm:cxn modelId="{AB71B7E7-6D48-40AD-82A1-1B04030FA664}" type="presParOf" srcId="{FD026B00-CC55-46AC-AD0E-80DF4E672A19}" destId="{F815E2A3-1D5D-4496-AB90-76FB19527A52}" srcOrd="0" destOrd="0" presId="urn:microsoft.com/office/officeart/2005/8/layout/bProcess3"/>
    <dgm:cxn modelId="{6378DAC3-5188-4ADD-8FB5-0171494ADD7A}" type="presParOf" srcId="{38487500-008A-4770-B77B-D50C6A3090C8}" destId="{691CCB9D-7FF5-4E6C-BE33-BC16154C4F3F}" srcOrd="10" destOrd="0" presId="urn:microsoft.com/office/officeart/2005/8/layout/bProcess3"/>
    <dgm:cxn modelId="{726ECB70-E863-43F9-969D-D08BE8F00712}" type="presParOf" srcId="{38487500-008A-4770-B77B-D50C6A3090C8}" destId="{F6E34B21-5A65-41BA-ABE3-292CCF77B6EC}" srcOrd="11" destOrd="0" presId="urn:microsoft.com/office/officeart/2005/8/layout/bProcess3"/>
    <dgm:cxn modelId="{8508F84E-B163-4DAB-8F94-62905061AD14}" type="presParOf" srcId="{F6E34B21-5A65-41BA-ABE3-292CCF77B6EC}" destId="{4859B3C2-7353-4F41-8596-4F8A58977C5D}" srcOrd="0" destOrd="0" presId="urn:microsoft.com/office/officeart/2005/8/layout/bProcess3"/>
    <dgm:cxn modelId="{63B53349-312F-4C89-A6E7-43B9CD5F3E7F}" type="presParOf" srcId="{38487500-008A-4770-B77B-D50C6A3090C8}" destId="{C12281D6-B7DA-4A12-ADCC-EEF4FC3C3303}" srcOrd="12" destOrd="0" presId="urn:microsoft.com/office/officeart/2005/8/layout/bProcess3"/>
    <dgm:cxn modelId="{1046BCE6-424F-4BAD-839C-ACD8F13A1B40}" type="presParOf" srcId="{38487500-008A-4770-B77B-D50C6A3090C8}" destId="{D4E5A25C-A572-4A28-9C65-544B1C63986C}" srcOrd="13" destOrd="0" presId="urn:microsoft.com/office/officeart/2005/8/layout/bProcess3"/>
    <dgm:cxn modelId="{FF044F88-11C9-438C-B221-2B94D2A66A9F}" type="presParOf" srcId="{D4E5A25C-A572-4A28-9C65-544B1C63986C}" destId="{035F61F8-77B6-4882-B72F-9AFE7C10B5A0}" srcOrd="0" destOrd="0" presId="urn:microsoft.com/office/officeart/2005/8/layout/bProcess3"/>
    <dgm:cxn modelId="{80A50904-5C5C-411A-88F5-73A10FCC3D72}" type="presParOf" srcId="{38487500-008A-4770-B77B-D50C6A3090C8}" destId="{E40D61B7-B9F8-4A11-BA87-5C6155F71797}" srcOrd="14" destOrd="0" presId="urn:microsoft.com/office/officeart/2005/8/layout/bProcess3"/>
    <dgm:cxn modelId="{8A84B687-A989-4F1E-8348-3E1F273430AC}" type="presParOf" srcId="{38487500-008A-4770-B77B-D50C6A3090C8}" destId="{D452D2D1-0AC8-428A-98BC-D60689D5F561}" srcOrd="15" destOrd="0" presId="urn:microsoft.com/office/officeart/2005/8/layout/bProcess3"/>
    <dgm:cxn modelId="{7919086B-D4FE-4E81-8CA6-0706260053ED}" type="presParOf" srcId="{D452D2D1-0AC8-428A-98BC-D60689D5F561}" destId="{59F234C5-649E-4BF3-8C25-EEAE5F8BBAEF}" srcOrd="0" destOrd="0" presId="urn:microsoft.com/office/officeart/2005/8/layout/bProcess3"/>
    <dgm:cxn modelId="{F9DC35F7-1D75-4171-9258-5ECC16C20727}" type="presParOf" srcId="{38487500-008A-4770-B77B-D50C6A3090C8}" destId="{BD0C4D2E-7AB2-4BE8-9F5D-C56938C9490D}" srcOrd="16" destOrd="0" presId="urn:microsoft.com/office/officeart/2005/8/layout/bProcess3"/>
    <dgm:cxn modelId="{5F7B0512-A951-4199-9D51-48C329A46794}" type="presParOf" srcId="{38487500-008A-4770-B77B-D50C6A3090C8}" destId="{E704F042-CF4E-4D58-9BBC-28B0FBC76AB7}" srcOrd="17" destOrd="0" presId="urn:microsoft.com/office/officeart/2005/8/layout/bProcess3"/>
    <dgm:cxn modelId="{B6E7F5D7-4457-4D4E-BB51-A0DCE5034C70}" type="presParOf" srcId="{E704F042-CF4E-4D58-9BBC-28B0FBC76AB7}" destId="{8C19D185-FB97-40ED-8BD9-9CA21B921056}" srcOrd="0" destOrd="0" presId="urn:microsoft.com/office/officeart/2005/8/layout/bProcess3"/>
    <dgm:cxn modelId="{B3B74E29-F811-497A-A603-E48058679444}" type="presParOf" srcId="{38487500-008A-4770-B77B-D50C6A3090C8}" destId="{E9D5D523-3EA1-4BF0-8597-FE86F242FE15}" srcOrd="18" destOrd="0" presId="urn:microsoft.com/office/officeart/2005/8/layout/bProcess3"/>
    <dgm:cxn modelId="{B8686C0B-1A4F-45FB-A915-5C3276C85D5F}" type="presParOf" srcId="{38487500-008A-4770-B77B-D50C6A3090C8}" destId="{5E83EDCE-0F7F-47B5-BD85-45D816B22595}" srcOrd="19" destOrd="0" presId="urn:microsoft.com/office/officeart/2005/8/layout/bProcess3"/>
    <dgm:cxn modelId="{54C20307-D78B-4FF7-ABBA-EC57D6A86D7F}" type="presParOf" srcId="{5E83EDCE-0F7F-47B5-BD85-45D816B22595}" destId="{C2A9C829-39C2-41B4-8853-6A53B0302799}" srcOrd="0" destOrd="0" presId="urn:microsoft.com/office/officeart/2005/8/layout/bProcess3"/>
    <dgm:cxn modelId="{0391D659-EDCF-4E2A-927B-0C0CB008DCE3}" type="presParOf" srcId="{38487500-008A-4770-B77B-D50C6A3090C8}" destId="{B27624C6-F58F-4518-979B-437703D6520D}" srcOrd="20" destOrd="0" presId="urn:microsoft.com/office/officeart/2005/8/layout/bProcess3"/>
    <dgm:cxn modelId="{584C2909-89A6-4177-AB2C-3BD194A867E0}" type="presParOf" srcId="{38487500-008A-4770-B77B-D50C6A3090C8}" destId="{CEBA8173-A4E4-4E3C-B9EC-45F74AE38B61}" srcOrd="21" destOrd="0" presId="urn:microsoft.com/office/officeart/2005/8/layout/bProcess3"/>
    <dgm:cxn modelId="{77AA1AF6-2D94-4B2C-B038-272B1C8B0C02}" type="presParOf" srcId="{CEBA8173-A4E4-4E3C-B9EC-45F74AE38B61}" destId="{D082A1F7-0ADF-476A-B192-4DB1319076ED}" srcOrd="0" destOrd="0" presId="urn:microsoft.com/office/officeart/2005/8/layout/bProcess3"/>
    <dgm:cxn modelId="{4A56B40D-8D40-42D6-B881-1916089991B2}" type="presParOf" srcId="{38487500-008A-4770-B77B-D50C6A3090C8}" destId="{7F1BEC64-0EF3-4238-A5E5-DFCD58AEBCB1}" srcOrd="22" destOrd="0" presId="urn:microsoft.com/office/officeart/2005/8/layout/bProcess3"/>
    <dgm:cxn modelId="{185459DE-90CF-444B-A501-330A687E88F1}" type="presParOf" srcId="{38487500-008A-4770-B77B-D50C6A3090C8}" destId="{31322986-34FC-43C5-A495-4296ECD23A38}" srcOrd="23" destOrd="0" presId="urn:microsoft.com/office/officeart/2005/8/layout/bProcess3"/>
    <dgm:cxn modelId="{9E74E033-C458-4857-8220-A8AC38BD5FEF}" type="presParOf" srcId="{31322986-34FC-43C5-A495-4296ECD23A38}" destId="{24425B62-E76F-4F5F-B34C-149306961775}" srcOrd="0" destOrd="0" presId="urn:microsoft.com/office/officeart/2005/8/layout/bProcess3"/>
    <dgm:cxn modelId="{E5297311-97C9-4193-B0EF-4D89CC02571D}" type="presParOf" srcId="{38487500-008A-4770-B77B-D50C6A3090C8}" destId="{BA65FE06-1174-4E16-878A-0C07DA2063B3}" srcOrd="24" destOrd="0" presId="urn:microsoft.com/office/officeart/2005/8/layout/bProcess3"/>
    <dgm:cxn modelId="{082E07C9-9DE0-434F-8C50-4ECF5611A644}" type="presParOf" srcId="{38487500-008A-4770-B77B-D50C6A3090C8}" destId="{21F4C2C6-B344-45F8-B31E-DE6BB5FF60D3}" srcOrd="25" destOrd="0" presId="urn:microsoft.com/office/officeart/2005/8/layout/bProcess3"/>
    <dgm:cxn modelId="{0839C1B6-BD5A-4610-BA32-C3FDBBB2C8D1}" type="presParOf" srcId="{21F4C2C6-B344-45F8-B31E-DE6BB5FF60D3}" destId="{CE259845-7F2F-4518-80DE-3C19DD983F2B}" srcOrd="0" destOrd="0" presId="urn:microsoft.com/office/officeart/2005/8/layout/bProcess3"/>
    <dgm:cxn modelId="{1C463D44-61B9-45B5-A646-F9646B998DBE}" type="presParOf" srcId="{38487500-008A-4770-B77B-D50C6A3090C8}" destId="{DE8D814E-3AC0-490F-8AA2-7BA27C3293E2}" srcOrd="26" destOrd="0" presId="urn:microsoft.com/office/officeart/2005/8/layout/bProcess3"/>
    <dgm:cxn modelId="{3BAE220E-DC54-45A1-AD06-A4882562CD5F}" type="presParOf" srcId="{38487500-008A-4770-B77B-D50C6A3090C8}" destId="{BC08E2A7-79EF-4FC0-96EF-F1D9059C3EFA}" srcOrd="27" destOrd="0" presId="urn:microsoft.com/office/officeart/2005/8/layout/bProcess3"/>
    <dgm:cxn modelId="{5B9F2987-0E1D-4388-9415-B4905252410F}" type="presParOf" srcId="{BC08E2A7-79EF-4FC0-96EF-F1D9059C3EFA}" destId="{9C1DC474-D88B-4B65-8C08-011ECF256CB4}" srcOrd="0" destOrd="0" presId="urn:microsoft.com/office/officeart/2005/8/layout/bProcess3"/>
    <dgm:cxn modelId="{A7B00685-60C0-40AC-887A-317D7E247BBE}" type="presParOf" srcId="{38487500-008A-4770-B77B-D50C6A3090C8}" destId="{63C8EE0B-3BB3-4476-9A1B-2B75C3811424}" srcOrd="28" destOrd="0" presId="urn:microsoft.com/office/officeart/2005/8/layout/bProcess3"/>
    <dgm:cxn modelId="{884AF41A-D430-4FD8-A91D-1B590F52A27B}" type="presParOf" srcId="{38487500-008A-4770-B77B-D50C6A3090C8}" destId="{AE3860D4-ED93-4192-AB09-B2D89C714174}" srcOrd="29" destOrd="0" presId="urn:microsoft.com/office/officeart/2005/8/layout/bProcess3"/>
    <dgm:cxn modelId="{0E6B9F86-748A-4F38-B6AB-3C310E071EE3}" type="presParOf" srcId="{AE3860D4-ED93-4192-AB09-B2D89C714174}" destId="{75166EE7-B64A-4365-B588-657B154D3139}" srcOrd="0" destOrd="0" presId="urn:microsoft.com/office/officeart/2005/8/layout/bProcess3"/>
    <dgm:cxn modelId="{5BF8EA89-BA17-4F64-BAC6-503FD1D7B9C4}" type="presParOf" srcId="{38487500-008A-4770-B77B-D50C6A3090C8}" destId="{9689C00E-B38E-48B9-961E-10C05B6FECB2}" srcOrd="30" destOrd="0" presId="urn:microsoft.com/office/officeart/2005/8/layout/bProcess3"/>
    <dgm:cxn modelId="{C39E42FE-F35E-4BDD-9DF6-597B44B6DE16}" type="presParOf" srcId="{38487500-008A-4770-B77B-D50C6A3090C8}" destId="{53E95450-D756-4E23-B9A6-BF225085DE98}" srcOrd="31" destOrd="0" presId="urn:microsoft.com/office/officeart/2005/8/layout/bProcess3"/>
    <dgm:cxn modelId="{3E05D0BF-C4EF-44F1-B575-E8ADCA56F892}" type="presParOf" srcId="{53E95450-D756-4E23-B9A6-BF225085DE98}" destId="{19BDC008-D401-4E96-B3AC-52151538FD30}" srcOrd="0" destOrd="0" presId="urn:microsoft.com/office/officeart/2005/8/layout/bProcess3"/>
    <dgm:cxn modelId="{55F8BF19-0CC9-47E4-9053-ADC20D65F293}" type="presParOf" srcId="{38487500-008A-4770-B77B-D50C6A3090C8}" destId="{464A6FAE-B437-40A8-B014-44A88B1C01E7}" srcOrd="32" destOrd="0" presId="urn:microsoft.com/office/officeart/2005/8/layout/bProcess3"/>
    <dgm:cxn modelId="{47F7791A-B438-4BAC-B189-6D31D6390358}" type="presParOf" srcId="{38487500-008A-4770-B77B-D50C6A3090C8}" destId="{D423B717-4BFB-49ED-9EFB-84829521A4E4}" srcOrd="33" destOrd="0" presId="urn:microsoft.com/office/officeart/2005/8/layout/bProcess3"/>
    <dgm:cxn modelId="{4BC9D9F6-1C40-42B8-8077-CC1715E39F4A}" type="presParOf" srcId="{D423B717-4BFB-49ED-9EFB-84829521A4E4}" destId="{735E801D-6C87-4EC4-A27D-A52AC0D122A6}" srcOrd="0" destOrd="0" presId="urn:microsoft.com/office/officeart/2005/8/layout/bProcess3"/>
    <dgm:cxn modelId="{AC3C5609-4160-4F1C-A434-E67E9B0E7F6A}" type="presParOf" srcId="{38487500-008A-4770-B77B-D50C6A3090C8}" destId="{2E088D24-4EFF-445C-819A-AD9537AE6F00}" srcOrd="34" destOrd="0" presId="urn:microsoft.com/office/officeart/2005/8/layout/bProcess3"/>
    <dgm:cxn modelId="{28A3AA04-9ADC-44C3-BA96-37A481D16DA9}" type="presParOf" srcId="{38487500-008A-4770-B77B-D50C6A3090C8}" destId="{9AACF36E-3F14-42C7-919C-605E691BF002}" srcOrd="35" destOrd="0" presId="urn:microsoft.com/office/officeart/2005/8/layout/bProcess3"/>
    <dgm:cxn modelId="{073EF2E9-143C-4E32-8DED-70CBCF6B50F8}" type="presParOf" srcId="{9AACF36E-3F14-42C7-919C-605E691BF002}" destId="{8D878201-7447-4D4D-8370-7108F75B9874}" srcOrd="0" destOrd="0" presId="urn:microsoft.com/office/officeart/2005/8/layout/bProcess3"/>
    <dgm:cxn modelId="{44CBCFB7-A7A3-466C-9245-BDD08CCD589F}" type="presParOf" srcId="{38487500-008A-4770-B77B-D50C6A3090C8}" destId="{A7C5F336-63F1-4F28-A0F2-A09AE12AADE6}" srcOrd="36" destOrd="0" presId="urn:microsoft.com/office/officeart/2005/8/layout/bProcess3"/>
    <dgm:cxn modelId="{114FE110-808D-40CE-9749-18E22BE30191}" type="presParOf" srcId="{38487500-008A-4770-B77B-D50C6A3090C8}" destId="{DBCED9A7-4CB2-4459-B98C-C28968024473}" srcOrd="37" destOrd="0" presId="urn:microsoft.com/office/officeart/2005/8/layout/bProcess3"/>
    <dgm:cxn modelId="{D2146B16-E781-4882-9A1C-B625BFAF1806}" type="presParOf" srcId="{DBCED9A7-4CB2-4459-B98C-C28968024473}" destId="{4D80AF52-0689-48A9-A9AF-15F2C3DFA8EE}" srcOrd="0" destOrd="0" presId="urn:microsoft.com/office/officeart/2005/8/layout/bProcess3"/>
    <dgm:cxn modelId="{2B06D81F-D6DE-4F72-B69E-7F2DAE12EEDC}" type="presParOf" srcId="{38487500-008A-4770-B77B-D50C6A3090C8}" destId="{F0393EF5-4A32-4F65-9564-C774C534749E}" srcOrd="38" destOrd="0" presId="urn:microsoft.com/office/officeart/2005/8/layout/bProcess3"/>
    <dgm:cxn modelId="{CA47F618-29FF-477D-8920-7060E88F18FF}" type="presParOf" srcId="{38487500-008A-4770-B77B-D50C6A3090C8}" destId="{A44652F0-7756-4908-8002-325189CDC50F}" srcOrd="39" destOrd="0" presId="urn:microsoft.com/office/officeart/2005/8/layout/bProcess3"/>
    <dgm:cxn modelId="{6BFD5177-6C17-4EB1-8E6E-8CF8B687E790}" type="presParOf" srcId="{A44652F0-7756-4908-8002-325189CDC50F}" destId="{141A306A-9E58-453F-9FCC-5D555933A459}" srcOrd="0" destOrd="0" presId="urn:microsoft.com/office/officeart/2005/8/layout/bProcess3"/>
    <dgm:cxn modelId="{54AA35A8-E902-4791-AA83-306878E7A20A}" type="presParOf" srcId="{38487500-008A-4770-B77B-D50C6A3090C8}" destId="{3EBA99BA-42CC-4741-9242-DD6F38302B8A}" srcOrd="40" destOrd="0" presId="urn:microsoft.com/office/officeart/2005/8/layout/bProcess3"/>
    <dgm:cxn modelId="{171A789B-97D0-4DE1-9269-B26C6790EDA5}" type="presParOf" srcId="{38487500-008A-4770-B77B-D50C6A3090C8}" destId="{3C7ADC02-F77B-41F1-B77C-EFBFD679BD21}" srcOrd="41" destOrd="0" presId="urn:microsoft.com/office/officeart/2005/8/layout/bProcess3"/>
    <dgm:cxn modelId="{93D81A77-3BFA-4FC6-8847-2F7FA2E7B561}" type="presParOf" srcId="{3C7ADC02-F77B-41F1-B77C-EFBFD679BD21}" destId="{A789690C-8096-45DD-AA19-618431166375}" srcOrd="0" destOrd="0" presId="urn:microsoft.com/office/officeart/2005/8/layout/bProcess3"/>
    <dgm:cxn modelId="{869F7AE1-2DE9-477A-9FE2-AE31A970BC83}" type="presParOf" srcId="{38487500-008A-4770-B77B-D50C6A3090C8}" destId="{A8D5925C-9096-4828-8D20-59A08F2003F1}" srcOrd="42" destOrd="0" presId="urn:microsoft.com/office/officeart/2005/8/layout/bProcess3"/>
    <dgm:cxn modelId="{51672D6B-411D-496B-A367-B42635E8B889}" type="presParOf" srcId="{38487500-008A-4770-B77B-D50C6A3090C8}" destId="{5B2B9839-BE3A-4E8E-8469-6C8F235F722E}" srcOrd="43" destOrd="0" presId="urn:microsoft.com/office/officeart/2005/8/layout/bProcess3"/>
    <dgm:cxn modelId="{9B78710F-AEEB-4C32-B715-18934F5715DE}" type="presParOf" srcId="{5B2B9839-BE3A-4E8E-8469-6C8F235F722E}" destId="{473CD5B4-17E3-41B9-B8D9-6C2DFBD0EA4A}" srcOrd="0" destOrd="0" presId="urn:microsoft.com/office/officeart/2005/8/layout/bProcess3"/>
    <dgm:cxn modelId="{8AC8C090-9B50-4BF2-8FF5-D102DBF88252}" type="presParOf" srcId="{38487500-008A-4770-B77B-D50C6A3090C8}" destId="{30937241-3493-4FAE-B611-660B1FFA1E57}" srcOrd="44" destOrd="0" presId="urn:microsoft.com/office/officeart/2005/8/layout/bProcess3"/>
    <dgm:cxn modelId="{49F1EC4D-AA79-403A-899A-FBA67A83F56F}" type="presParOf" srcId="{38487500-008A-4770-B77B-D50C6A3090C8}" destId="{A8D882DE-099A-4A38-A6A1-77E470151777}" srcOrd="45" destOrd="0" presId="urn:microsoft.com/office/officeart/2005/8/layout/bProcess3"/>
    <dgm:cxn modelId="{3AFE2615-693A-4FD1-9757-CF47FA13FDF0}" type="presParOf" srcId="{A8D882DE-099A-4A38-A6A1-77E470151777}" destId="{487607A7-9143-4F66-B98D-AF105ACED6FA}" srcOrd="0" destOrd="0" presId="urn:microsoft.com/office/officeart/2005/8/layout/bProcess3"/>
    <dgm:cxn modelId="{780CFFE8-C6CC-41F7-8824-4B024D5821F7}" type="presParOf" srcId="{38487500-008A-4770-B77B-D50C6A3090C8}" destId="{F91E97D1-79CB-443A-A7F6-C0F73317D96D}" srcOrd="46" destOrd="0" presId="urn:microsoft.com/office/officeart/2005/8/layout/bProcess3"/>
    <dgm:cxn modelId="{D71639B1-3041-4A68-9566-FEAA2967D8F7}" type="presParOf" srcId="{38487500-008A-4770-B77B-D50C6A3090C8}" destId="{F9DEB83D-B6C7-40A7-BD02-415934B35A14}" srcOrd="47" destOrd="0" presId="urn:microsoft.com/office/officeart/2005/8/layout/bProcess3"/>
    <dgm:cxn modelId="{37C39FB6-0B4C-47ED-96BB-D2EDE69441C2}" type="presParOf" srcId="{F9DEB83D-B6C7-40A7-BD02-415934B35A14}" destId="{CD0A7DE1-9243-4699-B9CB-A61B4C0DA76F}" srcOrd="0" destOrd="0" presId="urn:microsoft.com/office/officeart/2005/8/layout/bProcess3"/>
    <dgm:cxn modelId="{F3545C59-BFD0-41F5-B9E5-32EBC694F9C0}" type="presParOf" srcId="{38487500-008A-4770-B77B-D50C6A3090C8}" destId="{19F99528-F718-4E48-ACA7-22907E2CD6F6}" srcOrd="48" destOrd="0" presId="urn:microsoft.com/office/officeart/2005/8/layout/bProcess3"/>
    <dgm:cxn modelId="{33D2C6B5-1731-4E25-8F69-D28A8103D0F2}" type="presParOf" srcId="{38487500-008A-4770-B77B-D50C6A3090C8}" destId="{E097D5C3-BDDE-4207-AC25-044BFBD5F5AF}" srcOrd="49" destOrd="0" presId="urn:microsoft.com/office/officeart/2005/8/layout/bProcess3"/>
    <dgm:cxn modelId="{58626221-0847-43B9-8AEC-3740CAAA5618}" type="presParOf" srcId="{E097D5C3-BDDE-4207-AC25-044BFBD5F5AF}" destId="{C56F7675-F77A-4E27-93AA-9292F3218634}" srcOrd="0" destOrd="0" presId="urn:microsoft.com/office/officeart/2005/8/layout/bProcess3"/>
    <dgm:cxn modelId="{463C6CF6-026A-4F3A-8073-6549F383B060}" type="presParOf" srcId="{38487500-008A-4770-B77B-D50C6A3090C8}" destId="{15073BBB-DE83-4A45-969A-DF0046345F02}" srcOrd="50" destOrd="0" presId="urn:microsoft.com/office/officeart/2005/8/layout/bProcess3"/>
    <dgm:cxn modelId="{986FA4CB-9B47-4E0D-940D-64DCD31C1E59}" type="presParOf" srcId="{38487500-008A-4770-B77B-D50C6A3090C8}" destId="{E391D396-2399-4F6D-9A32-089D10F23810}" srcOrd="51" destOrd="0" presId="urn:microsoft.com/office/officeart/2005/8/layout/bProcess3"/>
    <dgm:cxn modelId="{E5F579CB-FFFF-4498-8A2E-606CCFE5A1E1}" type="presParOf" srcId="{E391D396-2399-4F6D-9A32-089D10F23810}" destId="{5F269DDA-9C83-4CA1-9C4B-6A226643C385}" srcOrd="0" destOrd="0" presId="urn:microsoft.com/office/officeart/2005/8/layout/bProcess3"/>
    <dgm:cxn modelId="{237977F9-558E-47CF-9AC5-A6EC63F3CD87}" type="presParOf" srcId="{38487500-008A-4770-B77B-D50C6A3090C8}" destId="{9338AB62-2AE0-4A8A-A02D-20B8AE935ED4}" srcOrd="5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0C39B4-5AD3-4B51-99CB-E1307F717690}" type="doc">
      <dgm:prSet loTypeId="urn:microsoft.com/office/officeart/2005/8/layout/cycle3" loCatId="cycle" qsTypeId="urn:microsoft.com/office/officeart/2005/8/quickstyle/simple1" qsCatId="simple" csTypeId="urn:microsoft.com/office/officeart/2005/8/colors/colorful1" csCatId="colorful" phldr="1"/>
      <dgm:spPr/>
    </dgm:pt>
    <dgm:pt modelId="{590B375A-C600-4275-9586-6C494B7849B2}">
      <dgm:prSet phldrT="[Text]"/>
      <dgm:spPr/>
      <dgm:t>
        <a:bodyPr/>
        <a:lstStyle/>
        <a:p>
          <a:r>
            <a:rPr lang="en-IN"/>
            <a:t>User will upload image</a:t>
          </a:r>
        </a:p>
      </dgm:t>
    </dgm:pt>
    <dgm:pt modelId="{5D455A88-B07B-4144-911C-00F13F2C2795}" type="parTrans" cxnId="{208DE6D8-8BC8-46E6-BDC3-51377E675CE9}">
      <dgm:prSet/>
      <dgm:spPr/>
      <dgm:t>
        <a:bodyPr/>
        <a:lstStyle/>
        <a:p>
          <a:endParaRPr lang="en-IN"/>
        </a:p>
      </dgm:t>
    </dgm:pt>
    <dgm:pt modelId="{D133FAF2-0609-4AB8-8975-4633B81DA8CF}" type="sibTrans" cxnId="{208DE6D8-8BC8-46E6-BDC3-51377E675CE9}">
      <dgm:prSet/>
      <dgm:spPr/>
      <dgm:t>
        <a:bodyPr/>
        <a:lstStyle/>
        <a:p>
          <a:endParaRPr lang="en-IN"/>
        </a:p>
      </dgm:t>
    </dgm:pt>
    <dgm:pt modelId="{18B91B68-E12E-4196-B08C-26DD24EB89AA}">
      <dgm:prSet phldrT="[Text]"/>
      <dgm:spPr/>
      <dgm:t>
        <a:bodyPr/>
        <a:lstStyle/>
        <a:p>
          <a:r>
            <a:rPr lang="en-IN"/>
            <a:t>In background, it’ll be pre-processed into the format on which the model is trained </a:t>
          </a:r>
        </a:p>
      </dgm:t>
    </dgm:pt>
    <dgm:pt modelId="{B832ECBD-5D38-4B85-8341-25E5E8816921}" type="parTrans" cxnId="{C352F5AE-C91A-44E8-AF43-E3A547EB3AD7}">
      <dgm:prSet/>
      <dgm:spPr/>
      <dgm:t>
        <a:bodyPr/>
        <a:lstStyle/>
        <a:p>
          <a:endParaRPr lang="en-IN"/>
        </a:p>
      </dgm:t>
    </dgm:pt>
    <dgm:pt modelId="{3AE72E60-9F06-4DFD-AF6D-099CAEB6D12D}" type="sibTrans" cxnId="{C352F5AE-C91A-44E8-AF43-E3A547EB3AD7}">
      <dgm:prSet/>
      <dgm:spPr/>
      <dgm:t>
        <a:bodyPr/>
        <a:lstStyle/>
        <a:p>
          <a:endParaRPr lang="en-IN"/>
        </a:p>
      </dgm:t>
    </dgm:pt>
    <dgm:pt modelId="{5404C988-5F34-4D42-837E-48B3E02B4E0E}">
      <dgm:prSet phldrT="[Text]"/>
      <dgm:spPr/>
      <dgm:t>
        <a:bodyPr/>
        <a:lstStyle/>
        <a:p>
          <a:r>
            <a:rPr lang="en-IN"/>
            <a:t>Model converted into TensorFlow Lite model. </a:t>
          </a:r>
        </a:p>
      </dgm:t>
    </dgm:pt>
    <dgm:pt modelId="{C7ADAF49-D36B-40C7-900E-DFCF819DFD25}" type="parTrans" cxnId="{2C6A1410-7320-4C77-9B90-47AA3D83DA46}">
      <dgm:prSet/>
      <dgm:spPr/>
      <dgm:t>
        <a:bodyPr/>
        <a:lstStyle/>
        <a:p>
          <a:endParaRPr lang="en-IN"/>
        </a:p>
      </dgm:t>
    </dgm:pt>
    <dgm:pt modelId="{AB60AC95-BFAD-42AF-87D8-827FD64CA475}" type="sibTrans" cxnId="{2C6A1410-7320-4C77-9B90-47AA3D83DA46}">
      <dgm:prSet/>
      <dgm:spPr/>
      <dgm:t>
        <a:bodyPr/>
        <a:lstStyle/>
        <a:p>
          <a:endParaRPr lang="en-IN"/>
        </a:p>
      </dgm:t>
    </dgm:pt>
    <dgm:pt modelId="{ED7277FC-2528-4480-9520-2561DA9CF714}">
      <dgm:prSet phldrT="[Text]"/>
      <dgm:spPr/>
      <dgm:t>
        <a:bodyPr/>
        <a:lstStyle/>
        <a:p>
          <a:r>
            <a:rPr lang="en-IN"/>
            <a:t>Output shown to user!</a:t>
          </a:r>
        </a:p>
      </dgm:t>
    </dgm:pt>
    <dgm:pt modelId="{B52F8DCF-43A4-46EB-80F2-FFA3755A05D5}" type="parTrans" cxnId="{34CC0BC2-9CC3-44CA-AB12-B0AA0B3B9638}">
      <dgm:prSet/>
      <dgm:spPr/>
      <dgm:t>
        <a:bodyPr/>
        <a:lstStyle/>
        <a:p>
          <a:endParaRPr lang="en-IN"/>
        </a:p>
      </dgm:t>
    </dgm:pt>
    <dgm:pt modelId="{1378B7DE-F43E-4471-A423-90348FBB647A}" type="sibTrans" cxnId="{34CC0BC2-9CC3-44CA-AB12-B0AA0B3B9638}">
      <dgm:prSet/>
      <dgm:spPr/>
      <dgm:t>
        <a:bodyPr/>
        <a:lstStyle/>
        <a:p>
          <a:endParaRPr lang="en-IN"/>
        </a:p>
      </dgm:t>
    </dgm:pt>
    <dgm:pt modelId="{B7505308-066D-48CD-9E9F-1387C7F7C045}" type="pres">
      <dgm:prSet presAssocID="{750C39B4-5AD3-4B51-99CB-E1307F717690}" presName="Name0" presStyleCnt="0">
        <dgm:presLayoutVars>
          <dgm:dir/>
          <dgm:resizeHandles val="exact"/>
        </dgm:presLayoutVars>
      </dgm:prSet>
      <dgm:spPr/>
    </dgm:pt>
    <dgm:pt modelId="{76A0FB5E-496B-495E-A6B8-FC12CED030A4}" type="pres">
      <dgm:prSet presAssocID="{750C39B4-5AD3-4B51-99CB-E1307F717690}" presName="cycle" presStyleCnt="0"/>
      <dgm:spPr/>
    </dgm:pt>
    <dgm:pt modelId="{3DBBC906-0A1D-4CC0-9C2E-0472C76071E8}" type="pres">
      <dgm:prSet presAssocID="{590B375A-C600-4275-9586-6C494B7849B2}" presName="nodeFirstNode" presStyleLbl="node1" presStyleIdx="0" presStyleCnt="4">
        <dgm:presLayoutVars>
          <dgm:bulletEnabled val="1"/>
        </dgm:presLayoutVars>
      </dgm:prSet>
      <dgm:spPr/>
      <dgm:t>
        <a:bodyPr/>
        <a:lstStyle/>
        <a:p>
          <a:endParaRPr lang="en-IN"/>
        </a:p>
      </dgm:t>
    </dgm:pt>
    <dgm:pt modelId="{69BF6D0E-D834-4216-8E95-95D282612FCE}" type="pres">
      <dgm:prSet presAssocID="{D133FAF2-0609-4AB8-8975-4633B81DA8CF}" presName="sibTransFirstNode" presStyleLbl="bgShp" presStyleIdx="0" presStyleCnt="1"/>
      <dgm:spPr/>
      <dgm:t>
        <a:bodyPr/>
        <a:lstStyle/>
        <a:p>
          <a:endParaRPr lang="en-IN"/>
        </a:p>
      </dgm:t>
    </dgm:pt>
    <dgm:pt modelId="{AD60304D-C53B-4EE4-8A3D-CEEF7509FD89}" type="pres">
      <dgm:prSet presAssocID="{18B91B68-E12E-4196-B08C-26DD24EB89AA}" presName="nodeFollowingNodes" presStyleLbl="node1" presStyleIdx="1" presStyleCnt="4">
        <dgm:presLayoutVars>
          <dgm:bulletEnabled val="1"/>
        </dgm:presLayoutVars>
      </dgm:prSet>
      <dgm:spPr/>
      <dgm:t>
        <a:bodyPr/>
        <a:lstStyle/>
        <a:p>
          <a:endParaRPr lang="en-IN"/>
        </a:p>
      </dgm:t>
    </dgm:pt>
    <dgm:pt modelId="{E13E2259-2B88-492F-9DC2-795489654C0F}" type="pres">
      <dgm:prSet presAssocID="{5404C988-5F34-4D42-837E-48B3E02B4E0E}" presName="nodeFollowingNodes" presStyleLbl="node1" presStyleIdx="2" presStyleCnt="4">
        <dgm:presLayoutVars>
          <dgm:bulletEnabled val="1"/>
        </dgm:presLayoutVars>
      </dgm:prSet>
      <dgm:spPr/>
      <dgm:t>
        <a:bodyPr/>
        <a:lstStyle/>
        <a:p>
          <a:endParaRPr lang="en-IN"/>
        </a:p>
      </dgm:t>
    </dgm:pt>
    <dgm:pt modelId="{D9AD5212-080D-4D4F-8D68-74110372A53F}" type="pres">
      <dgm:prSet presAssocID="{ED7277FC-2528-4480-9520-2561DA9CF714}" presName="nodeFollowingNodes" presStyleLbl="node1" presStyleIdx="3" presStyleCnt="4">
        <dgm:presLayoutVars>
          <dgm:bulletEnabled val="1"/>
        </dgm:presLayoutVars>
      </dgm:prSet>
      <dgm:spPr/>
      <dgm:t>
        <a:bodyPr/>
        <a:lstStyle/>
        <a:p>
          <a:endParaRPr lang="en-IN"/>
        </a:p>
      </dgm:t>
    </dgm:pt>
  </dgm:ptLst>
  <dgm:cxnLst>
    <dgm:cxn modelId="{C352F5AE-C91A-44E8-AF43-E3A547EB3AD7}" srcId="{750C39B4-5AD3-4B51-99CB-E1307F717690}" destId="{18B91B68-E12E-4196-B08C-26DD24EB89AA}" srcOrd="1" destOrd="0" parTransId="{B832ECBD-5D38-4B85-8341-25E5E8816921}" sibTransId="{3AE72E60-9F06-4DFD-AF6D-099CAEB6D12D}"/>
    <dgm:cxn modelId="{64F51E8C-A977-4B08-AD26-5BEBFA0196C0}" type="presOf" srcId="{5404C988-5F34-4D42-837E-48B3E02B4E0E}" destId="{E13E2259-2B88-492F-9DC2-795489654C0F}" srcOrd="0" destOrd="0" presId="urn:microsoft.com/office/officeart/2005/8/layout/cycle3"/>
    <dgm:cxn modelId="{5876D693-FB81-46F7-A623-9988AD5661CA}" type="presOf" srcId="{18B91B68-E12E-4196-B08C-26DD24EB89AA}" destId="{AD60304D-C53B-4EE4-8A3D-CEEF7509FD89}" srcOrd="0" destOrd="0" presId="urn:microsoft.com/office/officeart/2005/8/layout/cycle3"/>
    <dgm:cxn modelId="{2C6A1410-7320-4C77-9B90-47AA3D83DA46}" srcId="{750C39B4-5AD3-4B51-99CB-E1307F717690}" destId="{5404C988-5F34-4D42-837E-48B3E02B4E0E}" srcOrd="2" destOrd="0" parTransId="{C7ADAF49-D36B-40C7-900E-DFCF819DFD25}" sibTransId="{AB60AC95-BFAD-42AF-87D8-827FD64CA475}"/>
    <dgm:cxn modelId="{34CC0BC2-9CC3-44CA-AB12-B0AA0B3B9638}" srcId="{750C39B4-5AD3-4B51-99CB-E1307F717690}" destId="{ED7277FC-2528-4480-9520-2561DA9CF714}" srcOrd="3" destOrd="0" parTransId="{B52F8DCF-43A4-46EB-80F2-FFA3755A05D5}" sibTransId="{1378B7DE-F43E-4471-A423-90348FBB647A}"/>
    <dgm:cxn modelId="{208DE6D8-8BC8-46E6-BDC3-51377E675CE9}" srcId="{750C39B4-5AD3-4B51-99CB-E1307F717690}" destId="{590B375A-C600-4275-9586-6C494B7849B2}" srcOrd="0" destOrd="0" parTransId="{5D455A88-B07B-4144-911C-00F13F2C2795}" sibTransId="{D133FAF2-0609-4AB8-8975-4633B81DA8CF}"/>
    <dgm:cxn modelId="{7EA27693-AA5B-4F4A-88F7-3A15689CFA75}" type="presOf" srcId="{750C39B4-5AD3-4B51-99CB-E1307F717690}" destId="{B7505308-066D-48CD-9E9F-1387C7F7C045}" srcOrd="0" destOrd="0" presId="urn:microsoft.com/office/officeart/2005/8/layout/cycle3"/>
    <dgm:cxn modelId="{8FC51580-08F3-40C8-B80B-4E866128BE85}" type="presOf" srcId="{590B375A-C600-4275-9586-6C494B7849B2}" destId="{3DBBC906-0A1D-4CC0-9C2E-0472C76071E8}" srcOrd="0" destOrd="0" presId="urn:microsoft.com/office/officeart/2005/8/layout/cycle3"/>
    <dgm:cxn modelId="{3FB8BB2E-8125-44A8-A52B-A5A1CBC8C7BD}" type="presOf" srcId="{D133FAF2-0609-4AB8-8975-4633B81DA8CF}" destId="{69BF6D0E-D834-4216-8E95-95D282612FCE}" srcOrd="0" destOrd="0" presId="urn:microsoft.com/office/officeart/2005/8/layout/cycle3"/>
    <dgm:cxn modelId="{0C172115-E535-4A66-9D63-BC08664E681F}" type="presOf" srcId="{ED7277FC-2528-4480-9520-2561DA9CF714}" destId="{D9AD5212-080D-4D4F-8D68-74110372A53F}" srcOrd="0" destOrd="0" presId="urn:microsoft.com/office/officeart/2005/8/layout/cycle3"/>
    <dgm:cxn modelId="{01BA4FDD-63A3-4153-BD8E-9091F9F794CE}" type="presParOf" srcId="{B7505308-066D-48CD-9E9F-1387C7F7C045}" destId="{76A0FB5E-496B-495E-A6B8-FC12CED030A4}" srcOrd="0" destOrd="0" presId="urn:microsoft.com/office/officeart/2005/8/layout/cycle3"/>
    <dgm:cxn modelId="{BFBA1EBF-C4A0-4487-9590-B9E9D0311736}" type="presParOf" srcId="{76A0FB5E-496B-495E-A6B8-FC12CED030A4}" destId="{3DBBC906-0A1D-4CC0-9C2E-0472C76071E8}" srcOrd="0" destOrd="0" presId="urn:microsoft.com/office/officeart/2005/8/layout/cycle3"/>
    <dgm:cxn modelId="{D582F561-783B-4360-8AD4-0A2997CEAF15}" type="presParOf" srcId="{76A0FB5E-496B-495E-A6B8-FC12CED030A4}" destId="{69BF6D0E-D834-4216-8E95-95D282612FCE}" srcOrd="1" destOrd="0" presId="urn:microsoft.com/office/officeart/2005/8/layout/cycle3"/>
    <dgm:cxn modelId="{C76DA4C8-9996-4E11-B60B-644462FEFEA0}" type="presParOf" srcId="{76A0FB5E-496B-495E-A6B8-FC12CED030A4}" destId="{AD60304D-C53B-4EE4-8A3D-CEEF7509FD89}" srcOrd="2" destOrd="0" presId="urn:microsoft.com/office/officeart/2005/8/layout/cycle3"/>
    <dgm:cxn modelId="{2373E320-1A02-4ED3-9F66-F97C9A51A39E}" type="presParOf" srcId="{76A0FB5E-496B-495E-A6B8-FC12CED030A4}" destId="{E13E2259-2B88-492F-9DC2-795489654C0F}" srcOrd="3" destOrd="0" presId="urn:microsoft.com/office/officeart/2005/8/layout/cycle3"/>
    <dgm:cxn modelId="{81D1D626-13C4-4B5E-A402-FACCBD6EC0CA}" type="presParOf" srcId="{76A0FB5E-496B-495E-A6B8-FC12CED030A4}" destId="{D9AD5212-080D-4D4F-8D68-74110372A53F}"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xmlns=""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6/14/2022</a:t>
            </a:fld>
            <a:endParaRPr lang="en-US" dirty="0"/>
          </a:p>
        </p:txBody>
      </p:sp>
      <p:sp>
        <p:nvSpPr>
          <p:cNvPr id="8" name="Footer Placeholder 7">
            <a:extLst>
              <a:ext uri="{FF2B5EF4-FFF2-40B4-BE49-F238E27FC236}">
                <a16:creationId xmlns:a16="http://schemas.microsoft.com/office/drawing/2014/main" xmlns=""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xmlns=""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87213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25E4293-851E-4FA2-BFF2-B646A42369DE}"/>
              </a:ext>
            </a:extLst>
          </p:cNvPr>
          <p:cNvSpPr>
            <a:spLocks noGrp="1"/>
          </p:cNvSpPr>
          <p:nvPr>
            <p:ph type="dt" sz="half" idx="10"/>
          </p:nvPr>
        </p:nvSpPr>
        <p:spPr/>
        <p:txBody>
          <a:bodyPr/>
          <a:lstStyle/>
          <a:p>
            <a:fld id="{3F9AFA87-1417-4992-ABD9-27C3BC8CC883}" type="datetimeFigureOut">
              <a:rPr lang="en-US" smtClean="0"/>
              <a:t>6/14/2022</a:t>
            </a:fld>
            <a:endParaRPr lang="en-US"/>
          </a:p>
        </p:txBody>
      </p:sp>
      <p:sp>
        <p:nvSpPr>
          <p:cNvPr id="5" name="Footer Placeholder 4">
            <a:extLst>
              <a:ext uri="{FF2B5EF4-FFF2-40B4-BE49-F238E27FC236}">
                <a16:creationId xmlns:a16="http://schemas.microsoft.com/office/drawing/2014/main" xmlns=""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658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3DB124D-B801-4A6A-9DAF-EBC1B98FE4F7}"/>
              </a:ext>
            </a:extLst>
          </p:cNvPr>
          <p:cNvSpPr>
            <a:spLocks noGrp="1"/>
          </p:cNvSpPr>
          <p:nvPr>
            <p:ph type="dt" sz="half" idx="10"/>
          </p:nvPr>
        </p:nvSpPr>
        <p:spPr/>
        <p:txBody>
          <a:bodyPr/>
          <a:lstStyle/>
          <a:p>
            <a:fld id="{3F9AFA87-1417-4992-ABD9-27C3BC8CC883}" type="datetimeFigureOut">
              <a:rPr lang="en-US" smtClean="0"/>
              <a:t>6/14/2022</a:t>
            </a:fld>
            <a:endParaRPr lang="en-US"/>
          </a:p>
        </p:txBody>
      </p:sp>
      <p:sp>
        <p:nvSpPr>
          <p:cNvPr id="5" name="Footer Placeholder 4">
            <a:extLst>
              <a:ext uri="{FF2B5EF4-FFF2-40B4-BE49-F238E27FC236}">
                <a16:creationId xmlns:a16="http://schemas.microsoft.com/office/drawing/2014/main" xmlns=""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7979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7CE36D-6B7B-4D5E-831E-34A4286D6E6A}"/>
              </a:ext>
            </a:extLst>
          </p:cNvPr>
          <p:cNvSpPr>
            <a:spLocks noGrp="1"/>
          </p:cNvSpPr>
          <p:nvPr>
            <p:ph type="dt" sz="half" idx="10"/>
          </p:nvPr>
        </p:nvSpPr>
        <p:spPr/>
        <p:txBody>
          <a:bodyPr/>
          <a:lstStyle/>
          <a:p>
            <a:fld id="{3F9AFA87-1417-4992-ABD9-27C3BC8CC883}" type="datetimeFigureOut">
              <a:rPr lang="en-US" smtClean="0"/>
              <a:t>6/14/2022</a:t>
            </a:fld>
            <a:endParaRPr lang="en-US"/>
          </a:p>
        </p:txBody>
      </p:sp>
      <p:sp>
        <p:nvSpPr>
          <p:cNvPr id="5" name="Footer Placeholder 4">
            <a:extLst>
              <a:ext uri="{FF2B5EF4-FFF2-40B4-BE49-F238E27FC236}">
                <a16:creationId xmlns:a16="http://schemas.microsoft.com/office/drawing/2014/main" xmlns=""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523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A9F006A-7EEE-4DB0-8F92-D34C0D46C38E}"/>
              </a:ext>
            </a:extLst>
          </p:cNvPr>
          <p:cNvSpPr>
            <a:spLocks noGrp="1"/>
          </p:cNvSpPr>
          <p:nvPr>
            <p:ph type="dt" sz="half" idx="10"/>
          </p:nvPr>
        </p:nvSpPr>
        <p:spPr/>
        <p:txBody>
          <a:bodyPr/>
          <a:lstStyle/>
          <a:p>
            <a:fld id="{3F9AFA87-1417-4992-ABD9-27C3BC8CC883}" type="datetimeFigureOut">
              <a:rPr lang="en-US" smtClean="0"/>
              <a:t>6/14/2022</a:t>
            </a:fld>
            <a:endParaRPr lang="en-US"/>
          </a:p>
        </p:txBody>
      </p:sp>
      <p:sp>
        <p:nvSpPr>
          <p:cNvPr id="5" name="Footer Placeholder 4">
            <a:extLst>
              <a:ext uri="{FF2B5EF4-FFF2-40B4-BE49-F238E27FC236}">
                <a16:creationId xmlns:a16="http://schemas.microsoft.com/office/drawing/2014/main" xmlns=""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6273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D0EC7A6-AFB1-4989-A0B4-B422D5B2C69C}"/>
              </a:ext>
            </a:extLst>
          </p:cNvPr>
          <p:cNvSpPr>
            <a:spLocks noGrp="1"/>
          </p:cNvSpPr>
          <p:nvPr>
            <p:ph type="dt" sz="half" idx="10"/>
          </p:nvPr>
        </p:nvSpPr>
        <p:spPr/>
        <p:txBody>
          <a:bodyPr/>
          <a:lstStyle/>
          <a:p>
            <a:fld id="{3F9AFA87-1417-4992-ABD9-27C3BC8CC883}" type="datetimeFigureOut">
              <a:rPr lang="en-US" smtClean="0"/>
              <a:t>6/14/2022</a:t>
            </a:fld>
            <a:endParaRPr lang="en-US" dirty="0"/>
          </a:p>
        </p:txBody>
      </p:sp>
      <p:sp>
        <p:nvSpPr>
          <p:cNvPr id="6" name="Footer Placeholder 5">
            <a:extLst>
              <a:ext uri="{FF2B5EF4-FFF2-40B4-BE49-F238E27FC236}">
                <a16:creationId xmlns:a16="http://schemas.microsoft.com/office/drawing/2014/main" xmlns=""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72806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F3A70F0-5AFA-4C5A-812B-220C6A38DB6B}"/>
              </a:ext>
            </a:extLst>
          </p:cNvPr>
          <p:cNvSpPr>
            <a:spLocks noGrp="1"/>
          </p:cNvSpPr>
          <p:nvPr>
            <p:ph type="dt" sz="half" idx="10"/>
          </p:nvPr>
        </p:nvSpPr>
        <p:spPr/>
        <p:txBody>
          <a:bodyPr/>
          <a:lstStyle/>
          <a:p>
            <a:fld id="{3F9AFA87-1417-4992-ABD9-27C3BC8CC883}" type="datetimeFigureOut">
              <a:rPr lang="en-US" smtClean="0"/>
              <a:t>6/14/2022</a:t>
            </a:fld>
            <a:endParaRPr lang="en-US"/>
          </a:p>
        </p:txBody>
      </p:sp>
      <p:sp>
        <p:nvSpPr>
          <p:cNvPr id="8" name="Footer Placeholder 7">
            <a:extLst>
              <a:ext uri="{FF2B5EF4-FFF2-40B4-BE49-F238E27FC236}">
                <a16:creationId xmlns:a16="http://schemas.microsoft.com/office/drawing/2014/main" xmlns=""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xmlns=""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60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BA24A80-0792-4B3B-BB5A-8B2BD91095A7}"/>
              </a:ext>
            </a:extLst>
          </p:cNvPr>
          <p:cNvSpPr>
            <a:spLocks noGrp="1"/>
          </p:cNvSpPr>
          <p:nvPr>
            <p:ph type="dt" sz="half" idx="10"/>
          </p:nvPr>
        </p:nvSpPr>
        <p:spPr/>
        <p:txBody>
          <a:bodyPr/>
          <a:lstStyle/>
          <a:p>
            <a:fld id="{3F9AFA87-1417-4992-ABD9-27C3BC8CC883}" type="datetimeFigureOut">
              <a:rPr lang="en-US" smtClean="0"/>
              <a:t>6/14/2022</a:t>
            </a:fld>
            <a:endParaRPr lang="en-US"/>
          </a:p>
        </p:txBody>
      </p:sp>
      <p:sp>
        <p:nvSpPr>
          <p:cNvPr id="4" name="Footer Placeholder 3">
            <a:extLst>
              <a:ext uri="{FF2B5EF4-FFF2-40B4-BE49-F238E27FC236}">
                <a16:creationId xmlns:a16="http://schemas.microsoft.com/office/drawing/2014/main" xmlns=""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6449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862271-51F6-4122-9709-D279042F8846}"/>
              </a:ext>
            </a:extLst>
          </p:cNvPr>
          <p:cNvSpPr>
            <a:spLocks noGrp="1"/>
          </p:cNvSpPr>
          <p:nvPr>
            <p:ph type="dt" sz="half" idx="10"/>
          </p:nvPr>
        </p:nvSpPr>
        <p:spPr/>
        <p:txBody>
          <a:bodyPr/>
          <a:lstStyle/>
          <a:p>
            <a:fld id="{3F9AFA87-1417-4992-ABD9-27C3BC8CC883}" type="datetimeFigureOut">
              <a:rPr lang="en-US" smtClean="0"/>
              <a:t>6/14/2022</a:t>
            </a:fld>
            <a:endParaRPr lang="en-US"/>
          </a:p>
        </p:txBody>
      </p:sp>
      <p:sp>
        <p:nvSpPr>
          <p:cNvPr id="3" name="Footer Placeholder 2">
            <a:extLst>
              <a:ext uri="{FF2B5EF4-FFF2-40B4-BE49-F238E27FC236}">
                <a16:creationId xmlns:a16="http://schemas.microsoft.com/office/drawing/2014/main" xmlns=""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3978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A3A3A03-31BD-4E7E-879A-A1C71849703C}"/>
              </a:ext>
            </a:extLst>
          </p:cNvPr>
          <p:cNvSpPr>
            <a:spLocks noGrp="1"/>
          </p:cNvSpPr>
          <p:nvPr>
            <p:ph type="dt" sz="half" idx="10"/>
          </p:nvPr>
        </p:nvSpPr>
        <p:spPr/>
        <p:txBody>
          <a:bodyPr/>
          <a:lstStyle/>
          <a:p>
            <a:fld id="{3F9AFA87-1417-4992-ABD9-27C3BC8CC883}" type="datetimeFigureOut">
              <a:rPr lang="en-US" smtClean="0"/>
              <a:t>6/14/2022</a:t>
            </a:fld>
            <a:endParaRPr lang="en-US"/>
          </a:p>
        </p:txBody>
      </p:sp>
      <p:sp>
        <p:nvSpPr>
          <p:cNvPr id="6" name="Footer Placeholder 5">
            <a:extLst>
              <a:ext uri="{FF2B5EF4-FFF2-40B4-BE49-F238E27FC236}">
                <a16:creationId xmlns:a16="http://schemas.microsoft.com/office/drawing/2014/main" xmlns=""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4916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AC9CA7C-B9D0-4A72-8061-1E02AA15FE86}"/>
              </a:ext>
            </a:extLst>
          </p:cNvPr>
          <p:cNvSpPr>
            <a:spLocks noGrp="1"/>
          </p:cNvSpPr>
          <p:nvPr>
            <p:ph type="dt" sz="half" idx="10"/>
          </p:nvPr>
        </p:nvSpPr>
        <p:spPr/>
        <p:txBody>
          <a:bodyPr/>
          <a:lstStyle/>
          <a:p>
            <a:fld id="{3F9AFA87-1417-4992-ABD9-27C3BC8CC883}" type="datetimeFigureOut">
              <a:rPr lang="en-US" smtClean="0"/>
              <a:t>6/14/2022</a:t>
            </a:fld>
            <a:endParaRPr lang="en-US"/>
          </a:p>
        </p:txBody>
      </p:sp>
      <p:sp>
        <p:nvSpPr>
          <p:cNvPr id="6" name="Footer Placeholder 5">
            <a:extLst>
              <a:ext uri="{FF2B5EF4-FFF2-40B4-BE49-F238E27FC236}">
                <a16:creationId xmlns:a16="http://schemas.microsoft.com/office/drawing/2014/main" xmlns=""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8106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6/14/2022</a:t>
            </a:fld>
            <a:endParaRPr lang="en-US" dirty="0"/>
          </a:p>
        </p:txBody>
      </p:sp>
      <p:sp>
        <p:nvSpPr>
          <p:cNvPr id="5" name="Footer Placeholder 4">
            <a:extLst>
              <a:ext uri="{FF2B5EF4-FFF2-40B4-BE49-F238E27FC236}">
                <a16:creationId xmlns:a16="http://schemas.microsoft.com/office/drawing/2014/main" xmlns=""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xmlns=""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xmlns=""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7391209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yann.lecun.com/exdb/len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ncbi.nlm.nih.gov/pubmed/25144549" TargetMode="External"/><Relationship Id="rId2" Type="http://schemas.openxmlformats.org/officeDocument/2006/relationships/hyperlink" Target="https://www.ncbi.nlm.nih.gov/pmc/articles/PMC414073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B45BA4C-9B54-4496-821F-9E0985CA9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02AE07B-5E3B-4ECC-866D-1A1E8DB0647C}"/>
              </a:ext>
            </a:extLst>
          </p:cNvPr>
          <p:cNvSpPr>
            <a:spLocks noGrp="1"/>
          </p:cNvSpPr>
          <p:nvPr>
            <p:ph type="ctrTitle"/>
          </p:nvPr>
        </p:nvSpPr>
        <p:spPr>
          <a:xfrm>
            <a:off x="4514850" y="1030406"/>
            <a:ext cx="6601251" cy="3506879"/>
          </a:xfrm>
        </p:spPr>
        <p:txBody>
          <a:bodyPr anchor="ctr">
            <a:normAutofit/>
          </a:bodyPr>
          <a:lstStyle/>
          <a:p>
            <a:pPr algn="l"/>
            <a:r>
              <a:rPr lang="en-IN" dirty="0"/>
              <a:t>Effective Malaria Detection using a CNN Model</a:t>
            </a:r>
          </a:p>
        </p:txBody>
      </p:sp>
      <p:sp>
        <p:nvSpPr>
          <p:cNvPr id="3" name="Subtitle 2">
            <a:extLst>
              <a:ext uri="{FF2B5EF4-FFF2-40B4-BE49-F238E27FC236}">
                <a16:creationId xmlns:a16="http://schemas.microsoft.com/office/drawing/2014/main" xmlns="" id="{589FAF84-065C-4EDC-B938-C756EC9625B6}"/>
              </a:ext>
            </a:extLst>
          </p:cNvPr>
          <p:cNvSpPr>
            <a:spLocks noGrp="1"/>
          </p:cNvSpPr>
          <p:nvPr>
            <p:ph type="subTitle" idx="1"/>
          </p:nvPr>
        </p:nvSpPr>
        <p:spPr>
          <a:xfrm>
            <a:off x="8021782" y="5319225"/>
            <a:ext cx="3885157" cy="1136029"/>
          </a:xfrm>
        </p:spPr>
        <p:txBody>
          <a:bodyPr>
            <a:normAutofit/>
          </a:bodyPr>
          <a:lstStyle/>
          <a:p>
            <a:pPr algn="l"/>
            <a:r>
              <a:rPr lang="en-IN" dirty="0" err="1" smtClean="0"/>
              <a:t>Puru</a:t>
            </a:r>
            <a:r>
              <a:rPr lang="en-IN" dirty="0" smtClean="0"/>
              <a:t> </a:t>
            </a:r>
            <a:r>
              <a:rPr lang="en-IN" dirty="0" err="1" smtClean="0"/>
              <a:t>Badmera</a:t>
            </a:r>
            <a:r>
              <a:rPr lang="en-IN" dirty="0" smtClean="0"/>
              <a:t> (18EAJCS036)</a:t>
            </a:r>
            <a:endParaRPr lang="en-IN" dirty="0"/>
          </a:p>
          <a:p>
            <a:pPr algn="l"/>
            <a:endParaRPr lang="en-IN" dirty="0"/>
          </a:p>
        </p:txBody>
      </p:sp>
      <p:pic>
        <p:nvPicPr>
          <p:cNvPr id="4" name="Picture 3" descr="Connected sticks shaping polygons background">
            <a:extLst>
              <a:ext uri="{FF2B5EF4-FFF2-40B4-BE49-F238E27FC236}">
                <a16:creationId xmlns:a16="http://schemas.microsoft.com/office/drawing/2014/main" xmlns="" id="{54C3CEE9-5C3C-4897-8E24-B62E7C18E0F6}"/>
              </a:ext>
            </a:extLst>
          </p:cNvPr>
          <p:cNvPicPr>
            <a:picLocks noChangeAspect="1"/>
          </p:cNvPicPr>
          <p:nvPr/>
        </p:nvPicPr>
        <p:blipFill rotWithShape="1">
          <a:blip r:embed="rId2"/>
          <a:srcRect l="22233" r="25163" b="-1"/>
          <a:stretch/>
        </p:blipFill>
        <p:spPr>
          <a:xfrm>
            <a:off x="20" y="10"/>
            <a:ext cx="4010005" cy="6857990"/>
          </a:xfrm>
          <a:prstGeom prst="rect">
            <a:avLst/>
          </a:prstGeom>
        </p:spPr>
      </p:pic>
      <p:sp>
        <p:nvSpPr>
          <p:cNvPr id="5" name="TextBox 4">
            <a:extLst>
              <a:ext uri="{FF2B5EF4-FFF2-40B4-BE49-F238E27FC236}">
                <a16:creationId xmlns:a16="http://schemas.microsoft.com/office/drawing/2014/main" xmlns="" id="{2A5DC0D9-DA72-4DD9-A10C-AE4E2CA28BEB}"/>
              </a:ext>
            </a:extLst>
          </p:cNvPr>
          <p:cNvSpPr txBox="1"/>
          <p:nvPr/>
        </p:nvSpPr>
        <p:spPr>
          <a:xfrm>
            <a:off x="4338850" y="442994"/>
            <a:ext cx="6953250" cy="646331"/>
          </a:xfrm>
          <a:prstGeom prst="rect">
            <a:avLst/>
          </a:prstGeom>
          <a:noFill/>
        </p:spPr>
        <p:txBody>
          <a:bodyPr wrap="square" rtlCol="0">
            <a:spAutoFit/>
          </a:bodyPr>
          <a:lstStyle/>
          <a:p>
            <a:r>
              <a:rPr lang="en-US" sz="1800" b="1" dirty="0" smtClean="0">
                <a:effectLst/>
                <a:latin typeface="Arial" panose="020B0604020202020204" pitchFamily="34" charset="0"/>
                <a:ea typeface="Calibri" panose="020F0502020204030204" pitchFamily="34" charset="0"/>
                <a:cs typeface="Times New Roman" panose="02020603050405020304" pitchFamily="18" charset="0"/>
              </a:rPr>
              <a:t>ARYABHATTA COLLEGE OF ENGINEERING &amp; RESEARCH CENTRE, AJMER</a:t>
            </a:r>
            <a:endParaRPr lang="en-IN" dirty="0"/>
          </a:p>
        </p:txBody>
      </p:sp>
      <p:sp>
        <p:nvSpPr>
          <p:cNvPr id="7" name="TextBox 6">
            <a:extLst>
              <a:ext uri="{FF2B5EF4-FFF2-40B4-BE49-F238E27FC236}">
                <a16:creationId xmlns:a16="http://schemas.microsoft.com/office/drawing/2014/main" xmlns="" id="{BD590AA3-D307-465F-B2D8-5EB505C85736}"/>
              </a:ext>
            </a:extLst>
          </p:cNvPr>
          <p:cNvSpPr txBox="1"/>
          <p:nvPr/>
        </p:nvSpPr>
        <p:spPr>
          <a:xfrm>
            <a:off x="5375485" y="4306452"/>
            <a:ext cx="6191250" cy="461665"/>
          </a:xfrm>
          <a:prstGeom prst="rect">
            <a:avLst/>
          </a:prstGeom>
          <a:noFill/>
        </p:spPr>
        <p:txBody>
          <a:bodyPr wrap="square" rtlCol="0">
            <a:spAutoFit/>
          </a:bodyPr>
          <a:lstStyle/>
          <a:p>
            <a:r>
              <a:rPr lang="en-IN" sz="2400" b="1" dirty="0">
                <a:solidFill>
                  <a:srgbClr val="FFC000"/>
                </a:solidFill>
              </a:rPr>
              <a:t>Guided By:</a:t>
            </a:r>
            <a:r>
              <a:rPr lang="en-IN" sz="2400" b="1" dirty="0"/>
              <a:t> </a:t>
            </a:r>
            <a:r>
              <a:rPr lang="en-IN" sz="2400" b="1" dirty="0" smtClean="0"/>
              <a:t>PRAKASH sir</a:t>
            </a:r>
            <a:endParaRPr lang="en-IN" sz="2400" b="1" dirty="0"/>
          </a:p>
        </p:txBody>
      </p:sp>
    </p:spTree>
    <p:extLst>
      <p:ext uri="{BB962C8B-B14F-4D97-AF65-F5344CB8AC3E}">
        <p14:creationId xmlns:p14="http://schemas.microsoft.com/office/powerpoint/2010/main" val="267655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A70D7B-508B-4979-8736-754254D19962}"/>
              </a:ext>
            </a:extLst>
          </p:cNvPr>
          <p:cNvSpPr>
            <a:spLocks noGrp="1"/>
          </p:cNvSpPr>
          <p:nvPr>
            <p:ph idx="1"/>
          </p:nvPr>
        </p:nvSpPr>
        <p:spPr>
          <a:xfrm>
            <a:off x="1517904" y="971550"/>
            <a:ext cx="9144000" cy="5127498"/>
          </a:xfrm>
        </p:spPr>
        <p:txBody>
          <a:bodyPr>
            <a:normAutofit fontScale="92500" lnSpcReduction="10000"/>
          </a:bodyPr>
          <a:lstStyle/>
          <a:p>
            <a:r>
              <a:rPr lang="en-IN" sz="1800" dirty="0">
                <a:effectLst/>
                <a:ea typeface="Calibri" panose="020F0502020204030204" pitchFamily="34" charset="0"/>
              </a:rPr>
              <a:t>Rajaraman et al.[8] used a previously trained CNN-based deep learning model to implement a feature extractor for sorting parasitic and uninfected blood cells to facilitate disease recognition. The research uses experimental methods to identify the best model layer using basic data. The CNN model has two fully connected dense layers and three convolutional layers. Measure the performance to extract characteristics from parasitic and uninfected blood cells with VGG-16, </a:t>
            </a:r>
            <a:r>
              <a:rPr lang="en-IN" sz="1800" dirty="0" err="1">
                <a:effectLst/>
                <a:ea typeface="Calibri" panose="020F0502020204030204" pitchFamily="34" charset="0"/>
              </a:rPr>
              <a:t>AlexNet</a:t>
            </a:r>
            <a:r>
              <a:rPr lang="en-IN" sz="1800" dirty="0">
                <a:effectLst/>
                <a:ea typeface="Calibri" panose="020F0502020204030204" pitchFamily="34" charset="0"/>
              </a:rPr>
              <a:t>, </a:t>
            </a:r>
            <a:r>
              <a:rPr lang="en-IN" sz="1800" dirty="0" err="1">
                <a:effectLst/>
                <a:ea typeface="Calibri" panose="020F0502020204030204" pitchFamily="34" charset="0"/>
              </a:rPr>
              <a:t>Xception</a:t>
            </a:r>
            <a:r>
              <a:rPr lang="en-IN" sz="1800" dirty="0">
                <a:effectLst/>
                <a:ea typeface="Calibri" panose="020F0502020204030204" pitchFamily="34" charset="0"/>
              </a:rPr>
              <a:t>, DenseNet-121 and ResNet-50.</a:t>
            </a:r>
          </a:p>
          <a:p>
            <a:r>
              <a:rPr lang="en-US" sz="1800" dirty="0">
                <a:effectLst/>
                <a:ea typeface="Calibri" panose="020F0502020204030204" pitchFamily="34" charset="0"/>
              </a:rPr>
              <a:t>Liang et al. [9] reported that with their 16-layer CNN model, its detection accuracy was 97.37%, and claimed that their model is better than the transfer learning model.</a:t>
            </a:r>
          </a:p>
          <a:p>
            <a:r>
              <a:rPr lang="en-US" sz="1800" dirty="0">
                <a:effectLst/>
                <a:ea typeface="Times New Roman" panose="02020603050405020304" pitchFamily="18" charset="0"/>
              </a:rPr>
              <a:t>Hung et al.’s model was previously trained in </a:t>
            </a:r>
            <a:r>
              <a:rPr lang="en-US" sz="1800" dirty="0" err="1">
                <a:effectLst/>
                <a:ea typeface="Times New Roman" panose="02020603050405020304" pitchFamily="18" charset="0"/>
              </a:rPr>
              <a:t>Imagenet</a:t>
            </a:r>
            <a:r>
              <a:rPr lang="en-US" sz="1800" dirty="0">
                <a:effectLst/>
                <a:ea typeface="Times New Roman" panose="02020603050405020304" pitchFamily="18" charset="0"/>
              </a:rPr>
              <a:t> [10], but adjusted based on its own data to detect malaria parasites [11].</a:t>
            </a:r>
            <a:endParaRPr lang="en-IN" sz="1800" dirty="0">
              <a:effectLst/>
              <a:ea typeface="Times New Roman" panose="02020603050405020304" pitchFamily="18" charset="0"/>
            </a:endParaRPr>
          </a:p>
          <a:p>
            <a:r>
              <a:rPr lang="en-US" sz="1800" dirty="0">
                <a:effectLst/>
                <a:ea typeface="Times New Roman" panose="02020603050405020304" pitchFamily="18" charset="0"/>
              </a:rPr>
              <a:t>Quinn et al. [12] showed off the 3D printable design of the adapter to connect the smartphone to the microscope, although all the images in the experiment were taken with a dedicated microscope camera, which provides a higher pixel resolution than their smartphone camera. They proposed a workflow for automatic analysis of thick blood smears, which involves the calculation of morphological and moment features and a tree classifier trained on these features to distinguish normal plaques and normal plaques containing parasites . The performance they report is 97% of the area under the receiver operating characteristic curve.</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422582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964C79-E9B1-4D3F-80E6-BF8CFE4DDA50}"/>
              </a:ext>
            </a:extLst>
          </p:cNvPr>
          <p:cNvSpPr>
            <a:spLocks noGrp="1"/>
          </p:cNvSpPr>
          <p:nvPr>
            <p:ph type="title"/>
          </p:nvPr>
        </p:nvSpPr>
        <p:spPr/>
        <p:txBody>
          <a:bodyPr/>
          <a:lstStyle/>
          <a:p>
            <a:r>
              <a:rPr lang="en-IN" dirty="0"/>
              <a:t>Proposed Model</a:t>
            </a:r>
          </a:p>
        </p:txBody>
      </p:sp>
      <p:sp>
        <p:nvSpPr>
          <p:cNvPr id="3" name="Content Placeholder 2">
            <a:extLst>
              <a:ext uri="{FF2B5EF4-FFF2-40B4-BE49-F238E27FC236}">
                <a16:creationId xmlns:a16="http://schemas.microsoft.com/office/drawing/2014/main" xmlns="" id="{27783A5F-3434-4BA1-9984-EB0FC741EF3A}"/>
              </a:ext>
            </a:extLst>
          </p:cNvPr>
          <p:cNvSpPr>
            <a:spLocks noGrp="1"/>
          </p:cNvSpPr>
          <p:nvPr>
            <p:ph idx="1"/>
          </p:nvPr>
        </p:nvSpPr>
        <p:spPr>
          <a:xfrm>
            <a:off x="1524000" y="2229853"/>
            <a:ext cx="9137904" cy="3869195"/>
          </a:xfrm>
        </p:spPr>
        <p:txBody>
          <a:bodyPr/>
          <a:lstStyle/>
          <a:p>
            <a:pPr>
              <a:spcBef>
                <a:spcPts val="0"/>
              </a:spcBef>
            </a:pPr>
            <a:r>
              <a:rPr lang="en-US" sz="1800" dirty="0">
                <a:solidFill>
                  <a:srgbClr val="202020"/>
                </a:solidFill>
                <a:effectLst/>
                <a:ea typeface="Calibri" panose="020F0502020204030204" pitchFamily="34" charset="0"/>
              </a:rPr>
              <a:t>Here we take this data set from NIH (national institute of health) that has cell images of malaria. </a:t>
            </a:r>
            <a:r>
              <a:rPr lang="en-US" sz="1800" dirty="0">
                <a:solidFill>
                  <a:srgbClr val="1B1B1B"/>
                </a:solidFill>
                <a:effectLst/>
                <a:ea typeface="Calibri" panose="020F0502020204030204" pitchFamily="34" charset="0"/>
              </a:rPr>
              <a:t>This page hosts a repository of segmented cells from the thin blood smear slide images from the Malaria Screener research activity.</a:t>
            </a:r>
            <a:r>
              <a:rPr lang="en-IN" sz="1800" dirty="0">
                <a:solidFill>
                  <a:srgbClr val="1B1B1B"/>
                </a:solidFill>
                <a:effectLst/>
                <a:ea typeface="Calibri" panose="020F0502020204030204" pitchFamily="34" charset="0"/>
                <a:cs typeface="Calibri" panose="020F0502020204030204" pitchFamily="34" charset="0"/>
              </a:rPr>
              <a:t> The dataset contains a total of 27,558 cell images with equal instances of parasitized and uninfected cells. </a:t>
            </a:r>
          </a:p>
          <a:p>
            <a:pPr>
              <a:spcBef>
                <a:spcPts val="0"/>
              </a:spcBef>
            </a:pPr>
            <a:r>
              <a:rPr lang="en-IN" sz="1800" dirty="0">
                <a:solidFill>
                  <a:srgbClr val="000000"/>
                </a:solidFill>
                <a:effectLst/>
                <a:ea typeface="Calibri" panose="020F0502020204030204" pitchFamily="34" charset="0"/>
                <a:cs typeface="Calibri" panose="020F0502020204030204" pitchFamily="34" charset="0"/>
              </a:rPr>
              <a:t>The dataset set contain all the images in a directory cell images. These images are categories in 2 parts Parasitized and Uninfected. In this directory there are two more directories Parasitized and Uninfected. Both directories contain 13,780 images according to their category. We have taken 11,024 of each category to train our model (22048 training images) and 2,255 of each category for validation (5510 validating images).That means we split our data set in 80% training and 20% validation.</a:t>
            </a:r>
          </a:p>
          <a:p>
            <a:pPr>
              <a:spcBef>
                <a:spcPts val="0"/>
              </a:spcBef>
            </a:pPr>
            <a:r>
              <a:rPr lang="en-IN" sz="1800" dirty="0">
                <a:solidFill>
                  <a:srgbClr val="000000"/>
                </a:solidFill>
                <a:effectLst/>
                <a:ea typeface="Calibri" panose="020F0502020204030204" pitchFamily="34" charset="0"/>
                <a:cs typeface="Calibri" panose="020F0502020204030204" pitchFamily="34" charset="0"/>
              </a:rPr>
              <a:t>Here we use </a:t>
            </a:r>
            <a:r>
              <a:rPr lang="en-IN" sz="1800" dirty="0">
                <a:solidFill>
                  <a:srgbClr val="000000"/>
                </a:solidFill>
                <a:ea typeface="Calibri" panose="020F0502020204030204" pitchFamily="34" charset="0"/>
                <a:cs typeface="Calibri" panose="020F0502020204030204" pitchFamily="34" charset="0"/>
              </a:rPr>
              <a:t>artificial neural network to build our model</a:t>
            </a:r>
            <a:endParaRPr lang="en-US" sz="1800" dirty="0">
              <a:effectLst/>
              <a:ea typeface="Calibri" panose="020F0502020204030204" pitchFamily="34" charset="0"/>
              <a:cs typeface="Mangal" panose="02040503050203030202" pitchFamily="18" charset="0"/>
            </a:endParaRPr>
          </a:p>
          <a:p>
            <a:pPr>
              <a:spcBef>
                <a:spcPts val="0"/>
              </a:spcBef>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85147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B931A31-50C1-4C46-9EE8-FF7A4C42E3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99223" y="1130935"/>
            <a:ext cx="2067878" cy="2298065"/>
          </a:xfrm>
          <a:prstGeom prst="rect">
            <a:avLst/>
          </a:prstGeom>
          <a:noFill/>
          <a:ln>
            <a:noFill/>
          </a:ln>
        </p:spPr>
      </p:pic>
      <p:pic>
        <p:nvPicPr>
          <p:cNvPr id="5" name="Picture 4">
            <a:extLst>
              <a:ext uri="{FF2B5EF4-FFF2-40B4-BE49-F238E27FC236}">
                <a16:creationId xmlns:a16="http://schemas.microsoft.com/office/drawing/2014/main" xmlns="" id="{A550B052-96E9-4911-A7C6-7A5B76D9B54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48113" y="1130935"/>
            <a:ext cx="2067878" cy="2298065"/>
          </a:xfrm>
          <a:prstGeom prst="rect">
            <a:avLst/>
          </a:prstGeom>
          <a:noFill/>
          <a:ln>
            <a:noFill/>
          </a:ln>
        </p:spPr>
      </p:pic>
      <p:pic>
        <p:nvPicPr>
          <p:cNvPr id="6" name="Picture 5">
            <a:extLst>
              <a:ext uri="{FF2B5EF4-FFF2-40B4-BE49-F238E27FC236}">
                <a16:creationId xmlns:a16="http://schemas.microsoft.com/office/drawing/2014/main" xmlns="" id="{83B56053-E3BB-4EB9-AE8D-6C2C0B19513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51893" y="3617595"/>
            <a:ext cx="2168208" cy="2173605"/>
          </a:xfrm>
          <a:prstGeom prst="rect">
            <a:avLst/>
          </a:prstGeom>
          <a:noFill/>
          <a:ln>
            <a:noFill/>
          </a:ln>
        </p:spPr>
      </p:pic>
      <p:pic>
        <p:nvPicPr>
          <p:cNvPr id="7" name="Picture 6">
            <a:extLst>
              <a:ext uri="{FF2B5EF4-FFF2-40B4-BE49-F238E27FC236}">
                <a16:creationId xmlns:a16="http://schemas.microsoft.com/office/drawing/2014/main" xmlns="" id="{7990E9ED-C689-422D-A58E-F44E6435ECE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822372" y="3617595"/>
            <a:ext cx="2338705" cy="2253615"/>
          </a:xfrm>
          <a:prstGeom prst="rect">
            <a:avLst/>
          </a:prstGeom>
          <a:noFill/>
          <a:ln>
            <a:noFill/>
          </a:ln>
        </p:spPr>
      </p:pic>
      <p:sp>
        <p:nvSpPr>
          <p:cNvPr id="8" name="TextBox 7">
            <a:extLst>
              <a:ext uri="{FF2B5EF4-FFF2-40B4-BE49-F238E27FC236}">
                <a16:creationId xmlns:a16="http://schemas.microsoft.com/office/drawing/2014/main" xmlns="" id="{D7C8645B-4382-4FFF-90E0-0BC98BFD0879}"/>
              </a:ext>
            </a:extLst>
          </p:cNvPr>
          <p:cNvSpPr txBox="1"/>
          <p:nvPr/>
        </p:nvSpPr>
        <p:spPr>
          <a:xfrm>
            <a:off x="6705600" y="1543050"/>
            <a:ext cx="4087177" cy="1200329"/>
          </a:xfrm>
          <a:prstGeom prst="rect">
            <a:avLst/>
          </a:prstGeom>
          <a:noFill/>
        </p:spPr>
        <p:txBody>
          <a:bodyPr wrap="square" rtlCol="0">
            <a:spAutoFit/>
          </a:bodyPr>
          <a:lstStyle/>
          <a:p>
            <a:r>
              <a:rPr lang="en-IN" sz="3600" b="1" dirty="0">
                <a:sym typeface="Symbol" panose="05050102010706020507" pitchFamily="18" charset="2"/>
              </a:rPr>
              <a:t> Parasitized (Infected) Cell</a:t>
            </a:r>
            <a:r>
              <a:rPr lang="en-IN" sz="3600" dirty="0">
                <a:sym typeface="Symbol" panose="05050102010706020507" pitchFamily="18" charset="2"/>
              </a:rPr>
              <a:t></a:t>
            </a:r>
            <a:endParaRPr lang="en-IN" sz="3600" b="1" dirty="0"/>
          </a:p>
        </p:txBody>
      </p:sp>
      <p:sp>
        <p:nvSpPr>
          <p:cNvPr id="9" name="TextBox 8">
            <a:extLst>
              <a:ext uri="{FF2B5EF4-FFF2-40B4-BE49-F238E27FC236}">
                <a16:creationId xmlns:a16="http://schemas.microsoft.com/office/drawing/2014/main" xmlns="" id="{8C6CF710-F36D-4FD6-96FE-F8EBB56F8F0E}"/>
              </a:ext>
            </a:extLst>
          </p:cNvPr>
          <p:cNvSpPr txBox="1"/>
          <p:nvPr/>
        </p:nvSpPr>
        <p:spPr>
          <a:xfrm>
            <a:off x="1815783" y="4144237"/>
            <a:ext cx="4087177" cy="1200329"/>
          </a:xfrm>
          <a:prstGeom prst="rect">
            <a:avLst/>
          </a:prstGeom>
          <a:noFill/>
        </p:spPr>
        <p:txBody>
          <a:bodyPr wrap="square" rtlCol="0">
            <a:spAutoFit/>
          </a:bodyPr>
          <a:lstStyle/>
          <a:p>
            <a:r>
              <a:rPr lang="en-IN" sz="3600" b="1" dirty="0">
                <a:sym typeface="Symbol" panose="05050102010706020507" pitchFamily="18" charset="2"/>
              </a:rPr>
              <a:t>Unparasitized Cell </a:t>
            </a:r>
            <a:r>
              <a:rPr lang="en-IN" sz="3600" dirty="0">
                <a:sym typeface="Symbol" panose="05050102010706020507" pitchFamily="18" charset="2"/>
              </a:rPr>
              <a:t></a:t>
            </a:r>
            <a:endParaRPr lang="en-IN" sz="3600" b="1" dirty="0"/>
          </a:p>
        </p:txBody>
      </p:sp>
    </p:spTree>
    <p:extLst>
      <p:ext uri="{BB962C8B-B14F-4D97-AF65-F5344CB8AC3E}">
        <p14:creationId xmlns:p14="http://schemas.microsoft.com/office/powerpoint/2010/main" val="341803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783A5F-3434-4BA1-9984-EB0FC741EF3A}"/>
              </a:ext>
            </a:extLst>
          </p:cNvPr>
          <p:cNvSpPr>
            <a:spLocks noGrp="1"/>
          </p:cNvSpPr>
          <p:nvPr>
            <p:ph idx="1"/>
          </p:nvPr>
        </p:nvSpPr>
        <p:spPr>
          <a:xfrm>
            <a:off x="1301496" y="961263"/>
            <a:ext cx="5394579" cy="4991862"/>
          </a:xfrm>
        </p:spPr>
        <p:txBody>
          <a:bodyPr>
            <a:normAutofit/>
          </a:bodyPr>
          <a:lstStyle/>
          <a:p>
            <a:pPr>
              <a:spcBef>
                <a:spcPts val="0"/>
              </a:spcBef>
            </a:pPr>
            <a:r>
              <a:rPr lang="en-IN" sz="1800" dirty="0">
                <a:solidFill>
                  <a:srgbClr val="000000"/>
                </a:solidFill>
                <a:effectLst/>
                <a:ea typeface="Calibri" panose="020F0502020204030204" pitchFamily="34" charset="0"/>
                <a:cs typeface="Calibri" panose="020F0502020204030204" pitchFamily="34" charset="0"/>
              </a:rPr>
              <a:t>Neural network forms a base of deep learning which is a sub field of deep learning where algorithms are inspired by human brain. </a:t>
            </a:r>
            <a:br>
              <a:rPr lang="en-IN" sz="1800" dirty="0">
                <a:solidFill>
                  <a:srgbClr val="000000"/>
                </a:solidFill>
                <a:effectLst/>
                <a:ea typeface="Calibri" panose="020F0502020204030204" pitchFamily="34" charset="0"/>
                <a:cs typeface="Calibri" panose="020F0502020204030204" pitchFamily="34" charset="0"/>
              </a:rPr>
            </a:br>
            <a:r>
              <a:rPr lang="en-IN" sz="1800" dirty="0">
                <a:solidFill>
                  <a:srgbClr val="000000"/>
                </a:solidFill>
                <a:effectLst/>
                <a:ea typeface="Calibri" panose="020F0502020204030204" pitchFamily="34" charset="0"/>
                <a:cs typeface="Calibri" panose="020F0502020204030204" pitchFamily="34" charset="0"/>
              </a:rPr>
              <a:t>Neural network takes in data and train themselves to recognize pattern in the data and predicts the output for a new set of similar data.</a:t>
            </a:r>
          </a:p>
          <a:p>
            <a:pPr>
              <a:spcBef>
                <a:spcPts val="0"/>
              </a:spcBef>
            </a:pPr>
            <a:r>
              <a:rPr lang="en-IN" sz="1800" dirty="0">
                <a:effectLst/>
                <a:ea typeface="Calibri" panose="020F0502020204030204" pitchFamily="34" charset="0"/>
                <a:cs typeface="Calibri" panose="020F0502020204030204" pitchFamily="34" charset="0"/>
              </a:rPr>
              <a:t> Here we build a neural network called convolutiona</a:t>
            </a:r>
            <a:r>
              <a:rPr lang="en-IN" sz="1800" dirty="0">
                <a:ea typeface="Calibri" panose="020F0502020204030204" pitchFamily="34" charset="0"/>
                <a:cs typeface="Calibri" panose="020F0502020204030204" pitchFamily="34" charset="0"/>
              </a:rPr>
              <a:t>l neural network. </a:t>
            </a:r>
            <a:r>
              <a:rPr lang="en-US" altLang="en-US" sz="1800" dirty="0"/>
              <a:t>A CNN is a neural network with some convolutional layers (and some other layers).  A convolutional layer has a number of filters that does convolutional operation. </a:t>
            </a:r>
          </a:p>
          <a:p>
            <a:pPr>
              <a:spcBef>
                <a:spcPts val="0"/>
              </a:spcBef>
            </a:pPr>
            <a:r>
              <a:rPr lang="en-US" sz="1800" dirty="0">
                <a:solidFill>
                  <a:srgbClr val="000000"/>
                </a:solidFill>
                <a:effectLst/>
                <a:ea typeface="Calibri" panose="020F0502020204030204" pitchFamily="34" charset="0"/>
              </a:rPr>
              <a:t>These convolutional layers are able to detect patterns.</a:t>
            </a:r>
            <a:r>
              <a:rPr lang="en-IN" sz="1800" dirty="0">
                <a:solidFill>
                  <a:srgbClr val="000000"/>
                </a:solidFill>
                <a:effectLst/>
                <a:ea typeface="Calibri" panose="020F0502020204030204" pitchFamily="34" charset="0"/>
                <a:cs typeface="Calibri" panose="020F0502020204030204" pitchFamily="34" charset="0"/>
              </a:rPr>
              <a:t>This pattern detection is what makes CNN so useful for image analysis.</a:t>
            </a:r>
          </a:p>
          <a:p>
            <a:pPr>
              <a:spcBef>
                <a:spcPts val="0"/>
              </a:spcBef>
            </a:pPr>
            <a:endParaRPr lang="en-US" sz="1800" dirty="0">
              <a:effectLst/>
              <a:ea typeface="Calibri" panose="020F0502020204030204" pitchFamily="34" charset="0"/>
              <a:cs typeface="Mangal" panose="02040503050203030202" pitchFamily="18" charset="0"/>
            </a:endParaRPr>
          </a:p>
          <a:p>
            <a:pPr>
              <a:spcBef>
                <a:spcPts val="0"/>
              </a:spcBef>
            </a:pPr>
            <a:endParaRPr lang="en-US" altLang="en-US" sz="1800" dirty="0"/>
          </a:p>
          <a:p>
            <a:pPr>
              <a:spcBef>
                <a:spcPts val="0"/>
              </a:spcBef>
            </a:pPr>
            <a:endParaRPr lang="en-IN" sz="1800" dirty="0">
              <a:latin typeface="Calibri" panose="020F0502020204030204" pitchFamily="34" charset="0"/>
              <a:ea typeface="Calibri" panose="020F0502020204030204" pitchFamily="34" charset="0"/>
              <a:cs typeface="Calibri" panose="020F0502020204030204" pitchFamily="34" charset="0"/>
            </a:endParaRPr>
          </a:p>
          <a:p>
            <a:pPr>
              <a:spcBef>
                <a:spcPts val="0"/>
              </a:spcBef>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endParaRPr lang="en-US" sz="1800" dirty="0">
              <a:latin typeface="Calibri" panose="020F0502020204030204" pitchFamily="34" charset="0"/>
              <a:ea typeface="Calibri" panose="020F0502020204030204" pitchFamily="34" charset="0"/>
              <a:cs typeface="Mangal" panose="02040503050203030202" pitchFamily="18" charset="0"/>
            </a:endParaRPr>
          </a:p>
          <a:p>
            <a:pPr>
              <a:spcBef>
                <a:spcPts val="0"/>
              </a:spcBef>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3">
            <a:extLst>
              <a:ext uri="{FF2B5EF4-FFF2-40B4-BE49-F238E27FC236}">
                <a16:creationId xmlns:a16="http://schemas.microsoft.com/office/drawing/2014/main" xmlns="" id="{395C1526-7258-4622-899B-AE8F737BB8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58908" y="1828038"/>
            <a:ext cx="3904368" cy="299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49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02887CB1-13D1-4EFA-8408-BC12749976B8}"/>
              </a:ext>
            </a:extLst>
          </p:cNvPr>
          <p:cNvGraphicFramePr/>
          <p:nvPr>
            <p:extLst>
              <p:ext uri="{D42A27DB-BD31-4B8C-83A1-F6EECF244321}">
                <p14:modId xmlns:p14="http://schemas.microsoft.com/office/powerpoint/2010/main" val="2925090137"/>
              </p:ext>
            </p:extLst>
          </p:nvPr>
        </p:nvGraphicFramePr>
        <p:xfrm>
          <a:off x="940753" y="552132"/>
          <a:ext cx="5802948" cy="5753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xmlns="" id="{E796E1DB-C24B-4A11-9755-68AB1D996001}"/>
              </a:ext>
            </a:extLst>
          </p:cNvPr>
          <p:cNvSpPr txBox="1"/>
          <p:nvPr/>
        </p:nvSpPr>
        <p:spPr>
          <a:xfrm>
            <a:off x="2847976" y="923925"/>
            <a:ext cx="8098471" cy="338554"/>
          </a:xfrm>
          <a:prstGeom prst="rect">
            <a:avLst/>
          </a:prstGeom>
          <a:noFill/>
        </p:spPr>
        <p:txBody>
          <a:bodyPr wrap="square" rtlCol="0">
            <a:spAutoFit/>
          </a:bodyPr>
          <a:lstStyle/>
          <a:p>
            <a:r>
              <a:rPr lang="en-IN" sz="1600" dirty="0"/>
              <a:t>&lt;= Images are split in a randomized manner in 4:1 ratio for </a:t>
            </a:r>
            <a:r>
              <a:rPr lang="en-IN" sz="1600" dirty="0" err="1"/>
              <a:t>train:test</a:t>
            </a:r>
            <a:r>
              <a:rPr lang="en-IN" sz="1600" dirty="0"/>
              <a:t> respectively</a:t>
            </a:r>
          </a:p>
        </p:txBody>
      </p:sp>
      <p:sp>
        <p:nvSpPr>
          <p:cNvPr id="6" name="TextBox 5">
            <a:extLst>
              <a:ext uri="{FF2B5EF4-FFF2-40B4-BE49-F238E27FC236}">
                <a16:creationId xmlns:a16="http://schemas.microsoft.com/office/drawing/2014/main" xmlns="" id="{D8E6464B-8D7B-4D42-B5DC-4A8E52D3D20B}"/>
              </a:ext>
            </a:extLst>
          </p:cNvPr>
          <p:cNvSpPr txBox="1"/>
          <p:nvPr/>
        </p:nvSpPr>
        <p:spPr>
          <a:xfrm>
            <a:off x="3705225" y="1752599"/>
            <a:ext cx="7041197" cy="338554"/>
          </a:xfrm>
          <a:prstGeom prst="rect">
            <a:avLst/>
          </a:prstGeom>
          <a:noFill/>
        </p:spPr>
        <p:txBody>
          <a:bodyPr wrap="square" rtlCol="0">
            <a:spAutoFit/>
          </a:bodyPr>
          <a:lstStyle/>
          <a:p>
            <a:r>
              <a:rPr lang="en-IN" sz="1600" dirty="0"/>
              <a:t>&lt;= Converted all images into 64x64x3 dimension</a:t>
            </a:r>
          </a:p>
        </p:txBody>
      </p:sp>
      <p:sp>
        <p:nvSpPr>
          <p:cNvPr id="7" name="TextBox 6">
            <a:extLst>
              <a:ext uri="{FF2B5EF4-FFF2-40B4-BE49-F238E27FC236}">
                <a16:creationId xmlns:a16="http://schemas.microsoft.com/office/drawing/2014/main" xmlns="" id="{8604F5A3-5D49-419D-8B63-732DB222A8D9}"/>
              </a:ext>
            </a:extLst>
          </p:cNvPr>
          <p:cNvSpPr txBox="1"/>
          <p:nvPr/>
        </p:nvSpPr>
        <p:spPr>
          <a:xfrm>
            <a:off x="4381500" y="2581273"/>
            <a:ext cx="6869747" cy="584775"/>
          </a:xfrm>
          <a:prstGeom prst="rect">
            <a:avLst/>
          </a:prstGeom>
          <a:noFill/>
        </p:spPr>
        <p:txBody>
          <a:bodyPr wrap="square" rtlCol="0">
            <a:spAutoFit/>
          </a:bodyPr>
          <a:lstStyle/>
          <a:p>
            <a:r>
              <a:rPr lang="en-IN" sz="1600" dirty="0"/>
              <a:t>&lt;= </a:t>
            </a:r>
            <a:r>
              <a:rPr lang="en-IN" sz="1600" dirty="0" err="1"/>
              <a:t>Tensorflow’s</a:t>
            </a:r>
            <a:r>
              <a:rPr lang="en-IN" sz="1600" dirty="0"/>
              <a:t> </a:t>
            </a:r>
            <a:r>
              <a:rPr lang="en-IN" sz="1600" dirty="0" err="1"/>
              <a:t>ImageDataGenerator</a:t>
            </a:r>
            <a:r>
              <a:rPr lang="en-IN" sz="1600" dirty="0"/>
              <a:t> method allows us to rotate, rescale, flip and fill in one go</a:t>
            </a:r>
          </a:p>
        </p:txBody>
      </p:sp>
      <p:sp>
        <p:nvSpPr>
          <p:cNvPr id="8" name="TextBox 7">
            <a:extLst>
              <a:ext uri="{FF2B5EF4-FFF2-40B4-BE49-F238E27FC236}">
                <a16:creationId xmlns:a16="http://schemas.microsoft.com/office/drawing/2014/main" xmlns="" id="{30685C92-33C5-40FA-9809-C2EF4615919C}"/>
              </a:ext>
            </a:extLst>
          </p:cNvPr>
          <p:cNvSpPr txBox="1"/>
          <p:nvPr/>
        </p:nvSpPr>
        <p:spPr>
          <a:xfrm>
            <a:off x="5224463" y="3614896"/>
            <a:ext cx="7041197" cy="338554"/>
          </a:xfrm>
          <a:prstGeom prst="rect">
            <a:avLst/>
          </a:prstGeom>
          <a:noFill/>
        </p:spPr>
        <p:txBody>
          <a:bodyPr wrap="square" rtlCol="0">
            <a:spAutoFit/>
          </a:bodyPr>
          <a:lstStyle/>
          <a:p>
            <a:r>
              <a:rPr lang="en-IN" sz="1600" dirty="0"/>
              <a:t>&lt;= Built the model as shown in the next slide</a:t>
            </a:r>
          </a:p>
        </p:txBody>
      </p:sp>
      <p:sp>
        <p:nvSpPr>
          <p:cNvPr id="9" name="TextBox 8">
            <a:extLst>
              <a:ext uri="{FF2B5EF4-FFF2-40B4-BE49-F238E27FC236}">
                <a16:creationId xmlns:a16="http://schemas.microsoft.com/office/drawing/2014/main" xmlns="" id="{CA7C22A6-BEAF-492F-A3C3-1113352ED01B}"/>
              </a:ext>
            </a:extLst>
          </p:cNvPr>
          <p:cNvSpPr txBox="1"/>
          <p:nvPr/>
        </p:nvSpPr>
        <p:spPr>
          <a:xfrm>
            <a:off x="5984082" y="4428294"/>
            <a:ext cx="5267165" cy="584775"/>
          </a:xfrm>
          <a:prstGeom prst="rect">
            <a:avLst/>
          </a:prstGeom>
          <a:noFill/>
        </p:spPr>
        <p:txBody>
          <a:bodyPr wrap="square" rtlCol="0">
            <a:spAutoFit/>
          </a:bodyPr>
          <a:lstStyle/>
          <a:p>
            <a:r>
              <a:rPr lang="en-IN" sz="1600" dirty="0"/>
              <a:t>&lt;= Model is trained for 50 epochs and saved as a pickle file</a:t>
            </a:r>
          </a:p>
        </p:txBody>
      </p:sp>
      <p:sp>
        <p:nvSpPr>
          <p:cNvPr id="10" name="TextBox 9">
            <a:extLst>
              <a:ext uri="{FF2B5EF4-FFF2-40B4-BE49-F238E27FC236}">
                <a16:creationId xmlns:a16="http://schemas.microsoft.com/office/drawing/2014/main" xmlns="" id="{2AC877E8-FEE0-4C47-92C1-60ADCDAF5A7B}"/>
              </a:ext>
            </a:extLst>
          </p:cNvPr>
          <p:cNvSpPr txBox="1"/>
          <p:nvPr/>
        </p:nvSpPr>
        <p:spPr>
          <a:xfrm>
            <a:off x="6897212" y="5238749"/>
            <a:ext cx="4504214" cy="830997"/>
          </a:xfrm>
          <a:prstGeom prst="rect">
            <a:avLst/>
          </a:prstGeom>
          <a:noFill/>
        </p:spPr>
        <p:txBody>
          <a:bodyPr wrap="square" rtlCol="0">
            <a:spAutoFit/>
          </a:bodyPr>
          <a:lstStyle/>
          <a:p>
            <a:r>
              <a:rPr lang="en-IN" sz="1600" dirty="0"/>
              <a:t>&lt;= Sigmoid activation function in final layer classifies the cell image as infected or uninfected</a:t>
            </a:r>
          </a:p>
        </p:txBody>
      </p:sp>
    </p:spTree>
    <p:extLst>
      <p:ext uri="{BB962C8B-B14F-4D97-AF65-F5344CB8AC3E}">
        <p14:creationId xmlns:p14="http://schemas.microsoft.com/office/powerpoint/2010/main" val="388450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783A5F-3434-4BA1-9984-EB0FC741EF3A}"/>
              </a:ext>
            </a:extLst>
          </p:cNvPr>
          <p:cNvSpPr>
            <a:spLocks noGrp="1"/>
          </p:cNvSpPr>
          <p:nvPr>
            <p:ph idx="1"/>
          </p:nvPr>
        </p:nvSpPr>
        <p:spPr>
          <a:xfrm>
            <a:off x="1517904" y="2132887"/>
            <a:ext cx="9137904" cy="3869195"/>
          </a:xfrm>
        </p:spPr>
        <p: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graphicFrame>
        <p:nvGraphicFramePr>
          <p:cNvPr id="9" name="Diagram 8">
            <a:extLst>
              <a:ext uri="{FF2B5EF4-FFF2-40B4-BE49-F238E27FC236}">
                <a16:creationId xmlns:a16="http://schemas.microsoft.com/office/drawing/2014/main" xmlns="" id="{9E28285E-82BD-4790-B437-6463D6B9E110}"/>
              </a:ext>
            </a:extLst>
          </p:cNvPr>
          <p:cNvGraphicFramePr/>
          <p:nvPr>
            <p:extLst>
              <p:ext uri="{D42A27DB-BD31-4B8C-83A1-F6EECF244321}">
                <p14:modId xmlns:p14="http://schemas.microsoft.com/office/powerpoint/2010/main" val="1214883059"/>
              </p:ext>
            </p:extLst>
          </p:nvPr>
        </p:nvGraphicFramePr>
        <p:xfrm>
          <a:off x="4638676" y="1032738"/>
          <a:ext cx="6229350" cy="4933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xmlns="" id="{66363BC4-79EC-4C89-994B-AAC3EBA1C14F}"/>
              </a:ext>
            </a:extLst>
          </p:cNvPr>
          <p:cNvSpPr txBox="1"/>
          <p:nvPr/>
        </p:nvSpPr>
        <p:spPr>
          <a:xfrm>
            <a:off x="1070229" y="1032738"/>
            <a:ext cx="3270503" cy="923330"/>
          </a:xfrm>
          <a:prstGeom prst="rect">
            <a:avLst/>
          </a:prstGeom>
          <a:noFill/>
        </p:spPr>
        <p:txBody>
          <a:bodyPr wrap="square" rtlCol="0">
            <a:spAutoFit/>
          </a:bodyPr>
          <a:lstStyle/>
          <a:p>
            <a:r>
              <a:rPr lang="en-IN" dirty="0"/>
              <a:t>Here is what the representation of our model looks like:</a:t>
            </a:r>
          </a:p>
        </p:txBody>
      </p:sp>
    </p:spTree>
    <p:extLst>
      <p:ext uri="{BB962C8B-B14F-4D97-AF65-F5344CB8AC3E}">
        <p14:creationId xmlns:p14="http://schemas.microsoft.com/office/powerpoint/2010/main" val="3794003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1518F5-9A93-4359-925E-C615B9B919D1}"/>
              </a:ext>
            </a:extLst>
          </p:cNvPr>
          <p:cNvSpPr>
            <a:spLocks noGrp="1"/>
          </p:cNvSpPr>
          <p:nvPr>
            <p:ph idx="1"/>
          </p:nvPr>
        </p:nvSpPr>
        <p:spPr>
          <a:xfrm>
            <a:off x="1139571" y="1079755"/>
            <a:ext cx="4099179" cy="4635245"/>
          </a:xfrm>
        </p:spPr>
        <p:txBody>
          <a:bodyPr>
            <a:normAutofit/>
          </a:bodyPr>
          <a:lstStyle/>
          <a:p>
            <a:r>
              <a:rPr lang="en-US" sz="1800" dirty="0">
                <a:cs typeface="Calibri" panose="020F0502020204030204" pitchFamily="34" charset="0"/>
              </a:rPr>
              <a:t>We use </a:t>
            </a:r>
            <a:r>
              <a:rPr lang="en-US" sz="1800" dirty="0" err="1">
                <a:cs typeface="Calibri" panose="020F0502020204030204" pitchFamily="34" charset="0"/>
              </a:rPr>
              <a:t>Tensorflow</a:t>
            </a:r>
            <a:r>
              <a:rPr lang="en-US" sz="1800" dirty="0">
                <a:cs typeface="Calibri" panose="020F0502020204030204" pitchFamily="34" charset="0"/>
              </a:rPr>
              <a:t> framework and </a:t>
            </a:r>
            <a:r>
              <a:rPr lang="en-US" sz="1800" dirty="0" err="1">
                <a:cs typeface="Calibri" panose="020F0502020204030204" pitchFamily="34" charset="0"/>
              </a:rPr>
              <a:t>Keras</a:t>
            </a:r>
            <a:r>
              <a:rPr lang="en-US" sz="1800" dirty="0">
                <a:cs typeface="Calibri" panose="020F0502020204030204" pitchFamily="34" charset="0"/>
              </a:rPr>
              <a:t> to create model. We use CNN model to classify images between these 2 category. </a:t>
            </a:r>
          </a:p>
          <a:p>
            <a:r>
              <a:rPr lang="en-US" sz="1800" dirty="0">
                <a:cs typeface="Calibri" panose="020F0502020204030204" pitchFamily="34" charset="0"/>
              </a:rPr>
              <a:t>We use 4 convolution layer and Max pooling layer using activation function </a:t>
            </a:r>
            <a:r>
              <a:rPr lang="en-US" sz="1800" dirty="0" err="1">
                <a:cs typeface="Calibri" panose="020F0502020204030204" pitchFamily="34" charset="0"/>
              </a:rPr>
              <a:t>ReLu</a:t>
            </a:r>
            <a:r>
              <a:rPr lang="en-US" sz="1800" dirty="0">
                <a:cs typeface="Calibri" panose="020F0502020204030204" pitchFamily="34" charset="0"/>
              </a:rPr>
              <a:t>. In between we use batch normalization and dropout layer to remove random node from the neural network. </a:t>
            </a:r>
          </a:p>
          <a:p>
            <a:r>
              <a:rPr lang="en-US" sz="1800" dirty="0">
                <a:cs typeface="Calibri" panose="020F0502020204030204" pitchFamily="34" charset="0"/>
              </a:rPr>
              <a:t>Later we compile our model with loss function ‘Binary cross entropy’  with optimizer ‘Adam’.</a:t>
            </a:r>
          </a:p>
          <a:p>
            <a:endParaRPr lang="en-US" dirty="0"/>
          </a:p>
        </p:txBody>
      </p:sp>
      <p:graphicFrame>
        <p:nvGraphicFramePr>
          <p:cNvPr id="11" name="Diagram 10">
            <a:extLst>
              <a:ext uri="{FF2B5EF4-FFF2-40B4-BE49-F238E27FC236}">
                <a16:creationId xmlns:a16="http://schemas.microsoft.com/office/drawing/2014/main" xmlns="" id="{AF8015ED-E0F4-4AB7-A388-629E369C29E6}"/>
              </a:ext>
            </a:extLst>
          </p:cNvPr>
          <p:cNvGraphicFramePr/>
          <p:nvPr>
            <p:extLst>
              <p:ext uri="{D42A27DB-BD31-4B8C-83A1-F6EECF244321}">
                <p14:modId xmlns:p14="http://schemas.microsoft.com/office/powerpoint/2010/main" val="1780098851"/>
              </p:ext>
            </p:extLst>
          </p:nvPr>
        </p:nvGraphicFramePr>
        <p:xfrm>
          <a:off x="6096000" y="561975"/>
          <a:ext cx="5064443" cy="54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516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FBB2CE-8263-4C8E-901D-5AF8150ACE78}"/>
              </a:ext>
            </a:extLst>
          </p:cNvPr>
          <p:cNvSpPr>
            <a:spLocks noGrp="1"/>
          </p:cNvSpPr>
          <p:nvPr>
            <p:ph type="title"/>
          </p:nvPr>
        </p:nvSpPr>
        <p:spPr/>
        <p:txBody>
          <a:bodyPr/>
          <a:lstStyle/>
          <a:p>
            <a:r>
              <a:rPr lang="en-IN" dirty="0"/>
              <a:t>Constraints</a:t>
            </a:r>
          </a:p>
        </p:txBody>
      </p:sp>
      <p:sp>
        <p:nvSpPr>
          <p:cNvPr id="3" name="Content Placeholder 2">
            <a:extLst>
              <a:ext uri="{FF2B5EF4-FFF2-40B4-BE49-F238E27FC236}">
                <a16:creationId xmlns:a16="http://schemas.microsoft.com/office/drawing/2014/main" xmlns="" id="{72CFC82C-9F96-4ACF-80E2-37685101C0B5}"/>
              </a:ext>
            </a:extLst>
          </p:cNvPr>
          <p:cNvSpPr>
            <a:spLocks noGrp="1"/>
          </p:cNvSpPr>
          <p:nvPr>
            <p:ph idx="1"/>
          </p:nvPr>
        </p:nvSpPr>
        <p:spPr/>
        <p:txBody>
          <a:bodyPr>
            <a:normAutofit/>
          </a:bodyPr>
          <a:lstStyle/>
          <a:p>
            <a:r>
              <a:rPr lang="en-IN" sz="2000" dirty="0"/>
              <a:t>One of the major constraint during the implementation of project was the geographical limitation of images. The images are from Chittagong Medical College Hospital Bangladesh, which might have different climatic condition than any other place. Therefore there is a chance that findings are not geographically independent.</a:t>
            </a:r>
          </a:p>
        </p:txBody>
      </p:sp>
    </p:spTree>
    <p:extLst>
      <p:ext uri="{BB962C8B-B14F-4D97-AF65-F5344CB8AC3E}">
        <p14:creationId xmlns:p14="http://schemas.microsoft.com/office/powerpoint/2010/main" val="476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A6FE6D-3D2E-4693-898E-A4AEB03765D1}"/>
              </a:ext>
            </a:extLst>
          </p:cNvPr>
          <p:cNvSpPr>
            <a:spLocks noGrp="1"/>
          </p:cNvSpPr>
          <p:nvPr>
            <p:ph type="title"/>
          </p:nvPr>
        </p:nvSpPr>
        <p:spPr/>
        <p:txBody>
          <a:bodyPr/>
          <a:lstStyle/>
          <a:p>
            <a:r>
              <a:rPr lang="en-IN" dirty="0"/>
              <a:t>Result and Discussion</a:t>
            </a:r>
          </a:p>
        </p:txBody>
      </p:sp>
      <p:sp>
        <p:nvSpPr>
          <p:cNvPr id="3" name="Content Placeholder 2">
            <a:extLst>
              <a:ext uri="{FF2B5EF4-FFF2-40B4-BE49-F238E27FC236}">
                <a16:creationId xmlns:a16="http://schemas.microsoft.com/office/drawing/2014/main" xmlns="" id="{45A2FEDB-90D5-4326-B01E-83D72AE3E870}"/>
              </a:ext>
            </a:extLst>
          </p:cNvPr>
          <p:cNvSpPr>
            <a:spLocks noGrp="1"/>
          </p:cNvSpPr>
          <p:nvPr>
            <p:ph idx="1"/>
          </p:nvPr>
        </p:nvSpPr>
        <p:spPr/>
        <p:txBody>
          <a:bodyPr>
            <a:normAutofit/>
          </a:bodyPr>
          <a:lstStyle/>
          <a:p>
            <a:r>
              <a:rPr lang="en-US" sz="2400" dirty="0">
                <a:effectLst/>
                <a:ea typeface="Calibri" panose="020F0502020204030204" pitchFamily="34" charset="0"/>
                <a:cs typeface="Times New Roman" panose="02020603050405020304" pitchFamily="18" charset="0"/>
              </a:rPr>
              <a:t>Our proposed model has an accuracy of 96.39%</a:t>
            </a:r>
          </a:p>
          <a:p>
            <a:r>
              <a:rPr lang="en-US" sz="2400" dirty="0">
                <a:effectLst/>
                <a:ea typeface="Calibri" panose="020F0502020204030204" pitchFamily="34" charset="0"/>
                <a:cs typeface="Times New Roman" panose="02020603050405020304" pitchFamily="18" charset="0"/>
              </a:rPr>
              <a:t>The precision of the model is 95%</a:t>
            </a:r>
          </a:p>
          <a:p>
            <a:r>
              <a:rPr lang="en-US" sz="2400" dirty="0">
                <a:ea typeface="Calibri" panose="020F0502020204030204" pitchFamily="34" charset="0"/>
                <a:cs typeface="Times New Roman" panose="02020603050405020304" pitchFamily="18" charset="0"/>
              </a:rPr>
              <a:t>The</a:t>
            </a:r>
            <a:r>
              <a:rPr lang="en-US" sz="2400" dirty="0">
                <a:effectLst/>
                <a:ea typeface="Calibri" panose="020F0502020204030204" pitchFamily="34" charset="0"/>
                <a:cs typeface="Times New Roman" panose="02020603050405020304" pitchFamily="18" charset="0"/>
              </a:rPr>
              <a:t> recall is 98% </a:t>
            </a:r>
          </a:p>
          <a:p>
            <a:r>
              <a:rPr lang="en-US" sz="2400" dirty="0">
                <a:ea typeface="Calibri" panose="020F0502020204030204" pitchFamily="34" charset="0"/>
                <a:cs typeface="Times New Roman" panose="02020603050405020304" pitchFamily="18" charset="0"/>
              </a:rPr>
              <a:t>The </a:t>
            </a:r>
            <a:r>
              <a:rPr lang="en-US" sz="2400" dirty="0">
                <a:effectLst/>
                <a:ea typeface="Calibri" panose="020F0502020204030204" pitchFamily="34" charset="0"/>
                <a:cs typeface="Times New Roman" panose="02020603050405020304" pitchFamily="18" charset="0"/>
              </a:rPr>
              <a:t>F1-score is 96%</a:t>
            </a:r>
          </a:p>
          <a:p>
            <a:r>
              <a:rPr lang="en-US" sz="2400" dirty="0">
                <a:ea typeface="Calibri" panose="020F0502020204030204" pitchFamily="34" charset="0"/>
                <a:cs typeface="Times New Roman" panose="02020603050405020304" pitchFamily="18" charset="0"/>
              </a:rPr>
              <a:t>The confusion matrix is attached on the next slide:</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5587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225D53-944E-41CA-B8B4-671CBE2026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6707" y="561976"/>
            <a:ext cx="5864543" cy="5372100"/>
          </a:xfrm>
          <a:prstGeom prst="rect">
            <a:avLst/>
          </a:prstGeom>
          <a:noFill/>
          <a:ln>
            <a:noFill/>
          </a:ln>
        </p:spPr>
      </p:pic>
      <p:pic>
        <p:nvPicPr>
          <p:cNvPr id="6" name="Picture 5">
            <a:extLst>
              <a:ext uri="{FF2B5EF4-FFF2-40B4-BE49-F238E27FC236}">
                <a16:creationId xmlns:a16="http://schemas.microsoft.com/office/drawing/2014/main" xmlns="" id="{AF1C4F10-B091-498F-B5A5-5988BDA0F5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91250" y="1660208"/>
            <a:ext cx="5934075" cy="2978467"/>
          </a:xfrm>
          <a:prstGeom prst="rect">
            <a:avLst/>
          </a:prstGeom>
          <a:noFill/>
          <a:ln>
            <a:noFill/>
          </a:ln>
        </p:spPr>
      </p:pic>
    </p:spTree>
    <p:extLst>
      <p:ext uri="{BB962C8B-B14F-4D97-AF65-F5344CB8AC3E}">
        <p14:creationId xmlns:p14="http://schemas.microsoft.com/office/powerpoint/2010/main" val="47812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0149A-1DED-412F-91BA-13CDF17507B8}"/>
              </a:ext>
            </a:extLst>
          </p:cNvPr>
          <p:cNvSpPr>
            <a:spLocks noGrp="1"/>
          </p:cNvSpPr>
          <p:nvPr>
            <p:ph type="title"/>
          </p:nvPr>
        </p:nvSpPr>
        <p:spPr>
          <a:xfrm>
            <a:off x="1517904" y="1013079"/>
            <a:ext cx="9144000" cy="691896"/>
          </a:xfrm>
        </p:spPr>
        <p:txBody>
          <a:bodyPr>
            <a:normAutofit fontScale="90000"/>
          </a:bodyPr>
          <a:lstStyle/>
          <a:p>
            <a:r>
              <a:rPr lang="en-IN" dirty="0"/>
              <a:t>Contents</a:t>
            </a:r>
          </a:p>
        </p:txBody>
      </p:sp>
      <p:sp>
        <p:nvSpPr>
          <p:cNvPr id="3" name="Content Placeholder 2">
            <a:extLst>
              <a:ext uri="{FF2B5EF4-FFF2-40B4-BE49-F238E27FC236}">
                <a16:creationId xmlns:a16="http://schemas.microsoft.com/office/drawing/2014/main" xmlns="" id="{D964D923-27EA-4375-AC89-55FF6AFA017C}"/>
              </a:ext>
            </a:extLst>
          </p:cNvPr>
          <p:cNvSpPr>
            <a:spLocks noGrp="1"/>
          </p:cNvSpPr>
          <p:nvPr>
            <p:ph idx="1"/>
          </p:nvPr>
        </p:nvSpPr>
        <p:spPr>
          <a:xfrm>
            <a:off x="1517904" y="1638300"/>
            <a:ext cx="9144000" cy="4460748"/>
          </a:xfrm>
        </p:spPr>
        <p:txBody>
          <a:bodyPr>
            <a:normAutofit lnSpcReduction="10000"/>
          </a:bodyPr>
          <a:lstStyle/>
          <a:p>
            <a:r>
              <a:rPr lang="en-IN" sz="1900" dirty="0"/>
              <a:t>Introduction</a:t>
            </a:r>
          </a:p>
          <a:p>
            <a:r>
              <a:rPr lang="en-IN" sz="1900" dirty="0"/>
              <a:t>Problem Statement</a:t>
            </a:r>
          </a:p>
          <a:p>
            <a:r>
              <a:rPr lang="en-IN" sz="1900" dirty="0"/>
              <a:t>Motivation</a:t>
            </a:r>
          </a:p>
          <a:p>
            <a:r>
              <a:rPr lang="en-IN" sz="1900" dirty="0"/>
              <a:t>Contributions of Research</a:t>
            </a:r>
          </a:p>
          <a:p>
            <a:r>
              <a:rPr lang="en-IN" sz="1900" dirty="0"/>
              <a:t>Literature Survey</a:t>
            </a:r>
          </a:p>
          <a:p>
            <a:r>
              <a:rPr lang="en-IN" sz="1900" dirty="0"/>
              <a:t>Proposed Model</a:t>
            </a:r>
          </a:p>
          <a:p>
            <a:r>
              <a:rPr lang="en-IN" sz="1900" dirty="0"/>
              <a:t>Constraints</a:t>
            </a:r>
          </a:p>
          <a:p>
            <a:r>
              <a:rPr lang="en-IN" sz="1900" dirty="0"/>
              <a:t>Result and Discussion</a:t>
            </a:r>
          </a:p>
          <a:p>
            <a:r>
              <a:rPr lang="en-IN" sz="1900" dirty="0"/>
              <a:t>Conclusion</a:t>
            </a:r>
          </a:p>
          <a:p>
            <a:r>
              <a:rPr lang="en-IN" sz="1900" dirty="0"/>
              <a:t>Future Direction</a:t>
            </a:r>
          </a:p>
          <a:p>
            <a:r>
              <a:rPr lang="en-IN" sz="1900" dirty="0"/>
              <a:t>References</a:t>
            </a:r>
          </a:p>
          <a:p>
            <a:endParaRPr lang="en-IN" sz="1800" dirty="0"/>
          </a:p>
          <a:p>
            <a:endParaRPr lang="en-IN" sz="1800" dirty="0"/>
          </a:p>
          <a:p>
            <a:endParaRPr lang="en-IN" sz="1800" dirty="0"/>
          </a:p>
        </p:txBody>
      </p:sp>
    </p:spTree>
    <p:extLst>
      <p:ext uri="{BB962C8B-B14F-4D97-AF65-F5344CB8AC3E}">
        <p14:creationId xmlns:p14="http://schemas.microsoft.com/office/powerpoint/2010/main" val="2582256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B6A7921-DEE2-4221-82D0-22D7405700BA}"/>
              </a:ext>
            </a:extLst>
          </p:cNvPr>
          <p:cNvSpPr txBox="1"/>
          <p:nvPr/>
        </p:nvSpPr>
        <p:spPr>
          <a:xfrm>
            <a:off x="990600" y="923925"/>
            <a:ext cx="10134600" cy="369332"/>
          </a:xfrm>
          <a:prstGeom prst="rect">
            <a:avLst/>
          </a:prstGeom>
          <a:noFill/>
        </p:spPr>
        <p:txBody>
          <a:bodyPr wrap="square" rtlCol="0">
            <a:spAutoFit/>
          </a:bodyPr>
          <a:lstStyle/>
          <a:p>
            <a:r>
              <a:rPr lang="en-IN" dirty="0"/>
              <a:t>The accuracy can be seen from the following curve:</a:t>
            </a:r>
          </a:p>
        </p:txBody>
      </p:sp>
      <p:pic>
        <p:nvPicPr>
          <p:cNvPr id="6" name="Picture 5">
            <a:extLst>
              <a:ext uri="{FF2B5EF4-FFF2-40B4-BE49-F238E27FC236}">
                <a16:creationId xmlns:a16="http://schemas.microsoft.com/office/drawing/2014/main" xmlns="" id="{177469FD-10D1-4020-8858-C271048CF9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34397" y="1293257"/>
            <a:ext cx="6523206" cy="5016897"/>
          </a:xfrm>
          <a:prstGeom prst="rect">
            <a:avLst/>
          </a:prstGeom>
          <a:noFill/>
          <a:ln>
            <a:noFill/>
          </a:ln>
        </p:spPr>
      </p:pic>
    </p:spTree>
    <p:extLst>
      <p:ext uri="{BB962C8B-B14F-4D97-AF65-F5344CB8AC3E}">
        <p14:creationId xmlns:p14="http://schemas.microsoft.com/office/powerpoint/2010/main" val="4042594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140E6B0-AB53-49F6-8F90-07E2C721CFDB}"/>
              </a:ext>
            </a:extLst>
          </p:cNvPr>
          <p:cNvSpPr txBox="1"/>
          <p:nvPr/>
        </p:nvSpPr>
        <p:spPr>
          <a:xfrm>
            <a:off x="995362" y="904875"/>
            <a:ext cx="10201275" cy="369332"/>
          </a:xfrm>
          <a:prstGeom prst="rect">
            <a:avLst/>
          </a:prstGeom>
          <a:noFill/>
        </p:spPr>
        <p:txBody>
          <a:bodyPr wrap="square" rtlCol="0">
            <a:spAutoFit/>
          </a:bodyPr>
          <a:lstStyle/>
          <a:p>
            <a:r>
              <a:rPr lang="en-IN" dirty="0"/>
              <a:t>The loss function can be visualized as:</a:t>
            </a:r>
          </a:p>
        </p:txBody>
      </p:sp>
      <p:pic>
        <p:nvPicPr>
          <p:cNvPr id="5" name="Picture 4">
            <a:extLst>
              <a:ext uri="{FF2B5EF4-FFF2-40B4-BE49-F238E27FC236}">
                <a16:creationId xmlns:a16="http://schemas.microsoft.com/office/drawing/2014/main" xmlns="" id="{512A2911-2495-4209-AACB-A062C2A18E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59932" y="1274207"/>
            <a:ext cx="6394399" cy="5032693"/>
          </a:xfrm>
          <a:prstGeom prst="rect">
            <a:avLst/>
          </a:prstGeom>
          <a:noFill/>
          <a:ln>
            <a:noFill/>
          </a:ln>
        </p:spPr>
      </p:pic>
    </p:spTree>
    <p:extLst>
      <p:ext uri="{BB962C8B-B14F-4D97-AF65-F5344CB8AC3E}">
        <p14:creationId xmlns:p14="http://schemas.microsoft.com/office/powerpoint/2010/main" val="2264801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07C46-30CF-455D-8931-B141FED5A446}"/>
              </a:ext>
            </a:extLst>
          </p:cNvPr>
          <p:cNvSpPr>
            <a:spLocks noGrp="1"/>
          </p:cNvSpPr>
          <p:nvPr>
            <p:ph type="title"/>
          </p:nvPr>
        </p:nvSpPr>
        <p:spPr>
          <a:xfrm>
            <a:off x="1089279" y="984504"/>
            <a:ext cx="9144000" cy="1344168"/>
          </a:xfrm>
        </p:spPr>
        <p:txBody>
          <a:bodyPr/>
          <a:lstStyle/>
          <a:p>
            <a:r>
              <a:rPr lang="en-IN" dirty="0"/>
              <a:t>Conclusion</a:t>
            </a:r>
          </a:p>
        </p:txBody>
      </p:sp>
      <p:sp>
        <p:nvSpPr>
          <p:cNvPr id="3" name="Content Placeholder 2">
            <a:extLst>
              <a:ext uri="{FF2B5EF4-FFF2-40B4-BE49-F238E27FC236}">
                <a16:creationId xmlns:a16="http://schemas.microsoft.com/office/drawing/2014/main" xmlns="" id="{8689123F-40FB-427A-A491-1C265D5B583C}"/>
              </a:ext>
            </a:extLst>
          </p:cNvPr>
          <p:cNvSpPr>
            <a:spLocks noGrp="1"/>
          </p:cNvSpPr>
          <p:nvPr>
            <p:ph idx="1"/>
          </p:nvPr>
        </p:nvSpPr>
        <p:spPr>
          <a:xfrm>
            <a:off x="1089279" y="2328672"/>
            <a:ext cx="3216021" cy="3127248"/>
          </a:xfrm>
        </p:spPr>
        <p:txBody>
          <a:bodyPr>
            <a:normAutofit/>
          </a:bodyPr>
          <a:lstStyle/>
          <a:p>
            <a:r>
              <a:rPr lang="en-US" sz="1600" dirty="0">
                <a:effectLst/>
                <a:ea typeface="Calibri" panose="020F0502020204030204" pitchFamily="34" charset="0"/>
                <a:cs typeface="Times New Roman" panose="02020603050405020304" pitchFamily="18" charset="0"/>
              </a:rPr>
              <a:t>When doing the performance measure of our proposed work for malaria detection using classical machine learning algorithms­­, we can see that our model performs superiorly than other classical ones.</a:t>
            </a:r>
            <a:endParaRPr lang="en-IN" sz="1600" dirty="0">
              <a:effectLst/>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C18489C8-BEAA-4D66-8DA1-4089001E9853}"/>
              </a:ext>
            </a:extLst>
          </p:cNvPr>
          <p:cNvGraphicFramePr>
            <a:graphicFrameLocks noGrp="1"/>
          </p:cNvGraphicFramePr>
          <p:nvPr>
            <p:extLst>
              <p:ext uri="{D42A27DB-BD31-4B8C-83A1-F6EECF244321}">
                <p14:modId xmlns:p14="http://schemas.microsoft.com/office/powerpoint/2010/main" val="4203643078"/>
              </p:ext>
            </p:extLst>
          </p:nvPr>
        </p:nvGraphicFramePr>
        <p:xfrm>
          <a:off x="4718305" y="1276350"/>
          <a:ext cx="6149720" cy="4597145"/>
        </p:xfrm>
        <a:graphic>
          <a:graphicData uri="http://schemas.openxmlformats.org/drawingml/2006/table">
            <a:tbl>
              <a:tblPr firstRow="1" firstCol="1" bandRow="1">
                <a:tableStyleId>{5C22544A-7EE6-4342-B048-85BDC9FD1C3A}</a:tableStyleId>
              </a:tblPr>
              <a:tblGrid>
                <a:gridCol w="1339963">
                  <a:extLst>
                    <a:ext uri="{9D8B030D-6E8A-4147-A177-3AD203B41FA5}">
                      <a16:colId xmlns:a16="http://schemas.microsoft.com/office/drawing/2014/main" xmlns="" val="2006056133"/>
                    </a:ext>
                  </a:extLst>
                </a:gridCol>
                <a:gridCol w="1234512">
                  <a:extLst>
                    <a:ext uri="{9D8B030D-6E8A-4147-A177-3AD203B41FA5}">
                      <a16:colId xmlns:a16="http://schemas.microsoft.com/office/drawing/2014/main" xmlns="" val="868660445"/>
                    </a:ext>
                  </a:extLst>
                </a:gridCol>
                <a:gridCol w="1225779">
                  <a:extLst>
                    <a:ext uri="{9D8B030D-6E8A-4147-A177-3AD203B41FA5}">
                      <a16:colId xmlns:a16="http://schemas.microsoft.com/office/drawing/2014/main" xmlns="" val="1263859859"/>
                    </a:ext>
                  </a:extLst>
                </a:gridCol>
                <a:gridCol w="1179435">
                  <a:extLst>
                    <a:ext uri="{9D8B030D-6E8A-4147-A177-3AD203B41FA5}">
                      <a16:colId xmlns:a16="http://schemas.microsoft.com/office/drawing/2014/main" xmlns="" val="2817281208"/>
                    </a:ext>
                  </a:extLst>
                </a:gridCol>
                <a:gridCol w="1170031">
                  <a:extLst>
                    <a:ext uri="{9D8B030D-6E8A-4147-A177-3AD203B41FA5}">
                      <a16:colId xmlns:a16="http://schemas.microsoft.com/office/drawing/2014/main" xmlns="" val="1940864845"/>
                    </a:ext>
                  </a:extLst>
                </a:gridCol>
              </a:tblGrid>
              <a:tr h="423616">
                <a:tc>
                  <a:txBody>
                    <a:bodyPr/>
                    <a:lstStyle/>
                    <a:p>
                      <a:pPr algn="l">
                        <a:lnSpc>
                          <a:spcPct val="107000"/>
                        </a:lnSpc>
                        <a:spcBef>
                          <a:spcPts val="1200"/>
                        </a:spcBef>
                      </a:pPr>
                      <a:r>
                        <a:rPr lang="en-IN" sz="1200" kern="0">
                          <a:effectLst/>
                        </a:rPr>
                        <a:t>­­­­­­Algorithm</a:t>
                      </a:r>
                      <a:endParaRPr lang="en-IN" sz="600" b="1" ker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090" marR="40090" marT="0" marB="0"/>
                </a:tc>
                <a:tc>
                  <a:txBody>
                    <a:bodyPr/>
                    <a:lstStyle/>
                    <a:p>
                      <a:pPr algn="l">
                        <a:lnSpc>
                          <a:spcPct val="107000"/>
                        </a:lnSpc>
                        <a:spcBef>
                          <a:spcPts val="1200"/>
                        </a:spcBef>
                      </a:pPr>
                      <a:r>
                        <a:rPr lang="en-IN" sz="1200" kern="0">
                          <a:effectLst/>
                        </a:rPr>
                        <a:t>Accuracy</a:t>
                      </a:r>
                      <a:endParaRPr lang="en-IN" sz="600" b="1" ker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090" marR="40090" marT="0" marB="0"/>
                </a:tc>
                <a:tc>
                  <a:txBody>
                    <a:bodyPr/>
                    <a:lstStyle/>
                    <a:p>
                      <a:pPr algn="l">
                        <a:lnSpc>
                          <a:spcPct val="107000"/>
                        </a:lnSpc>
                        <a:spcBef>
                          <a:spcPts val="1200"/>
                        </a:spcBef>
                      </a:pPr>
                      <a:r>
                        <a:rPr lang="en-IN" sz="1200" kern="0">
                          <a:effectLst/>
                        </a:rPr>
                        <a:t>Precision</a:t>
                      </a:r>
                      <a:endParaRPr lang="en-IN" sz="600" b="1" ker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090" marR="40090" marT="0" marB="0"/>
                </a:tc>
                <a:tc>
                  <a:txBody>
                    <a:bodyPr/>
                    <a:lstStyle/>
                    <a:p>
                      <a:pPr algn="l">
                        <a:lnSpc>
                          <a:spcPct val="107000"/>
                        </a:lnSpc>
                        <a:spcBef>
                          <a:spcPts val="1200"/>
                        </a:spcBef>
                      </a:pPr>
                      <a:r>
                        <a:rPr lang="en-IN" sz="1200" kern="0">
                          <a:effectLst/>
                        </a:rPr>
                        <a:t>Recall</a:t>
                      </a:r>
                      <a:endParaRPr lang="en-IN" sz="600" b="1" ker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090" marR="40090" marT="0" marB="0"/>
                </a:tc>
                <a:tc>
                  <a:txBody>
                    <a:bodyPr/>
                    <a:lstStyle/>
                    <a:p>
                      <a:pPr algn="l">
                        <a:lnSpc>
                          <a:spcPct val="107000"/>
                        </a:lnSpc>
                        <a:spcBef>
                          <a:spcPts val="1200"/>
                        </a:spcBef>
                      </a:pPr>
                      <a:r>
                        <a:rPr lang="en-IN" sz="1200" kern="0">
                          <a:effectLst/>
                        </a:rPr>
                        <a:t>F-Score</a:t>
                      </a:r>
                      <a:endParaRPr lang="en-IN" sz="600" b="1" ker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090" marR="40090" marT="0" marB="0"/>
                </a:tc>
                <a:extLst>
                  <a:ext uri="{0D108BD9-81ED-4DB2-BD59-A6C34878D82A}">
                    <a16:rowId xmlns:a16="http://schemas.microsoft.com/office/drawing/2014/main" xmlns="" val="3729096051"/>
                  </a:ext>
                </a:extLst>
              </a:tr>
              <a:tr h="721181">
                <a:tc>
                  <a:txBody>
                    <a:bodyPr/>
                    <a:lstStyle/>
                    <a:p>
                      <a:pPr algn="l">
                        <a:lnSpc>
                          <a:spcPct val="107000"/>
                        </a:lnSpc>
                        <a:spcAft>
                          <a:spcPts val="800"/>
                        </a:spcAft>
                      </a:pPr>
                      <a:r>
                        <a:rPr lang="en-IN" sz="1100" b="1" dirty="0">
                          <a:effectLst>
                            <a:outerShdw blurRad="38100" dist="38100" dir="2700000" algn="tl">
                              <a:srgbClr val="000000">
                                <a:alpha val="43137"/>
                              </a:srgbClr>
                            </a:outerShdw>
                          </a:effectLst>
                        </a:rPr>
                        <a:t>Proposed Model</a:t>
                      </a:r>
                      <a:endParaRPr lang="en-IN" sz="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0.9636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0.98</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xmlns="" val="597412514"/>
                  </a:ext>
                </a:extLst>
              </a:tr>
              <a:tr h="244736">
                <a:tc>
                  <a:txBody>
                    <a:bodyPr/>
                    <a:lstStyle/>
                    <a:p>
                      <a:pPr algn="l">
                        <a:lnSpc>
                          <a:spcPct val="107000"/>
                        </a:lnSpc>
                        <a:spcAft>
                          <a:spcPts val="800"/>
                        </a:spcAft>
                      </a:pPr>
                      <a:r>
                        <a:rPr lang="en-IN" sz="1100">
                          <a:effectLst/>
                        </a:rPr>
                        <a:t>Ada Boost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0.962</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0.729</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0.526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0.611</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xmlns="" val="547385170"/>
                  </a:ext>
                </a:extLst>
              </a:tr>
              <a:tr h="501565">
                <a:tc>
                  <a:txBody>
                    <a:bodyPr/>
                    <a:lstStyle/>
                    <a:p>
                      <a:pPr algn="l">
                        <a:lnSpc>
                          <a:spcPct val="107000"/>
                        </a:lnSpc>
                        <a:spcAft>
                          <a:spcPts val="800"/>
                        </a:spcAft>
                      </a:pPr>
                      <a:r>
                        <a:rPr lang="en-IN" sz="1100">
                          <a:effectLst/>
                        </a:rPr>
                        <a:t>Decision Tree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0.946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0.526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0.529</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0.527</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xmlns="" val="1597267057"/>
                  </a:ext>
                </a:extLst>
              </a:tr>
              <a:tr h="244736">
                <a:tc>
                  <a:txBody>
                    <a:bodyPr/>
                    <a:lstStyle/>
                    <a:p>
                      <a:pPr algn="l">
                        <a:lnSpc>
                          <a:spcPct val="107000"/>
                        </a:lnSpc>
                        <a:spcAft>
                          <a:spcPts val="800"/>
                        </a:spcAft>
                      </a:pPr>
                      <a:r>
                        <a:rPr lang="en-IN" sz="1100">
                          <a:effectLst/>
                        </a:rPr>
                        <a:t>KNN</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0.940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0.465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0.278</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0.348</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xmlns="" val="3700960256"/>
                  </a:ext>
                </a:extLst>
              </a:tr>
              <a:tr h="501565">
                <a:tc>
                  <a:txBody>
                    <a:bodyPr/>
                    <a:lstStyle/>
                    <a:p>
                      <a:pPr algn="l">
                        <a:lnSpc>
                          <a:spcPct val="107000"/>
                        </a:lnSpc>
                        <a:spcAft>
                          <a:spcPts val="800"/>
                        </a:spcAft>
                      </a:pPr>
                      <a:r>
                        <a:rPr lang="en-IN" sz="1100">
                          <a:effectLst/>
                        </a:rPr>
                        <a:t>Linear Regression</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0.943</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0.375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0.000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0.000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xmlns="" val="973988459"/>
                  </a:ext>
                </a:extLst>
              </a:tr>
              <a:tr h="501565">
                <a:tc>
                  <a:txBody>
                    <a:bodyPr/>
                    <a:lstStyle/>
                    <a:p>
                      <a:pPr algn="l">
                        <a:lnSpc>
                          <a:spcPct val="107000"/>
                        </a:lnSpc>
                        <a:spcAft>
                          <a:spcPts val="800"/>
                        </a:spcAft>
                      </a:pPr>
                      <a:r>
                        <a:rPr lang="en-IN" sz="1100">
                          <a:effectLst/>
                        </a:rPr>
                        <a:t>Naïve Bayes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0.858</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0.271</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0.873</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0.414</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xmlns="" val="3415217185"/>
                  </a:ext>
                </a:extLst>
              </a:tr>
              <a:tr h="501565">
                <a:tc>
                  <a:txBody>
                    <a:bodyPr/>
                    <a:lstStyle/>
                    <a:p>
                      <a:pPr algn="l">
                        <a:lnSpc>
                          <a:spcPct val="107000"/>
                        </a:lnSpc>
                        <a:spcAft>
                          <a:spcPts val="800"/>
                        </a:spcAft>
                      </a:pPr>
                      <a:r>
                        <a:rPr lang="en-IN" sz="1100">
                          <a:effectLst/>
                        </a:rPr>
                        <a:t>Random Forest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0.965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0.775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0.553</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0.645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xmlns="" val="229856864"/>
                  </a:ext>
                </a:extLst>
              </a:tr>
              <a:tr h="478308">
                <a:tc>
                  <a:txBody>
                    <a:bodyPr/>
                    <a:lstStyle/>
                    <a:p>
                      <a:pPr algn="l">
                        <a:lnSpc>
                          <a:spcPct val="107000"/>
                        </a:lnSpc>
                        <a:spcAft>
                          <a:spcPts val="800"/>
                        </a:spcAft>
                      </a:pPr>
                      <a:r>
                        <a:rPr lang="en-IN" sz="1100">
                          <a:effectLst/>
                        </a:rPr>
                        <a:t>Extra Trees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0.956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0.837</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0.298</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0.440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xmlns="" val="3204125788"/>
                  </a:ext>
                </a:extLst>
              </a:tr>
              <a:tr h="478308">
                <a:tc>
                  <a:txBody>
                    <a:bodyPr/>
                    <a:lstStyle/>
                    <a:p>
                      <a:pPr algn="l">
                        <a:lnSpc>
                          <a:spcPct val="107000"/>
                        </a:lnSpc>
                        <a:spcAft>
                          <a:spcPts val="800"/>
                        </a:spcAft>
                      </a:pPr>
                      <a:r>
                        <a:rPr lang="en-IN" sz="1100">
                          <a:effectLst/>
                        </a:rPr>
                        <a:t>SVM</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0.7889</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a:effectLst/>
                        </a:rPr>
                        <a: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tc>
                  <a:txBody>
                    <a:bodyPr/>
                    <a:lstStyle/>
                    <a:p>
                      <a:pPr algn="l">
                        <a:lnSpc>
                          <a:spcPct val="107000"/>
                        </a:lnSpc>
                        <a:spcAft>
                          <a:spcPts val="800"/>
                        </a:spcAft>
                      </a:pPr>
                      <a:r>
                        <a:rPr lang="en-IN" sz="1100" dirty="0">
                          <a:effectLst/>
                        </a:rPr>
                        <a:t>-</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40090" marR="40090" marT="0" marB="0"/>
                </a:tc>
                <a:extLst>
                  <a:ext uri="{0D108BD9-81ED-4DB2-BD59-A6C34878D82A}">
                    <a16:rowId xmlns:a16="http://schemas.microsoft.com/office/drawing/2014/main" xmlns="" val="1292986016"/>
                  </a:ext>
                </a:extLst>
              </a:tr>
            </a:tbl>
          </a:graphicData>
        </a:graphic>
      </p:graphicFrame>
    </p:spTree>
    <p:extLst>
      <p:ext uri="{BB962C8B-B14F-4D97-AF65-F5344CB8AC3E}">
        <p14:creationId xmlns:p14="http://schemas.microsoft.com/office/powerpoint/2010/main" val="931081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D23CE-2729-432F-AA80-ECE023EC7FD3}"/>
              </a:ext>
            </a:extLst>
          </p:cNvPr>
          <p:cNvSpPr>
            <a:spLocks noGrp="1"/>
          </p:cNvSpPr>
          <p:nvPr>
            <p:ph type="title"/>
          </p:nvPr>
        </p:nvSpPr>
        <p:spPr/>
        <p:txBody>
          <a:bodyPr/>
          <a:lstStyle/>
          <a:p>
            <a:r>
              <a:rPr lang="en-IN" dirty="0"/>
              <a:t>Future Direction</a:t>
            </a:r>
          </a:p>
        </p:txBody>
      </p:sp>
      <p:sp>
        <p:nvSpPr>
          <p:cNvPr id="3" name="Content Placeholder 2">
            <a:extLst>
              <a:ext uri="{FF2B5EF4-FFF2-40B4-BE49-F238E27FC236}">
                <a16:creationId xmlns:a16="http://schemas.microsoft.com/office/drawing/2014/main" xmlns="" id="{B10A7648-55B8-4C75-8D91-25DDB6C37D12}"/>
              </a:ext>
            </a:extLst>
          </p:cNvPr>
          <p:cNvSpPr>
            <a:spLocks noGrp="1"/>
          </p:cNvSpPr>
          <p:nvPr>
            <p:ph idx="1"/>
          </p:nvPr>
        </p:nvSpPr>
        <p:spPr>
          <a:xfrm>
            <a:off x="1517904" y="2286000"/>
            <a:ext cx="9144000" cy="3813048"/>
          </a:xfrm>
        </p:spPr>
        <p:txBody>
          <a:bodyPr>
            <a:normAutofit fontScale="92500" lnSpcReduction="10000"/>
          </a:bodyPr>
          <a:lstStyle/>
          <a:p>
            <a:pPr>
              <a:lnSpc>
                <a:spcPct val="107000"/>
              </a:lnSpc>
              <a:spcAft>
                <a:spcPts val="800"/>
              </a:spcAft>
            </a:pPr>
            <a:r>
              <a:rPr lang="en-US" sz="1800" dirty="0">
                <a:effectLst/>
                <a:ea typeface="Calibri" panose="020F0502020204030204" pitchFamily="34" charset="0"/>
                <a:cs typeface="Times New Roman" panose="02020603050405020304" pitchFamily="18" charset="0"/>
              </a:rPr>
              <a:t>There are way too many manual works in medicine. Even for physicians, it is difficult to determine any disease from some raw data, which is why many healthcare industries are turning towards machine learning and deep learning technology to determine disease. With these types of advanced analytics, we can provide physicians with better information while caring for the patient. </a:t>
            </a:r>
            <a:endParaRPr lang="en-IN" sz="1800" dirty="0">
              <a:effectLst/>
              <a:ea typeface="Calibri" panose="020F0502020204030204" pitchFamily="34" charset="0"/>
              <a:cs typeface="Mangal" panose="02040503050203030202" pitchFamily="18" charset="0"/>
            </a:endParaRPr>
          </a:p>
          <a:p>
            <a:r>
              <a:rPr lang="en-IN" sz="1800" dirty="0">
                <a:solidFill>
                  <a:srgbClr val="000000"/>
                </a:solidFill>
                <a:effectLst/>
                <a:ea typeface="Calibri" panose="020F0502020204030204" pitchFamily="34" charset="0"/>
                <a:cs typeface="Calibri" panose="020F0502020204030204" pitchFamily="34" charset="0"/>
              </a:rPr>
              <a:t>Deep learning is going to benefit the practitioner or internist at the bedside. Deep learning can provide objective feedback to improve efficiency, reliability, and accuracy.</a:t>
            </a:r>
            <a:endParaRPr lang="en-IN" sz="1800" dirty="0">
              <a:effectLst/>
              <a:ea typeface="Calibri" panose="020F0502020204030204" pitchFamily="34" charset="0"/>
              <a:cs typeface="Mangal" panose="02040503050203030202" pitchFamily="18" charset="0"/>
            </a:endParaRPr>
          </a:p>
          <a:p>
            <a:r>
              <a:rPr lang="en-IN" sz="1800" dirty="0">
                <a:solidFill>
                  <a:srgbClr val="000000"/>
                </a:solidFill>
                <a:effectLst/>
                <a:ea typeface="Calibri" panose="020F0502020204030204" pitchFamily="34" charset="0"/>
                <a:cs typeface="Calibri" panose="020F0502020204030204" pitchFamily="34" charset="0"/>
              </a:rPr>
              <a:t>Models like the one proposed in our project will serve as tools that medical practitioners will use to improve the ongoing facilities in the malaria detection domain, as well as other similar domains. </a:t>
            </a:r>
            <a:endParaRPr lang="en-IN" sz="1800" dirty="0">
              <a:effectLst/>
              <a:ea typeface="Calibri" panose="020F0502020204030204" pitchFamily="34" charset="0"/>
              <a:cs typeface="Mangal" panose="02040503050203030202" pitchFamily="18" charset="0"/>
            </a:endParaRPr>
          </a:p>
          <a:p>
            <a:r>
              <a:rPr lang="en-IN" sz="1800" dirty="0">
                <a:solidFill>
                  <a:srgbClr val="000000"/>
                </a:solidFill>
                <a:effectLst/>
                <a:ea typeface="Calibri" panose="020F0502020204030204" pitchFamily="34" charset="0"/>
                <a:cs typeface="Calibri" panose="020F0502020204030204" pitchFamily="34" charset="0"/>
              </a:rPr>
              <a:t>Since the dataset is ever increasing in real time, our model can be further trained on large volumes of data and on better systems with high computational powers and thus accuracy and efficiency can be further boosted. </a:t>
            </a:r>
            <a:endParaRPr lang="en-IN" sz="18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919838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24081-14A3-4BEC-8661-9E3DC646D54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xmlns="" id="{8940602E-5127-49DD-885A-6E6642763FFD}"/>
              </a:ext>
            </a:extLst>
          </p:cNvPr>
          <p:cNvSpPr>
            <a:spLocks noGrp="1"/>
          </p:cNvSpPr>
          <p:nvPr>
            <p:ph idx="1"/>
          </p:nvPr>
        </p:nvSpPr>
        <p:spPr>
          <a:xfrm>
            <a:off x="1530096" y="2395639"/>
            <a:ext cx="9144000" cy="3479673"/>
          </a:xfrm>
        </p:spPr>
        <p:txBody>
          <a:bodyPr>
            <a:noAutofit/>
          </a:bodyPr>
          <a:lstStyle/>
          <a:p>
            <a:r>
              <a:rPr lang="en-IN" sz="1600" dirty="0">
                <a:effectLst/>
                <a:ea typeface="Times New Roman" panose="02020603050405020304" pitchFamily="18" charset="0"/>
                <a:cs typeface="Calibri" panose="020F0502020204030204" pitchFamily="34" charset="0"/>
              </a:rPr>
              <a:t>1. </a:t>
            </a:r>
            <a:r>
              <a:rPr lang="en-IN" sz="1600" dirty="0" err="1">
                <a:effectLst/>
                <a:ea typeface="Times New Roman" panose="02020603050405020304" pitchFamily="18" charset="0"/>
                <a:cs typeface="Calibri" panose="020F0502020204030204" pitchFamily="34" charset="0"/>
              </a:rPr>
              <a:t>LeCun</a:t>
            </a:r>
            <a:r>
              <a:rPr lang="en-IN" sz="1600" dirty="0">
                <a:effectLst/>
                <a:ea typeface="Times New Roman" panose="02020603050405020304" pitchFamily="18" charset="0"/>
                <a:cs typeface="Calibri" panose="020F0502020204030204" pitchFamily="34" charset="0"/>
              </a:rPr>
              <a:t> Y. Lenet-5, Convolutional Neural Networks. [(accessed on 20 May 2015)]; URL. Available online: </a:t>
            </a:r>
            <a:r>
              <a:rPr lang="en-IN" sz="1600" u="none" strike="noStrike" dirty="0">
                <a:solidFill>
                  <a:srgbClr val="0563C1"/>
                </a:solidFill>
                <a:effectLst/>
                <a:ea typeface="Times New Roman" panose="02020603050405020304" pitchFamily="18" charset="0"/>
                <a:cs typeface="Calibri" panose="020F0502020204030204" pitchFamily="34" charset="0"/>
                <a:hlinkClick r:id="rId2"/>
              </a:rPr>
              <a:t>http://yann.lecun.com/exdb/lenet</a:t>
            </a:r>
            <a:r>
              <a:rPr lang="en-IN" sz="1600" dirty="0">
                <a:effectLst/>
                <a:ea typeface="Times New Roman" panose="02020603050405020304" pitchFamily="18" charset="0"/>
                <a:cs typeface="Calibri" panose="020F0502020204030204" pitchFamily="34" charset="0"/>
              </a:rPr>
              <a:t>.</a:t>
            </a:r>
          </a:p>
          <a:p>
            <a:r>
              <a:rPr lang="en-IN" sz="1600" dirty="0">
                <a:effectLst/>
                <a:ea typeface="Times New Roman" panose="02020603050405020304" pitchFamily="18" charset="0"/>
                <a:cs typeface="Calibri" panose="020F0502020204030204" pitchFamily="34" charset="0"/>
              </a:rPr>
              <a:t>2. </a:t>
            </a:r>
            <a:r>
              <a:rPr lang="en-IN" sz="1600" dirty="0" err="1">
                <a:effectLst/>
                <a:ea typeface="Times New Roman" panose="02020603050405020304" pitchFamily="18" charset="0"/>
                <a:cs typeface="Calibri" panose="020F0502020204030204" pitchFamily="34" charset="0"/>
              </a:rPr>
              <a:t>Krizhevsky</a:t>
            </a:r>
            <a:r>
              <a:rPr lang="en-IN" sz="1600" dirty="0">
                <a:effectLst/>
                <a:ea typeface="Times New Roman" panose="02020603050405020304" pitchFamily="18" charset="0"/>
                <a:cs typeface="Calibri" panose="020F0502020204030204" pitchFamily="34" charset="0"/>
              </a:rPr>
              <a:t> A., </a:t>
            </a:r>
            <a:r>
              <a:rPr lang="en-IN" sz="1600" dirty="0" err="1">
                <a:effectLst/>
                <a:ea typeface="Times New Roman" panose="02020603050405020304" pitchFamily="18" charset="0"/>
                <a:cs typeface="Calibri" panose="020F0502020204030204" pitchFamily="34" charset="0"/>
              </a:rPr>
              <a:t>Sutskever</a:t>
            </a:r>
            <a:r>
              <a:rPr lang="en-IN" sz="1600" dirty="0">
                <a:effectLst/>
                <a:ea typeface="Times New Roman" panose="02020603050405020304" pitchFamily="18" charset="0"/>
                <a:cs typeface="Calibri" panose="020F0502020204030204" pitchFamily="34" charset="0"/>
              </a:rPr>
              <a:t> I., Hinton G.E. </a:t>
            </a:r>
            <a:r>
              <a:rPr lang="en-IN" sz="1600" dirty="0" err="1">
                <a:effectLst/>
                <a:ea typeface="Times New Roman" panose="02020603050405020304" pitchFamily="18" charset="0"/>
                <a:cs typeface="Calibri" panose="020F0502020204030204" pitchFamily="34" charset="0"/>
              </a:rPr>
              <a:t>Imagenet</a:t>
            </a:r>
            <a:r>
              <a:rPr lang="en-IN" sz="1600" dirty="0">
                <a:effectLst/>
                <a:ea typeface="Times New Roman" panose="02020603050405020304" pitchFamily="18" charset="0"/>
                <a:cs typeface="Calibri" panose="020F0502020204030204" pitchFamily="34" charset="0"/>
              </a:rPr>
              <a:t> classification with deep convolutional neural networks; Proceedings of the Advances in Neural Information Processing Systems; Lake Tahoe, Nevada. 3–6 December 2012; pp. 1097–1105. </a:t>
            </a:r>
            <a:endParaRPr lang="en-IN" sz="1600" dirty="0">
              <a:effectLst/>
              <a:ea typeface="Calibri" panose="020F0502020204030204" pitchFamily="34" charset="0"/>
              <a:cs typeface="Mangal" panose="02040503050203030202" pitchFamily="18" charset="0"/>
            </a:endParaRPr>
          </a:p>
          <a:p>
            <a:r>
              <a:rPr lang="en-IN" sz="1600" dirty="0">
                <a:effectLst/>
                <a:ea typeface="Times New Roman" panose="02020603050405020304" pitchFamily="18" charset="0"/>
                <a:cs typeface="Calibri" panose="020F0502020204030204" pitchFamily="34" charset="0"/>
              </a:rPr>
              <a:t>3. </a:t>
            </a:r>
            <a:r>
              <a:rPr lang="en-IN" sz="1600" dirty="0" err="1">
                <a:effectLst/>
                <a:ea typeface="Times New Roman" panose="02020603050405020304" pitchFamily="18" charset="0"/>
                <a:cs typeface="Calibri" panose="020F0502020204030204" pitchFamily="34" charset="0"/>
              </a:rPr>
              <a:t>Szegedy</a:t>
            </a:r>
            <a:r>
              <a:rPr lang="en-IN" sz="1600" dirty="0">
                <a:effectLst/>
                <a:ea typeface="Times New Roman" panose="02020603050405020304" pitchFamily="18" charset="0"/>
                <a:cs typeface="Calibri" panose="020F0502020204030204" pitchFamily="34" charset="0"/>
              </a:rPr>
              <a:t> C., Liu W., Jia Y., </a:t>
            </a:r>
            <a:r>
              <a:rPr lang="en-IN" sz="1600" dirty="0" err="1">
                <a:effectLst/>
                <a:ea typeface="Times New Roman" panose="02020603050405020304" pitchFamily="18" charset="0"/>
                <a:cs typeface="Calibri" panose="020F0502020204030204" pitchFamily="34" charset="0"/>
              </a:rPr>
              <a:t>Sermanet</a:t>
            </a:r>
            <a:r>
              <a:rPr lang="en-IN" sz="1600" dirty="0">
                <a:effectLst/>
                <a:ea typeface="Times New Roman" panose="02020603050405020304" pitchFamily="18" charset="0"/>
                <a:cs typeface="Calibri" panose="020F0502020204030204" pitchFamily="34" charset="0"/>
              </a:rPr>
              <a:t> P., Reed S., </a:t>
            </a:r>
            <a:r>
              <a:rPr lang="en-IN" sz="1600" dirty="0" err="1">
                <a:effectLst/>
                <a:ea typeface="Times New Roman" panose="02020603050405020304" pitchFamily="18" charset="0"/>
                <a:cs typeface="Calibri" panose="020F0502020204030204" pitchFamily="34" charset="0"/>
              </a:rPr>
              <a:t>Anguelov</a:t>
            </a:r>
            <a:r>
              <a:rPr lang="en-IN" sz="1600" dirty="0">
                <a:effectLst/>
                <a:ea typeface="Times New Roman" panose="02020603050405020304" pitchFamily="18" charset="0"/>
                <a:cs typeface="Calibri" panose="020F0502020204030204" pitchFamily="34" charset="0"/>
              </a:rPr>
              <a:t> D., Erhan D., </a:t>
            </a:r>
            <a:r>
              <a:rPr lang="en-IN" sz="1600" dirty="0" err="1">
                <a:effectLst/>
                <a:ea typeface="Times New Roman" panose="02020603050405020304" pitchFamily="18" charset="0"/>
                <a:cs typeface="Calibri" panose="020F0502020204030204" pitchFamily="34" charset="0"/>
              </a:rPr>
              <a:t>Vanhoucke</a:t>
            </a:r>
            <a:r>
              <a:rPr lang="en-IN" sz="1600" dirty="0">
                <a:effectLst/>
                <a:ea typeface="Times New Roman" panose="02020603050405020304" pitchFamily="18" charset="0"/>
                <a:cs typeface="Calibri" panose="020F0502020204030204" pitchFamily="34" charset="0"/>
              </a:rPr>
              <a:t> V., </a:t>
            </a:r>
            <a:r>
              <a:rPr lang="en-IN" sz="1600" dirty="0" err="1">
                <a:effectLst/>
                <a:ea typeface="Times New Roman" panose="02020603050405020304" pitchFamily="18" charset="0"/>
                <a:cs typeface="Calibri" panose="020F0502020204030204" pitchFamily="34" charset="0"/>
              </a:rPr>
              <a:t>Rabinovich</a:t>
            </a:r>
            <a:r>
              <a:rPr lang="en-IN" sz="1600" dirty="0">
                <a:effectLst/>
                <a:ea typeface="Times New Roman" panose="02020603050405020304" pitchFamily="18" charset="0"/>
                <a:cs typeface="Calibri" panose="020F0502020204030204" pitchFamily="34" charset="0"/>
              </a:rPr>
              <a:t> A. Going deeper with convolutions; Proceedings of the IEEE Conference on Computer Vision and Pattern Recognition; Boston, MA, USA. 7–12 June 2015; pp. 1–9. </a:t>
            </a:r>
          </a:p>
          <a:p>
            <a:r>
              <a:rPr lang="en-IN" sz="1600" dirty="0">
                <a:effectLst/>
                <a:ea typeface="Times New Roman" panose="02020603050405020304" pitchFamily="18" charset="0"/>
                <a:cs typeface="Calibri" panose="020F0502020204030204" pitchFamily="34" charset="0"/>
              </a:rPr>
              <a:t>4. Dong Y., Jiang Z., Shen H., Pan W.D., Williams L.A., Reddy V.V., Benjamin W.H., Bryan A.W. Evaluations of deep convolutional neural networks for automatic identification of malaria infected cells; Proceedings of the 2017 IEEE EMBS International Conference on Biomedical &amp; Health Informatics (BHI); Orlando, FL, USA. 16–19 February 2017; pp. 101–104.</a:t>
            </a:r>
            <a:endParaRPr lang="en-IN" sz="1600" dirty="0">
              <a:effectLst/>
              <a:ea typeface="Calibri" panose="020F0502020204030204" pitchFamily="34" charset="0"/>
              <a:cs typeface="Mangal" panose="02040503050203030202" pitchFamily="18" charset="0"/>
            </a:endParaRPr>
          </a:p>
          <a:p>
            <a:endParaRPr lang="en-IN" sz="1600" dirty="0">
              <a:effectLst/>
              <a:ea typeface="Calibri" panose="020F0502020204030204" pitchFamily="34" charset="0"/>
              <a:cs typeface="Mangal" panose="02040503050203030202" pitchFamily="18" charset="0"/>
            </a:endParaRPr>
          </a:p>
          <a:p>
            <a:pPr>
              <a:buFont typeface="+mj-lt"/>
              <a:buAutoNum type="arabicPeriod"/>
            </a:pPr>
            <a:endParaRPr lang="en-IN" sz="16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36936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031D6C-7F7D-4776-81EC-12F0E965CD02}"/>
              </a:ext>
            </a:extLst>
          </p:cNvPr>
          <p:cNvSpPr>
            <a:spLocks noGrp="1"/>
          </p:cNvSpPr>
          <p:nvPr>
            <p:ph idx="1"/>
          </p:nvPr>
        </p:nvSpPr>
        <p:spPr>
          <a:xfrm>
            <a:off x="1517904" y="781050"/>
            <a:ext cx="9144000" cy="5317998"/>
          </a:xfrm>
        </p:spPr>
        <p:txBody>
          <a:bodyPr>
            <a:normAutofit/>
          </a:bodyPr>
          <a:lstStyle/>
          <a:p>
            <a:r>
              <a:rPr lang="en-IN" sz="1800" dirty="0">
                <a:effectLst/>
                <a:ea typeface="Times New Roman" panose="02020603050405020304" pitchFamily="18" charset="0"/>
                <a:cs typeface="Calibri" panose="020F0502020204030204" pitchFamily="34" charset="0"/>
              </a:rPr>
              <a:t>5. </a:t>
            </a:r>
            <a:r>
              <a:rPr lang="en-US" sz="1800" dirty="0">
                <a:effectLst/>
                <a:ea typeface="Times New Roman" panose="02020603050405020304" pitchFamily="18" charset="0"/>
              </a:rPr>
              <a:t>Linder N., </a:t>
            </a:r>
            <a:r>
              <a:rPr lang="en-US" sz="1800" dirty="0" err="1">
                <a:effectLst/>
                <a:ea typeface="Times New Roman" panose="02020603050405020304" pitchFamily="18" charset="0"/>
              </a:rPr>
              <a:t>Turkki</a:t>
            </a:r>
            <a:r>
              <a:rPr lang="en-US" sz="1800" dirty="0">
                <a:effectLst/>
                <a:ea typeface="Times New Roman" panose="02020603050405020304" pitchFamily="18" charset="0"/>
              </a:rPr>
              <a:t> R., </a:t>
            </a:r>
            <a:r>
              <a:rPr lang="en-US" sz="1800" dirty="0" err="1">
                <a:effectLst/>
                <a:ea typeface="Times New Roman" panose="02020603050405020304" pitchFamily="18" charset="0"/>
              </a:rPr>
              <a:t>Walliander</a:t>
            </a:r>
            <a:r>
              <a:rPr lang="en-US" sz="1800" dirty="0">
                <a:effectLst/>
                <a:ea typeface="Times New Roman" panose="02020603050405020304" pitchFamily="18" charset="0"/>
              </a:rPr>
              <a:t> M., </a:t>
            </a:r>
            <a:r>
              <a:rPr lang="en-US" sz="1800" dirty="0" err="1">
                <a:effectLst/>
                <a:ea typeface="Times New Roman" panose="02020603050405020304" pitchFamily="18" charset="0"/>
              </a:rPr>
              <a:t>Mårtensson</a:t>
            </a:r>
            <a:r>
              <a:rPr lang="en-US" sz="1800" dirty="0">
                <a:effectLst/>
                <a:ea typeface="Times New Roman" panose="02020603050405020304" pitchFamily="18" charset="0"/>
              </a:rPr>
              <a:t> A., Diwan V., </a:t>
            </a:r>
            <a:r>
              <a:rPr lang="en-US" sz="1800" dirty="0" err="1">
                <a:effectLst/>
                <a:ea typeface="Times New Roman" panose="02020603050405020304" pitchFamily="18" charset="0"/>
              </a:rPr>
              <a:t>Rahtu</a:t>
            </a:r>
            <a:r>
              <a:rPr lang="en-US" sz="1800" dirty="0">
                <a:effectLst/>
                <a:ea typeface="Times New Roman" panose="02020603050405020304" pitchFamily="18" charset="0"/>
              </a:rPr>
              <a:t> E., </a:t>
            </a:r>
            <a:r>
              <a:rPr lang="en-US" sz="1800" dirty="0" err="1">
                <a:effectLst/>
                <a:ea typeface="Times New Roman" panose="02020603050405020304" pitchFamily="18" charset="0"/>
              </a:rPr>
              <a:t>Pietikäinen</a:t>
            </a:r>
            <a:r>
              <a:rPr lang="en-US" sz="1800" dirty="0">
                <a:effectLst/>
                <a:ea typeface="Times New Roman" panose="02020603050405020304" pitchFamily="18" charset="0"/>
              </a:rPr>
              <a:t> M., Lundin M., Lundin J. A malaria diagnostic tool based on computer vision screening and visualization of plasmodium falciparum candidate areas in digitized blood smears. </a:t>
            </a:r>
            <a:r>
              <a:rPr lang="en-US" sz="1800" dirty="0" err="1">
                <a:effectLst/>
                <a:ea typeface="Times New Roman" panose="02020603050405020304" pitchFamily="18" charset="0"/>
              </a:rPr>
              <a:t>PLoS</a:t>
            </a:r>
            <a:r>
              <a:rPr lang="en-US" sz="1800" dirty="0">
                <a:effectLst/>
                <a:ea typeface="Times New Roman" panose="02020603050405020304" pitchFamily="18" charset="0"/>
              </a:rPr>
              <a:t> ONE. 2014;9:e104855. [</a:t>
            </a:r>
            <a:r>
              <a:rPr lang="en-US" sz="1800" u="none" strike="noStrike" dirty="0">
                <a:solidFill>
                  <a:srgbClr val="0563C1"/>
                </a:solidFill>
                <a:effectLst/>
                <a:ea typeface="Times New Roman" panose="02020603050405020304" pitchFamily="18" charset="0"/>
                <a:cs typeface="Calibri" panose="020F0502020204030204" pitchFamily="34" charset="0"/>
                <a:hlinkClick r:id="rId2"/>
              </a:rPr>
              <a:t>PMC free article</a:t>
            </a:r>
            <a:r>
              <a:rPr lang="en-US" sz="1800" dirty="0">
                <a:effectLst/>
                <a:ea typeface="Times New Roman" panose="02020603050405020304" pitchFamily="18" charset="0"/>
              </a:rPr>
              <a:t>] [</a:t>
            </a:r>
            <a:r>
              <a:rPr lang="en-US" sz="1800" u="none" strike="noStrike" dirty="0">
                <a:solidFill>
                  <a:srgbClr val="0563C1"/>
                </a:solidFill>
                <a:effectLst/>
                <a:ea typeface="Times New Roman" panose="02020603050405020304" pitchFamily="18" charset="0"/>
                <a:cs typeface="Calibri" panose="020F0502020204030204" pitchFamily="34" charset="0"/>
                <a:hlinkClick r:id="rId3"/>
              </a:rPr>
              <a:t>PubMed</a:t>
            </a:r>
            <a:r>
              <a:rPr lang="en-US" sz="1800" dirty="0">
                <a:effectLst/>
                <a:ea typeface="Times New Roman" panose="02020603050405020304" pitchFamily="18" charset="0"/>
              </a:rPr>
              <a:t>]</a:t>
            </a:r>
          </a:p>
          <a:p>
            <a:r>
              <a:rPr lang="en-US" sz="1800" dirty="0">
                <a:ea typeface="Calibri" panose="020F0502020204030204" pitchFamily="34" charset="0"/>
                <a:cs typeface="Mangal" panose="02040503050203030202" pitchFamily="18" charset="0"/>
              </a:rPr>
              <a:t>6. </a:t>
            </a:r>
            <a:r>
              <a:rPr lang="en-IN" sz="1800" dirty="0">
                <a:effectLst/>
                <a:ea typeface="Times New Roman" panose="02020603050405020304" pitchFamily="18" charset="0"/>
                <a:cs typeface="Calibri" panose="020F0502020204030204" pitchFamily="34" charset="0"/>
              </a:rPr>
              <a:t>Opoku-Ansah J., </a:t>
            </a:r>
            <a:r>
              <a:rPr lang="en-IN" sz="1800" dirty="0" err="1">
                <a:effectLst/>
                <a:ea typeface="Times New Roman" panose="02020603050405020304" pitchFamily="18" charset="0"/>
                <a:cs typeface="Calibri" panose="020F0502020204030204" pitchFamily="34" charset="0"/>
              </a:rPr>
              <a:t>Eghan</a:t>
            </a:r>
            <a:r>
              <a:rPr lang="en-IN" sz="1800" dirty="0">
                <a:effectLst/>
                <a:ea typeface="Times New Roman" panose="02020603050405020304" pitchFamily="18" charset="0"/>
                <a:cs typeface="Calibri" panose="020F0502020204030204" pitchFamily="34" charset="0"/>
              </a:rPr>
              <a:t> M.J., Anderson B., </a:t>
            </a:r>
            <a:r>
              <a:rPr lang="en-IN" sz="1800" dirty="0" err="1">
                <a:effectLst/>
                <a:ea typeface="Times New Roman" panose="02020603050405020304" pitchFamily="18" charset="0"/>
                <a:cs typeface="Calibri" panose="020F0502020204030204" pitchFamily="34" charset="0"/>
              </a:rPr>
              <a:t>Boampong</a:t>
            </a:r>
            <a:r>
              <a:rPr lang="en-IN" sz="1800" dirty="0">
                <a:effectLst/>
                <a:ea typeface="Times New Roman" panose="02020603050405020304" pitchFamily="18" charset="0"/>
                <a:cs typeface="Calibri" panose="020F0502020204030204" pitchFamily="34" charset="0"/>
              </a:rPr>
              <a:t> J.N. Wavelength markers for malaria (plasmodium falciparum) infected and uninfected red blood cells for ring and trophozoite stages. Appl. Phys. Res. 2014;6:47. </a:t>
            </a:r>
            <a:endParaRPr lang="en-IN" sz="1800" dirty="0">
              <a:effectLst/>
              <a:ea typeface="Calibri" panose="020F0502020204030204" pitchFamily="34" charset="0"/>
              <a:cs typeface="Mangal" panose="02040503050203030202" pitchFamily="18" charset="0"/>
            </a:endParaRPr>
          </a:p>
          <a:p>
            <a:r>
              <a:rPr lang="en-US" sz="1800" dirty="0">
                <a:ea typeface="Calibri" panose="020F0502020204030204" pitchFamily="34" charset="0"/>
                <a:cs typeface="Mangal" panose="02040503050203030202" pitchFamily="18" charset="0"/>
              </a:rPr>
              <a:t>7. </a:t>
            </a:r>
            <a:r>
              <a:rPr lang="en-US" sz="1800" dirty="0" err="1">
                <a:effectLst/>
                <a:ea typeface="Times New Roman" panose="02020603050405020304" pitchFamily="18" charset="0"/>
              </a:rPr>
              <a:t>Wold</a:t>
            </a:r>
            <a:r>
              <a:rPr lang="en-US" sz="1800" dirty="0">
                <a:effectLst/>
                <a:ea typeface="Times New Roman" panose="02020603050405020304" pitchFamily="18" charset="0"/>
              </a:rPr>
              <a:t> S., </a:t>
            </a:r>
            <a:r>
              <a:rPr lang="en-US" sz="1800" dirty="0" err="1">
                <a:effectLst/>
                <a:ea typeface="Times New Roman" panose="02020603050405020304" pitchFamily="18" charset="0"/>
              </a:rPr>
              <a:t>Esbensen</a:t>
            </a:r>
            <a:r>
              <a:rPr lang="en-US" sz="1800" dirty="0">
                <a:effectLst/>
                <a:ea typeface="Times New Roman" panose="02020603050405020304" pitchFamily="18" charset="0"/>
              </a:rPr>
              <a:t> K., </a:t>
            </a:r>
            <a:r>
              <a:rPr lang="en-US" sz="1800" dirty="0" err="1">
                <a:effectLst/>
                <a:ea typeface="Times New Roman" panose="02020603050405020304" pitchFamily="18" charset="0"/>
              </a:rPr>
              <a:t>Geladi</a:t>
            </a:r>
            <a:r>
              <a:rPr lang="en-US" sz="1800" dirty="0">
                <a:effectLst/>
                <a:ea typeface="Times New Roman" panose="02020603050405020304" pitchFamily="18" charset="0"/>
              </a:rPr>
              <a:t> P. Principal component analysis. </a:t>
            </a:r>
            <a:r>
              <a:rPr lang="en-US" sz="1800" dirty="0" err="1">
                <a:effectLst/>
                <a:ea typeface="Times New Roman" panose="02020603050405020304" pitchFamily="18" charset="0"/>
              </a:rPr>
              <a:t>Chemom</a:t>
            </a:r>
            <a:r>
              <a:rPr lang="en-US" sz="1800" dirty="0">
                <a:effectLst/>
                <a:ea typeface="Times New Roman" panose="02020603050405020304" pitchFamily="18" charset="0"/>
              </a:rPr>
              <a:t>. </a:t>
            </a:r>
            <a:r>
              <a:rPr lang="en-US" sz="1800" dirty="0" err="1">
                <a:effectLst/>
                <a:ea typeface="Times New Roman" panose="02020603050405020304" pitchFamily="18" charset="0"/>
              </a:rPr>
              <a:t>Intell</a:t>
            </a:r>
            <a:r>
              <a:rPr lang="en-US" sz="1800" dirty="0">
                <a:effectLst/>
                <a:ea typeface="Times New Roman" panose="02020603050405020304" pitchFamily="18" charset="0"/>
              </a:rPr>
              <a:t>. Lab. Syst. 1987;2:37–52</a:t>
            </a:r>
            <a:endParaRPr lang="en-US" sz="1800" dirty="0">
              <a:ea typeface="Times New Roman" panose="02020603050405020304" pitchFamily="18" charset="0"/>
            </a:endParaRPr>
          </a:p>
          <a:p>
            <a:r>
              <a:rPr lang="en-US" sz="1800" dirty="0">
                <a:effectLst/>
                <a:ea typeface="Calibri" panose="020F0502020204030204" pitchFamily="34" charset="0"/>
                <a:cs typeface="Mangal" panose="02040503050203030202" pitchFamily="18" charset="0"/>
              </a:rPr>
              <a:t>8. </a:t>
            </a:r>
            <a:r>
              <a:rPr lang="en-IN" sz="1800" dirty="0">
                <a:effectLst/>
                <a:ea typeface="Times New Roman" panose="02020603050405020304" pitchFamily="18" charset="0"/>
                <a:cs typeface="Calibri" panose="020F0502020204030204" pitchFamily="34" charset="0"/>
              </a:rPr>
              <a:t>S. Rajaraman, S. K. </a:t>
            </a:r>
            <a:r>
              <a:rPr lang="en-IN" sz="1800" dirty="0" err="1">
                <a:effectLst/>
                <a:ea typeface="Times New Roman" panose="02020603050405020304" pitchFamily="18" charset="0"/>
                <a:cs typeface="Calibri" panose="020F0502020204030204" pitchFamily="34" charset="0"/>
              </a:rPr>
              <a:t>Antani</a:t>
            </a:r>
            <a:r>
              <a:rPr lang="en-IN" sz="1800" dirty="0">
                <a:effectLst/>
                <a:ea typeface="Times New Roman" panose="02020603050405020304" pitchFamily="18" charset="0"/>
                <a:cs typeface="Calibri" panose="020F0502020204030204" pitchFamily="34" charset="0"/>
              </a:rPr>
              <a:t>, M. </a:t>
            </a:r>
            <a:r>
              <a:rPr lang="en-IN" sz="1800" dirty="0" err="1">
                <a:effectLst/>
                <a:ea typeface="Times New Roman" panose="02020603050405020304" pitchFamily="18" charset="0"/>
                <a:cs typeface="Calibri" panose="020F0502020204030204" pitchFamily="34" charset="0"/>
              </a:rPr>
              <a:t>Poostchi</a:t>
            </a:r>
            <a:r>
              <a:rPr lang="en-IN" sz="1800" dirty="0">
                <a:effectLst/>
                <a:ea typeface="Times New Roman" panose="02020603050405020304" pitchFamily="18" charset="0"/>
                <a:cs typeface="Calibri" panose="020F0502020204030204" pitchFamily="34" charset="0"/>
              </a:rPr>
              <a:t> et al., “Pre-trained convolutional neural networks as feature extractors toward improved malaria parasite detection in thin blood smear images,” </a:t>
            </a:r>
            <a:r>
              <a:rPr lang="en-IN" sz="1800" dirty="0" err="1">
                <a:effectLst/>
                <a:ea typeface="Times New Roman" panose="02020603050405020304" pitchFamily="18" charset="0"/>
                <a:cs typeface="Calibri" panose="020F0502020204030204" pitchFamily="34" charset="0"/>
              </a:rPr>
              <a:t>PeerJ</a:t>
            </a:r>
            <a:r>
              <a:rPr lang="en-IN" sz="1800" dirty="0">
                <a:effectLst/>
                <a:ea typeface="Times New Roman" panose="02020603050405020304" pitchFamily="18" charset="0"/>
                <a:cs typeface="Calibri" panose="020F0502020204030204" pitchFamily="34" charset="0"/>
              </a:rPr>
              <a:t>, vol. 6, article e4568, 2018.</a:t>
            </a:r>
            <a:endParaRPr lang="en-IN" sz="1800" dirty="0">
              <a:effectLst/>
              <a:ea typeface="Calibri" panose="020F0502020204030204" pitchFamily="34" charset="0"/>
              <a:cs typeface="Mangal" panose="02040503050203030202" pitchFamily="18" charset="0"/>
            </a:endParaRPr>
          </a:p>
          <a:p>
            <a:r>
              <a:rPr lang="en-US" sz="1800" dirty="0">
                <a:effectLst/>
                <a:ea typeface="Calibri" panose="020F0502020204030204" pitchFamily="34" charset="0"/>
                <a:cs typeface="Mangal" panose="02040503050203030202" pitchFamily="18" charset="0"/>
              </a:rPr>
              <a:t>9. </a:t>
            </a:r>
            <a:r>
              <a:rPr lang="en-IN" sz="1800" dirty="0">
                <a:solidFill>
                  <a:srgbClr val="000000"/>
                </a:solidFill>
                <a:effectLst/>
                <a:ea typeface="Calibri" panose="020F0502020204030204" pitchFamily="34" charset="0"/>
                <a:cs typeface="Calibri" panose="020F0502020204030204" pitchFamily="34" charset="0"/>
              </a:rPr>
              <a:t>Liang Z., Powell A., </a:t>
            </a:r>
            <a:r>
              <a:rPr lang="en-IN" sz="1800" dirty="0" err="1">
                <a:solidFill>
                  <a:srgbClr val="000000"/>
                </a:solidFill>
                <a:effectLst/>
                <a:ea typeface="Calibri" panose="020F0502020204030204" pitchFamily="34" charset="0"/>
                <a:cs typeface="Calibri" panose="020F0502020204030204" pitchFamily="34" charset="0"/>
              </a:rPr>
              <a:t>Ersoy</a:t>
            </a:r>
            <a:r>
              <a:rPr lang="en-IN" sz="1800" dirty="0">
                <a:solidFill>
                  <a:srgbClr val="000000"/>
                </a:solidFill>
                <a:effectLst/>
                <a:ea typeface="Calibri" panose="020F0502020204030204" pitchFamily="34" charset="0"/>
                <a:cs typeface="Calibri" panose="020F0502020204030204" pitchFamily="34" charset="0"/>
              </a:rPr>
              <a:t> I., </a:t>
            </a:r>
            <a:r>
              <a:rPr lang="en-IN" sz="1800" dirty="0" err="1">
                <a:solidFill>
                  <a:srgbClr val="000000"/>
                </a:solidFill>
                <a:effectLst/>
                <a:ea typeface="Calibri" panose="020F0502020204030204" pitchFamily="34" charset="0"/>
                <a:cs typeface="Calibri" panose="020F0502020204030204" pitchFamily="34" charset="0"/>
              </a:rPr>
              <a:t>Poostchi</a:t>
            </a:r>
            <a:r>
              <a:rPr lang="en-IN" sz="1800" dirty="0">
                <a:solidFill>
                  <a:srgbClr val="000000"/>
                </a:solidFill>
                <a:effectLst/>
                <a:ea typeface="Calibri" panose="020F0502020204030204" pitchFamily="34" charset="0"/>
                <a:cs typeface="Calibri" panose="020F0502020204030204" pitchFamily="34" charset="0"/>
              </a:rPr>
              <a:t> M., </a:t>
            </a:r>
            <a:r>
              <a:rPr lang="en-IN" sz="1800" dirty="0" err="1">
                <a:solidFill>
                  <a:srgbClr val="000000"/>
                </a:solidFill>
                <a:effectLst/>
                <a:ea typeface="Calibri" panose="020F0502020204030204" pitchFamily="34" charset="0"/>
                <a:cs typeface="Calibri" panose="020F0502020204030204" pitchFamily="34" charset="0"/>
              </a:rPr>
              <a:t>Silamut</a:t>
            </a:r>
            <a:r>
              <a:rPr lang="en-IN" sz="1800" dirty="0">
                <a:solidFill>
                  <a:srgbClr val="000000"/>
                </a:solidFill>
                <a:effectLst/>
                <a:ea typeface="Calibri" panose="020F0502020204030204" pitchFamily="34" charset="0"/>
                <a:cs typeface="Calibri" panose="020F0502020204030204" pitchFamily="34" charset="0"/>
              </a:rPr>
              <a:t> K., </a:t>
            </a:r>
            <a:r>
              <a:rPr lang="en-IN" sz="1800" dirty="0" err="1">
                <a:solidFill>
                  <a:srgbClr val="000000"/>
                </a:solidFill>
                <a:effectLst/>
                <a:ea typeface="Calibri" panose="020F0502020204030204" pitchFamily="34" charset="0"/>
                <a:cs typeface="Calibri" panose="020F0502020204030204" pitchFamily="34" charset="0"/>
              </a:rPr>
              <a:t>Palaniappan</a:t>
            </a:r>
            <a:r>
              <a:rPr lang="en-IN" sz="1800" dirty="0">
                <a:solidFill>
                  <a:srgbClr val="000000"/>
                </a:solidFill>
                <a:effectLst/>
                <a:ea typeface="Calibri" panose="020F0502020204030204" pitchFamily="34" charset="0"/>
                <a:cs typeface="Calibri" panose="020F0502020204030204" pitchFamily="34" charset="0"/>
              </a:rPr>
              <a:t> K., Guo P., Hossain M.A., Sameer A., Maude R.J., et al. </a:t>
            </a:r>
            <a:r>
              <a:rPr lang="en-IN" sz="1800" dirty="0" err="1">
                <a:solidFill>
                  <a:srgbClr val="000000"/>
                </a:solidFill>
                <a:effectLst/>
                <a:ea typeface="Calibri" panose="020F0502020204030204" pitchFamily="34" charset="0"/>
                <a:cs typeface="Calibri" panose="020F0502020204030204" pitchFamily="34" charset="0"/>
              </a:rPr>
              <a:t>Cnn</a:t>
            </a:r>
            <a:r>
              <a:rPr lang="en-IN" sz="1800" dirty="0">
                <a:solidFill>
                  <a:srgbClr val="000000"/>
                </a:solidFill>
                <a:effectLst/>
                <a:ea typeface="Calibri" panose="020F0502020204030204" pitchFamily="34" charset="0"/>
                <a:cs typeface="Calibri" panose="020F0502020204030204" pitchFamily="34" charset="0"/>
              </a:rPr>
              <a:t>-based image analysis for malaria diagnosis; Proceedings of the 2016 IEEE International Conference on Bioinformatics and Biomedicine (BIBM); Shenzhen, China. 15–18 December 2016; pp. 493–496. </a:t>
            </a:r>
            <a:endParaRPr lang="en-IN" sz="1800" dirty="0">
              <a:effectLst/>
              <a:ea typeface="Calibri" panose="020F0502020204030204" pitchFamily="34" charset="0"/>
              <a:cs typeface="Mangal" panose="02040503050203030202" pitchFamily="18" charset="0"/>
            </a:endParaRPr>
          </a:p>
          <a:p>
            <a:endParaRPr lang="en-IN" sz="1800" dirty="0">
              <a:effectLst/>
              <a:ea typeface="Calibri" panose="020F0502020204030204" pitchFamily="34" charset="0"/>
              <a:cs typeface="Mangal" panose="02040503050203030202" pitchFamily="18"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1785747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69FA48-D18F-44BA-A86C-DC92E8F11AAB}"/>
              </a:ext>
            </a:extLst>
          </p:cNvPr>
          <p:cNvSpPr>
            <a:spLocks noGrp="1"/>
          </p:cNvSpPr>
          <p:nvPr>
            <p:ph idx="1"/>
          </p:nvPr>
        </p:nvSpPr>
        <p:spPr>
          <a:xfrm>
            <a:off x="1517904" y="1114424"/>
            <a:ext cx="9144000" cy="4984623"/>
          </a:xfrm>
        </p:spPr>
        <p:txBody>
          <a:bodyPr>
            <a:normAutofit/>
          </a:bodyPr>
          <a:lstStyle/>
          <a:p>
            <a:r>
              <a:rPr lang="en-IN" sz="1600" dirty="0"/>
              <a:t>10. </a:t>
            </a:r>
            <a:r>
              <a:rPr lang="en-IN" sz="1600" dirty="0">
                <a:solidFill>
                  <a:srgbClr val="000000"/>
                </a:solidFill>
                <a:effectLst/>
                <a:ea typeface="Calibri" panose="020F0502020204030204" pitchFamily="34" charset="0"/>
                <a:cs typeface="Calibri" panose="020F0502020204030204" pitchFamily="34" charset="0"/>
              </a:rPr>
              <a:t>Deng J., Dong W., </a:t>
            </a:r>
            <a:r>
              <a:rPr lang="en-IN" sz="1600" dirty="0" err="1">
                <a:solidFill>
                  <a:srgbClr val="000000"/>
                </a:solidFill>
                <a:effectLst/>
                <a:ea typeface="Calibri" panose="020F0502020204030204" pitchFamily="34" charset="0"/>
                <a:cs typeface="Calibri" panose="020F0502020204030204" pitchFamily="34" charset="0"/>
              </a:rPr>
              <a:t>Socher</a:t>
            </a:r>
            <a:r>
              <a:rPr lang="en-IN" sz="1600" dirty="0">
                <a:solidFill>
                  <a:srgbClr val="000000"/>
                </a:solidFill>
                <a:effectLst/>
                <a:ea typeface="Calibri" panose="020F0502020204030204" pitchFamily="34" charset="0"/>
                <a:cs typeface="Calibri" panose="020F0502020204030204" pitchFamily="34" charset="0"/>
              </a:rPr>
              <a:t> R., Li L.J., Li K., Fei-Fei L. </a:t>
            </a:r>
            <a:r>
              <a:rPr lang="en-IN" sz="1600" dirty="0" err="1">
                <a:solidFill>
                  <a:srgbClr val="000000"/>
                </a:solidFill>
                <a:effectLst/>
                <a:ea typeface="Calibri" panose="020F0502020204030204" pitchFamily="34" charset="0"/>
                <a:cs typeface="Calibri" panose="020F0502020204030204" pitchFamily="34" charset="0"/>
              </a:rPr>
              <a:t>Imagenet</a:t>
            </a:r>
            <a:r>
              <a:rPr lang="en-IN" sz="1600" dirty="0">
                <a:solidFill>
                  <a:srgbClr val="000000"/>
                </a:solidFill>
                <a:effectLst/>
                <a:ea typeface="Calibri" panose="020F0502020204030204" pitchFamily="34" charset="0"/>
                <a:cs typeface="Calibri" panose="020F0502020204030204" pitchFamily="34" charset="0"/>
              </a:rPr>
              <a:t>: A large-scale hierarchical image database; Proceedings of the 2009 IEEE Conference on Computer Vision and Pattern Recognition; Miami, FL, USA. 20–25 June 2009; pp. 248–255. </a:t>
            </a:r>
            <a:endParaRPr lang="en-IN" sz="1600" dirty="0">
              <a:effectLst/>
              <a:ea typeface="Calibri" panose="020F0502020204030204" pitchFamily="34" charset="0"/>
              <a:cs typeface="Mangal" panose="02040503050203030202" pitchFamily="18" charset="0"/>
            </a:endParaRPr>
          </a:p>
          <a:p>
            <a:r>
              <a:rPr lang="en-IN" sz="1600" dirty="0"/>
              <a:t>11. </a:t>
            </a:r>
            <a:r>
              <a:rPr lang="en-IN" sz="1600" dirty="0">
                <a:solidFill>
                  <a:srgbClr val="000000"/>
                </a:solidFill>
                <a:effectLst/>
                <a:ea typeface="Calibri" panose="020F0502020204030204" pitchFamily="34" charset="0"/>
                <a:cs typeface="Calibri" panose="020F0502020204030204" pitchFamily="34" charset="0"/>
              </a:rPr>
              <a:t>Hung J., Carpenter A. Applying faster r-</a:t>
            </a:r>
            <a:r>
              <a:rPr lang="en-IN" sz="1600" dirty="0" err="1">
                <a:solidFill>
                  <a:srgbClr val="000000"/>
                </a:solidFill>
                <a:effectLst/>
                <a:ea typeface="Calibri" panose="020F0502020204030204" pitchFamily="34" charset="0"/>
                <a:cs typeface="Calibri" panose="020F0502020204030204" pitchFamily="34" charset="0"/>
              </a:rPr>
              <a:t>cnn</a:t>
            </a:r>
            <a:r>
              <a:rPr lang="en-IN" sz="1600" dirty="0">
                <a:solidFill>
                  <a:srgbClr val="000000"/>
                </a:solidFill>
                <a:effectLst/>
                <a:ea typeface="Calibri" panose="020F0502020204030204" pitchFamily="34" charset="0"/>
                <a:cs typeface="Calibri" panose="020F0502020204030204" pitchFamily="34" charset="0"/>
              </a:rPr>
              <a:t> for object detection on malaria images; Proceedings of the IEEE Conference on Computer Vision and Pattern Recognition Workshops; Honolulu, HI, USA. 21–26 July 2017; pp. 56–61. </a:t>
            </a:r>
            <a:endParaRPr lang="en-IN" sz="1600" dirty="0">
              <a:effectLst/>
              <a:ea typeface="Calibri" panose="020F0502020204030204" pitchFamily="34" charset="0"/>
              <a:cs typeface="Mangal" panose="02040503050203030202" pitchFamily="18" charset="0"/>
            </a:endParaRPr>
          </a:p>
          <a:p>
            <a:r>
              <a:rPr lang="en-IN" sz="1600" dirty="0"/>
              <a:t>12. </a:t>
            </a:r>
            <a:r>
              <a:rPr lang="en-IN" sz="1600" dirty="0">
                <a:solidFill>
                  <a:srgbClr val="000000"/>
                </a:solidFill>
                <a:effectLst/>
                <a:ea typeface="Calibri" panose="020F0502020204030204" pitchFamily="34" charset="0"/>
                <a:cs typeface="Calibri" panose="020F0502020204030204" pitchFamily="34" charset="0"/>
              </a:rPr>
              <a:t>J.A. Quinn, A. </a:t>
            </a:r>
            <a:r>
              <a:rPr lang="en-IN" sz="1600" dirty="0" err="1">
                <a:solidFill>
                  <a:srgbClr val="000000"/>
                </a:solidFill>
                <a:effectLst/>
                <a:ea typeface="Calibri" panose="020F0502020204030204" pitchFamily="34" charset="0"/>
                <a:cs typeface="Calibri" panose="020F0502020204030204" pitchFamily="34" charset="0"/>
              </a:rPr>
              <a:t>Andama</a:t>
            </a:r>
            <a:r>
              <a:rPr lang="en-IN" sz="1600" dirty="0">
                <a:solidFill>
                  <a:srgbClr val="000000"/>
                </a:solidFill>
                <a:effectLst/>
                <a:ea typeface="Calibri" panose="020F0502020204030204" pitchFamily="34" charset="0"/>
                <a:cs typeface="Calibri" panose="020F0502020204030204" pitchFamily="34" charset="0"/>
              </a:rPr>
              <a:t>, I. </a:t>
            </a:r>
            <a:r>
              <a:rPr lang="en-IN" sz="1600" dirty="0" err="1">
                <a:solidFill>
                  <a:srgbClr val="000000"/>
                </a:solidFill>
                <a:effectLst/>
                <a:ea typeface="Calibri" panose="020F0502020204030204" pitchFamily="34" charset="0"/>
                <a:cs typeface="Calibri" panose="020F0502020204030204" pitchFamily="34" charset="0"/>
              </a:rPr>
              <a:t>Munabi</a:t>
            </a:r>
            <a:r>
              <a:rPr lang="en-IN" sz="1600" dirty="0">
                <a:solidFill>
                  <a:srgbClr val="000000"/>
                </a:solidFill>
                <a:effectLst/>
                <a:ea typeface="Calibri" panose="020F0502020204030204" pitchFamily="34" charset="0"/>
                <a:cs typeface="Calibri" panose="020F0502020204030204" pitchFamily="34" charset="0"/>
              </a:rPr>
              <a:t>, F.N. Kiwanuka Automated blood smear analysis for mobile malaria diagnosis Mobile Point Care Monitors </a:t>
            </a:r>
            <a:r>
              <a:rPr lang="en-IN" sz="1600" dirty="0" err="1">
                <a:solidFill>
                  <a:srgbClr val="000000"/>
                </a:solidFill>
                <a:effectLst/>
                <a:ea typeface="Calibri" panose="020F0502020204030204" pitchFamily="34" charset="0"/>
                <a:cs typeface="Calibri" panose="020F0502020204030204" pitchFamily="34" charset="0"/>
              </a:rPr>
              <a:t>Diagno</a:t>
            </a:r>
            <a:r>
              <a:rPr lang="en-IN" sz="1600" dirty="0">
                <a:solidFill>
                  <a:srgbClr val="000000"/>
                </a:solidFill>
                <a:effectLst/>
                <a:ea typeface="Calibri" panose="020F0502020204030204" pitchFamily="34" charset="0"/>
                <a:cs typeface="Calibri" panose="020F0502020204030204" pitchFamily="34" charset="0"/>
              </a:rPr>
              <a:t> Device Design, 31 (2014), p. 115</a:t>
            </a:r>
            <a:endParaRPr lang="en-IN" sz="16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4105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EBBA999-2456-4F75-BF05-9AF95627E86F}"/>
              </a:ext>
            </a:extLst>
          </p:cNvPr>
          <p:cNvSpPr/>
          <p:nvPr/>
        </p:nvSpPr>
        <p:spPr>
          <a:xfrm>
            <a:off x="1600200" y="2505075"/>
            <a:ext cx="8534400" cy="1446550"/>
          </a:xfrm>
          <a:prstGeom prst="rect">
            <a:avLst/>
          </a:prstGeom>
          <a:noFill/>
        </p:spPr>
        <p:txBody>
          <a:bodyPr wrap="square" lIns="91440" tIns="45720" rIns="91440" bIns="45720">
            <a:spAutoFit/>
          </a:bodyPr>
          <a:lstStyle/>
          <a:p>
            <a:pPr algn="ctr"/>
            <a:r>
              <a:rPr lang="en-US" sz="8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62598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E18BF-8A16-4157-9D43-38CBB85A2352}"/>
              </a:ext>
            </a:extLst>
          </p:cNvPr>
          <p:cNvSpPr>
            <a:spLocks noGrp="1"/>
          </p:cNvSpPr>
          <p:nvPr>
            <p:ph type="title"/>
          </p:nvPr>
        </p:nvSpPr>
        <p:spPr>
          <a:xfrm>
            <a:off x="1517904" y="1517904"/>
            <a:ext cx="9144000" cy="749046"/>
          </a:xfrm>
        </p:spPr>
        <p:txBody>
          <a:bodyPr/>
          <a:lstStyle/>
          <a:p>
            <a:r>
              <a:rPr lang="en-IN" dirty="0"/>
              <a:t>Introduction</a:t>
            </a:r>
          </a:p>
        </p:txBody>
      </p:sp>
      <p:sp>
        <p:nvSpPr>
          <p:cNvPr id="3" name="Content Placeholder 2">
            <a:extLst>
              <a:ext uri="{FF2B5EF4-FFF2-40B4-BE49-F238E27FC236}">
                <a16:creationId xmlns:a16="http://schemas.microsoft.com/office/drawing/2014/main" xmlns="" id="{1CA67EB3-6B25-4BC3-83B6-2B77FED448D6}"/>
              </a:ext>
            </a:extLst>
          </p:cNvPr>
          <p:cNvSpPr>
            <a:spLocks noGrp="1"/>
          </p:cNvSpPr>
          <p:nvPr>
            <p:ph idx="1"/>
          </p:nvPr>
        </p:nvSpPr>
        <p:spPr>
          <a:xfrm>
            <a:off x="1530096" y="2247900"/>
            <a:ext cx="9144000" cy="3832098"/>
          </a:xfrm>
        </p:spPr>
        <p:txBody>
          <a:bodyPr>
            <a:normAutofit/>
          </a:bodyPr>
          <a:lstStyle/>
          <a:p>
            <a:r>
              <a:rPr lang="en-US" sz="1800" dirty="0">
                <a:solidFill>
                  <a:srgbClr val="000000"/>
                </a:solidFill>
                <a:effectLst/>
                <a:latin typeface="Avenir Next LT Pro (Body)"/>
                <a:ea typeface="Calibri" panose="020F0502020204030204" pitchFamily="34" charset="0"/>
              </a:rPr>
              <a:t>Malaria is a serious and a life-threatening disease caused by plasmodium parasites that are transmitted to people through the bites of infected Anopheles mosquitoes</a:t>
            </a:r>
            <a:r>
              <a:rPr lang="en-US" sz="1800" dirty="0">
                <a:effectLst/>
                <a:latin typeface="Avenir Next LT Pro (Body)"/>
                <a:ea typeface="Calibri" panose="020F0502020204030204" pitchFamily="34" charset="0"/>
              </a:rPr>
              <a:t>.</a:t>
            </a:r>
            <a:r>
              <a:rPr lang="en-US" sz="1800" dirty="0">
                <a:solidFill>
                  <a:srgbClr val="000000"/>
                </a:solidFill>
                <a:effectLst/>
                <a:latin typeface="Avenir Next LT Pro (Body)"/>
                <a:ea typeface="Calibri" panose="020F0502020204030204" pitchFamily="34" charset="0"/>
              </a:rPr>
              <a:t> </a:t>
            </a:r>
            <a:r>
              <a:rPr lang="en-US" sz="1800" dirty="0">
                <a:solidFill>
                  <a:srgbClr val="000000"/>
                </a:solidFill>
                <a:effectLst/>
                <a:latin typeface="Avenir Next LT Pro (Body)"/>
                <a:ea typeface="Times New Roman" panose="02020603050405020304" pitchFamily="18" charset="0"/>
              </a:rPr>
              <a:t>Malaria poses a huge burden on the health of the world, with about 200 million people suffering worldwide and more than 400,000 deaths per year. </a:t>
            </a:r>
          </a:p>
          <a:p>
            <a:r>
              <a:rPr lang="en-US" sz="1800" dirty="0">
                <a:effectLst/>
                <a:latin typeface="Avenir Next LT Pro (Body)"/>
                <a:ea typeface="Times New Roman" panose="02020603050405020304" pitchFamily="18" charset="0"/>
              </a:rPr>
              <a:t>It is one of the most common disease in the world. </a:t>
            </a:r>
            <a:r>
              <a:rPr lang="en-US" sz="1800" dirty="0">
                <a:latin typeface="Avenir Next LT Pro (Body)"/>
                <a:ea typeface="Times New Roman" panose="02020603050405020304" pitchFamily="18" charset="0"/>
              </a:rPr>
              <a:t>In particular </a:t>
            </a:r>
            <a:r>
              <a:rPr lang="en-US" sz="1800" dirty="0">
                <a:effectLst/>
                <a:latin typeface="Avenir Next LT Pro (Body)"/>
                <a:ea typeface="Times New Roman" panose="02020603050405020304" pitchFamily="18" charset="0"/>
              </a:rPr>
              <a:t>children, pregnant women, patients with other health condition like HIV/AIDS and travelers who have no prior exposure to malaria are more . </a:t>
            </a:r>
            <a:r>
              <a:rPr lang="en-US" sz="1800" dirty="0">
                <a:solidFill>
                  <a:srgbClr val="000000"/>
                </a:solidFill>
                <a:effectLst/>
                <a:latin typeface="Avenir Next LT Pro (Body)"/>
                <a:ea typeface="Times New Roman" panose="02020603050405020304" pitchFamily="18" charset="0"/>
              </a:rPr>
              <a:t>In addition to biomedical research and political endeavors, modern information technology is also playing an important role in many attempts to fight this disease. </a:t>
            </a:r>
            <a:endParaRPr lang="en-US" sz="1800" dirty="0">
              <a:solidFill>
                <a:srgbClr val="000000"/>
              </a:solidFill>
              <a:effectLst/>
              <a:latin typeface="Avenir Next LT Pro (Body)"/>
              <a:ea typeface="Calibri" panose="020F0502020204030204" pitchFamily="34" charset="0"/>
            </a:endParaRPr>
          </a:p>
          <a:p>
            <a:r>
              <a:rPr lang="en-IN" sz="1800" dirty="0">
                <a:solidFill>
                  <a:srgbClr val="000000"/>
                </a:solidFill>
                <a:effectLst/>
                <a:latin typeface="Avenir Next LT Pro (Body)"/>
                <a:ea typeface="Calibri" panose="020F0502020204030204" pitchFamily="34" charset="0"/>
                <a:cs typeface="Calibri" panose="020F0502020204030204" pitchFamily="34" charset="0"/>
              </a:rPr>
              <a:t>The World Health Organization (WHO) carries out a program to control malaria on a global scale, focusing on health care, early diagnosis of the disease, early treatment, and prevention of disease. </a:t>
            </a:r>
            <a:endParaRPr lang="en-IN" dirty="0">
              <a:latin typeface="Avenir Next LT Pro (Body)"/>
            </a:endParaRPr>
          </a:p>
        </p:txBody>
      </p:sp>
      <p:pic>
        <p:nvPicPr>
          <p:cNvPr id="9" name="Picture 8">
            <a:extLst>
              <a:ext uri="{FF2B5EF4-FFF2-40B4-BE49-F238E27FC236}">
                <a16:creationId xmlns:a16="http://schemas.microsoft.com/office/drawing/2014/main" xmlns="" id="{CB982E18-F0FF-4214-908E-F64B09351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9253" y="924973"/>
            <a:ext cx="1955021" cy="1185862"/>
          </a:xfrm>
          <a:prstGeom prst="rect">
            <a:avLst/>
          </a:prstGeom>
        </p:spPr>
      </p:pic>
    </p:spTree>
    <p:extLst>
      <p:ext uri="{BB962C8B-B14F-4D97-AF65-F5344CB8AC3E}">
        <p14:creationId xmlns:p14="http://schemas.microsoft.com/office/powerpoint/2010/main" val="298881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CA67EB3-6B25-4BC3-83B6-2B77FED448D6}"/>
              </a:ext>
            </a:extLst>
          </p:cNvPr>
          <p:cNvSpPr>
            <a:spLocks noGrp="1"/>
          </p:cNvSpPr>
          <p:nvPr>
            <p:ph idx="1"/>
          </p:nvPr>
        </p:nvSpPr>
        <p:spPr>
          <a:xfrm>
            <a:off x="1517904" y="1066800"/>
            <a:ext cx="9144000" cy="5032248"/>
          </a:xfrm>
        </p:spPr>
        <p:txBody>
          <a:bodyPr>
            <a:normAutofit/>
          </a:bodyPr>
          <a:lstStyle/>
          <a:p>
            <a:r>
              <a:rPr lang="en-IN" sz="1800" dirty="0">
                <a:effectLst/>
                <a:latin typeface="Avenir Next LT Pro (Body)"/>
                <a:ea typeface="Times New Roman" panose="02020603050405020304" pitchFamily="18" charset="0"/>
                <a:cs typeface="Calibri" panose="020F0502020204030204" pitchFamily="34" charset="0"/>
              </a:rPr>
              <a:t>When a Plasmodium infected female mosquito bites a person who has malaria, it drinks the person’s blood, which contains the Plasmodium parasites. When the mosquito bites another person, it injects the parasites into that person and make their way into the bloodstream and head to the liver. From the liver the infection spread to Red blood cells and that's when a human body start showing symptoms. That’s how the disease spreads.</a:t>
            </a:r>
            <a:endParaRPr lang="en-US" sz="1800" dirty="0">
              <a:effectLst/>
              <a:latin typeface="Avenir Next LT Pro (Body)"/>
              <a:ea typeface="Calibri" panose="020F0502020204030204" pitchFamily="34" charset="0"/>
              <a:cs typeface="Mangal" panose="02040503050203030202" pitchFamily="18" charset="0"/>
            </a:endParaRPr>
          </a:p>
          <a:p>
            <a:r>
              <a:rPr lang="en-IN" sz="1800" dirty="0">
                <a:effectLst/>
                <a:latin typeface="Avenir Next LT Pro (Body)"/>
                <a:ea typeface="Times New Roman" panose="02020603050405020304" pitchFamily="18" charset="0"/>
                <a:cs typeface="Calibri" panose="020F0502020204030204" pitchFamily="34" charset="0"/>
              </a:rPr>
              <a:t>Also, transmission is more in places where the mosquito lifespan is longer than expected as the parasite has time to complete its development inside the mosquito and there they prefer to bite humans rather than other animals. </a:t>
            </a:r>
            <a:endParaRPr lang="en-US" sz="1800" dirty="0">
              <a:effectLst/>
              <a:latin typeface="Avenir Next LT Pro (Body)"/>
              <a:ea typeface="Calibri" panose="020F0502020204030204" pitchFamily="34" charset="0"/>
              <a:cs typeface="Mangal" panose="02040503050203030202" pitchFamily="18" charset="0"/>
            </a:endParaRPr>
          </a:p>
          <a:p>
            <a:r>
              <a:rPr lang="en-IN" sz="1800" dirty="0">
                <a:effectLst/>
                <a:latin typeface="Avenir Next LT Pro (Body)"/>
                <a:ea typeface="Times New Roman" panose="02020603050405020304" pitchFamily="18" charset="0"/>
                <a:cs typeface="Calibri" panose="020F0502020204030204" pitchFamily="34" charset="0"/>
              </a:rPr>
              <a:t>It also depends on climatic conditions that may affect the number, life span and the survival of mosquitoes, such as rainfall patterns, temperature and humidity.</a:t>
            </a:r>
            <a:endParaRPr lang="en-US" sz="1800" dirty="0">
              <a:effectLst/>
              <a:latin typeface="Avenir Next LT Pro (Body)"/>
              <a:ea typeface="Calibri" panose="020F0502020204030204" pitchFamily="34" charset="0"/>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xmlns="" id="{61BC84A8-E2A2-43F2-A4E4-40EA253EC4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9667541">
            <a:off x="5667376" y="4724598"/>
            <a:ext cx="1066800" cy="847513"/>
          </a:xfrm>
          <a:prstGeom prst="rect">
            <a:avLst/>
          </a:prstGeom>
        </p:spPr>
      </p:pic>
    </p:spTree>
    <p:extLst>
      <p:ext uri="{BB962C8B-B14F-4D97-AF65-F5344CB8AC3E}">
        <p14:creationId xmlns:p14="http://schemas.microsoft.com/office/powerpoint/2010/main" val="90090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CA67EB3-6B25-4BC3-83B6-2B77FED448D6}"/>
              </a:ext>
            </a:extLst>
          </p:cNvPr>
          <p:cNvSpPr>
            <a:spLocks noGrp="1"/>
          </p:cNvSpPr>
          <p:nvPr>
            <p:ph idx="1"/>
          </p:nvPr>
        </p:nvSpPr>
        <p:spPr>
          <a:xfrm>
            <a:off x="1517904" y="1085850"/>
            <a:ext cx="9144000" cy="5013198"/>
          </a:xfrm>
        </p:spPr>
        <p:txBody>
          <a:bodyPr>
            <a:normAutofit/>
          </a:bodyPr>
          <a:lstStyle/>
          <a:p>
            <a:pPr marL="0" marR="0">
              <a:spcBef>
                <a:spcPts val="0"/>
              </a:spcBef>
              <a:spcAft>
                <a:spcPts val="0"/>
              </a:spcAft>
            </a:pPr>
            <a:r>
              <a:rPr lang="en-IN" sz="1800" dirty="0">
                <a:effectLst/>
                <a:latin typeface="Avenir Next LT Pro (Body)"/>
                <a:ea typeface="Times New Roman" panose="02020603050405020304" pitchFamily="18" charset="0"/>
                <a:cs typeface="Calibri" panose="020F0502020204030204" pitchFamily="34" charset="0"/>
              </a:rPr>
              <a:t>To protect from mosquito bites, one should:</a:t>
            </a:r>
            <a:r>
              <a:rPr lang="en-IN" sz="1200" dirty="0">
                <a:latin typeface="Avenir Next LT Pro (Body)"/>
                <a:ea typeface="Times New Roman" panose="02020603050405020304" pitchFamily="18" charset="0"/>
                <a:cs typeface="Calibri" panose="020F0502020204030204" pitchFamily="34" charset="0"/>
              </a:rPr>
              <a:t>			</a:t>
            </a:r>
            <a:endParaRPr lang="en-IN" sz="1200" dirty="0">
              <a:effectLst/>
              <a:latin typeface="Avenir Next LT Pro (Body)"/>
              <a:ea typeface="Times New Roman" panose="02020603050405020304" pitchFamily="18" charset="0"/>
              <a:cs typeface="Calibri" panose="020F0502020204030204" pitchFamily="34" charset="0"/>
            </a:endParaRPr>
          </a:p>
          <a:p>
            <a:pPr lvl="2">
              <a:spcBef>
                <a:spcPts val="0"/>
              </a:spcBef>
              <a:buFont typeface="+mj-lt"/>
              <a:buAutoNum type="arabicPeriod"/>
            </a:pPr>
            <a:r>
              <a:rPr lang="en-IN" sz="1800" dirty="0">
                <a:effectLst/>
                <a:latin typeface="Avenir Next LT Pro (Body)"/>
                <a:ea typeface="Times New Roman" panose="02020603050405020304" pitchFamily="18" charset="0"/>
                <a:cs typeface="Calibri" panose="020F0502020204030204" pitchFamily="34" charset="0"/>
              </a:rPr>
              <a:t>Always cover your body parts. Wear pants and long-sleeved t-shirts and shirts. Try to cover most of your body parts with clothes.</a:t>
            </a:r>
            <a:endParaRPr lang="en-US" sz="1800" dirty="0">
              <a:effectLst/>
              <a:latin typeface="Avenir Next LT Pro (Body)"/>
              <a:ea typeface="Calibri" panose="020F0502020204030204" pitchFamily="34" charset="0"/>
              <a:cs typeface="Mangal" panose="02040503050203030202" pitchFamily="18" charset="0"/>
            </a:endParaRPr>
          </a:p>
          <a:p>
            <a:pPr lvl="2">
              <a:spcBef>
                <a:spcPts val="0"/>
              </a:spcBef>
              <a:buFont typeface="+mj-lt"/>
              <a:buAutoNum type="arabicPeriod"/>
            </a:pPr>
            <a:r>
              <a:rPr lang="en-US" sz="1800" dirty="0">
                <a:effectLst/>
                <a:latin typeface="Avenir Next LT Pro (Body)"/>
                <a:ea typeface="Times New Roman" panose="02020603050405020304" pitchFamily="18" charset="0"/>
              </a:rPr>
              <a:t>Apply insect repellent to body parts that are not cover. Use only those insect repellents registered with Environmental Protection Agency. Never use a spray directly on your face.</a:t>
            </a:r>
          </a:p>
          <a:p>
            <a:pPr lvl="2">
              <a:spcBef>
                <a:spcPts val="0"/>
              </a:spcBef>
              <a:buFont typeface="+mj-lt"/>
              <a:buAutoNum type="arabicPeriod"/>
            </a:pPr>
            <a:r>
              <a:rPr lang="en-US" sz="1800" dirty="0">
                <a:effectLst/>
                <a:latin typeface="Avenir Next LT Pro (Body)"/>
                <a:ea typeface="Times New Roman" panose="02020603050405020304" pitchFamily="18" charset="0"/>
              </a:rPr>
              <a:t>Apply repellent to clothing. Sprays containing permethrin are safe and can be applied to clothing.</a:t>
            </a:r>
            <a:endParaRPr lang="en-US" sz="1800" dirty="0">
              <a:latin typeface="Avenir Next LT Pro (Body)"/>
              <a:ea typeface="Times New Roman" panose="02020603050405020304" pitchFamily="18" charset="0"/>
            </a:endParaRPr>
          </a:p>
          <a:p>
            <a:pPr lvl="2">
              <a:spcBef>
                <a:spcPts val="0"/>
              </a:spcBef>
              <a:buFont typeface="+mj-lt"/>
              <a:buAutoNum type="arabicPeriod"/>
            </a:pPr>
            <a:r>
              <a:rPr lang="en-IN" sz="1800" dirty="0">
                <a:effectLst/>
                <a:latin typeface="Avenir Next LT Pro (Body)"/>
                <a:ea typeface="Times New Roman" panose="02020603050405020304" pitchFamily="18" charset="0"/>
                <a:cs typeface="Calibri" panose="020F0502020204030204" pitchFamily="34" charset="0"/>
              </a:rPr>
              <a:t>Sleep under a mosquito net. In particular, those treated with insecticides help prevent mosquito bites while you are sleeping.</a:t>
            </a:r>
            <a:endParaRPr lang="en-US" sz="1800" dirty="0">
              <a:effectLst/>
              <a:latin typeface="Avenir Next LT Pro (Body)"/>
              <a:ea typeface="Calibri" panose="020F0502020204030204" pitchFamily="34" charset="0"/>
              <a:cs typeface="Mangal" panose="02040503050203030202" pitchFamily="18" charset="0"/>
            </a:endParaRPr>
          </a:p>
          <a:p>
            <a:pPr lvl="2">
              <a:spcBef>
                <a:spcPts val="0"/>
              </a:spcBef>
              <a:buFont typeface="+mj-lt"/>
              <a:buAutoNum type="arabicPeriod"/>
            </a:pPr>
            <a:r>
              <a:rPr lang="en-IN" sz="1800" dirty="0">
                <a:effectLst/>
                <a:latin typeface="Avenir Next LT Pro (Body)"/>
                <a:ea typeface="Times New Roman" panose="02020603050405020304" pitchFamily="18" charset="0"/>
                <a:cs typeface="Calibri" panose="020F0502020204030204" pitchFamily="34" charset="0"/>
              </a:rPr>
              <a:t>Try to be in an air-conditioned room. If your room isn’t air-conditioned, keep the fan always switched on. Mosquitoes are less active in circulating air.</a:t>
            </a:r>
            <a:endParaRPr lang="en-US" sz="1800" dirty="0">
              <a:effectLst/>
              <a:latin typeface="Avenir Next LT Pro (Body)"/>
              <a:ea typeface="Calibri" panose="020F0502020204030204" pitchFamily="34" charset="0"/>
              <a:cs typeface="Mangal" panose="02040503050203030202" pitchFamily="18" charset="0"/>
            </a:endParaRPr>
          </a:p>
        </p:txBody>
      </p:sp>
      <p:pic>
        <p:nvPicPr>
          <p:cNvPr id="10" name="Picture 9">
            <a:extLst>
              <a:ext uri="{FF2B5EF4-FFF2-40B4-BE49-F238E27FC236}">
                <a16:creationId xmlns:a16="http://schemas.microsoft.com/office/drawing/2014/main" xmlns="" id="{EB332F4D-865E-4EE6-AA3F-AFC0AF757B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1625" y="4827548"/>
            <a:ext cx="1330391" cy="1271500"/>
          </a:xfrm>
          <a:prstGeom prst="rect">
            <a:avLst/>
          </a:prstGeom>
        </p:spPr>
      </p:pic>
      <p:pic>
        <p:nvPicPr>
          <p:cNvPr id="12" name="Picture 11">
            <a:extLst>
              <a:ext uri="{FF2B5EF4-FFF2-40B4-BE49-F238E27FC236}">
                <a16:creationId xmlns:a16="http://schemas.microsoft.com/office/drawing/2014/main" xmlns="" id="{BC8A8C84-843A-46D6-9A88-00736CE8D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450" y="4756023"/>
            <a:ext cx="1343025" cy="1343025"/>
          </a:xfrm>
          <a:prstGeom prst="rect">
            <a:avLst/>
          </a:prstGeom>
        </p:spPr>
      </p:pic>
    </p:spTree>
    <p:extLst>
      <p:ext uri="{BB962C8B-B14F-4D97-AF65-F5344CB8AC3E}">
        <p14:creationId xmlns:p14="http://schemas.microsoft.com/office/powerpoint/2010/main" val="83054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B05EB-C145-4811-84A5-DE201ED7ACE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02EEFA92-8533-4F52-B163-ABF1739779C1}"/>
              </a:ext>
            </a:extLst>
          </p:cNvPr>
          <p:cNvSpPr>
            <a:spLocks noGrp="1"/>
          </p:cNvSpPr>
          <p:nvPr>
            <p:ph idx="1"/>
          </p:nvPr>
        </p:nvSpPr>
        <p:spPr>
          <a:xfrm>
            <a:off x="1530096" y="2279905"/>
            <a:ext cx="9144000" cy="3432048"/>
          </a:xfrm>
        </p:spPr>
        <p:txBody>
          <a:bodyPr>
            <a:normAutofit/>
          </a:bodyPr>
          <a:lstStyle/>
          <a:p>
            <a:r>
              <a:rPr lang="en-IN" sz="2000" dirty="0"/>
              <a:t>The most common method of diagnosing Malaria, which is one of the most serious and life-threatening disease in the world, is to have a qualified technician visually inspect the blood smear under a microscope. Diagnosis by this method relies on experience and knowledge of person conducting the experiment. Through modern deep learning tools, we aim to automate this process as manual processes are time consuming and prone to human error.  Our model should be also leave scope for future training with more data and could be also used as an application on smartphones.</a:t>
            </a:r>
          </a:p>
        </p:txBody>
      </p:sp>
    </p:spTree>
    <p:extLst>
      <p:ext uri="{BB962C8B-B14F-4D97-AF65-F5344CB8AC3E}">
        <p14:creationId xmlns:p14="http://schemas.microsoft.com/office/powerpoint/2010/main" val="348455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C8158DAB-F106-4218-824F-E4938E530855}"/>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47725" y="814197"/>
            <a:ext cx="10467976" cy="5314838"/>
          </a:xfrm>
          <a:prstGeom prst="rect">
            <a:avLst/>
          </a:prstGeom>
        </p:spPr>
      </p:pic>
      <p:sp>
        <p:nvSpPr>
          <p:cNvPr id="2" name="Title 1">
            <a:extLst>
              <a:ext uri="{FF2B5EF4-FFF2-40B4-BE49-F238E27FC236}">
                <a16:creationId xmlns:a16="http://schemas.microsoft.com/office/drawing/2014/main" xmlns="" id="{BF800F5A-DA97-4FE3-B030-D552FC199C88}"/>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xmlns="" id="{20FC9DFF-1FA3-4F29-A6F0-2AF0F268736D}"/>
              </a:ext>
            </a:extLst>
          </p:cNvPr>
          <p:cNvSpPr>
            <a:spLocks noGrp="1"/>
          </p:cNvSpPr>
          <p:nvPr>
            <p:ph idx="1"/>
          </p:nvPr>
        </p:nvSpPr>
        <p:spPr>
          <a:xfrm>
            <a:off x="1530096" y="2319852"/>
            <a:ext cx="9144000" cy="3127248"/>
          </a:xfrm>
        </p:spPr>
        <p:txBody>
          <a:bodyPr>
            <a:normAutofit/>
          </a:bodyPr>
          <a:lstStyle/>
          <a:p>
            <a:r>
              <a:rPr lang="en-US" sz="1800" dirty="0">
                <a:effectLst/>
                <a:latin typeface="Avenir Next LT Pro (Body)"/>
                <a:ea typeface="Times New Roman" panose="02020603050405020304" pitchFamily="18" charset="0"/>
              </a:rPr>
              <a:t>Malaria poses a huge burden on the health of the world, with about 200 million people suffering worldwide and more than 400,000 deaths per year. </a:t>
            </a:r>
            <a:r>
              <a:rPr lang="en-US" sz="1800" i="0" dirty="0">
                <a:effectLst/>
                <a:latin typeface="Avenir Next LT Pro (Body)"/>
              </a:rPr>
              <a:t>While there have been a lot of approaches to minimize the fatalities caused by this disease, early detection is considered the best step towards effective treatment.  Classification technique plays a significant role in medical imaging. Most recent research relies on quantitative information, such as size, shape, and the ratio of the affected cells. Computer vision methods are employed to elicit information from medical images, such as the detection of infected cells. </a:t>
            </a:r>
            <a:r>
              <a:rPr lang="en-US" sz="1800" dirty="0">
                <a:effectLst/>
                <a:latin typeface="Avenir Next LT Pro (Body)"/>
                <a:ea typeface="Calibri" panose="020F0502020204030204" pitchFamily="34" charset="0"/>
              </a:rPr>
              <a:t>This will be very helpful for the society. </a:t>
            </a:r>
            <a:endParaRPr lang="en-IN" sz="1800" dirty="0">
              <a:latin typeface="Avenir Next LT Pro (Body)"/>
            </a:endParaRPr>
          </a:p>
        </p:txBody>
      </p:sp>
    </p:spTree>
    <p:extLst>
      <p:ext uri="{BB962C8B-B14F-4D97-AF65-F5344CB8AC3E}">
        <p14:creationId xmlns:p14="http://schemas.microsoft.com/office/powerpoint/2010/main" val="188788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85790-4016-4FBA-901B-711FF8E2387C}"/>
              </a:ext>
            </a:extLst>
          </p:cNvPr>
          <p:cNvSpPr>
            <a:spLocks noGrp="1"/>
          </p:cNvSpPr>
          <p:nvPr>
            <p:ph type="title"/>
          </p:nvPr>
        </p:nvSpPr>
        <p:spPr/>
        <p:txBody>
          <a:bodyPr/>
          <a:lstStyle/>
          <a:p>
            <a:r>
              <a:rPr lang="en-IN" dirty="0"/>
              <a:t>Contributions of Research</a:t>
            </a:r>
          </a:p>
        </p:txBody>
      </p:sp>
      <p:sp>
        <p:nvSpPr>
          <p:cNvPr id="3" name="Content Placeholder 2">
            <a:extLst>
              <a:ext uri="{FF2B5EF4-FFF2-40B4-BE49-F238E27FC236}">
                <a16:creationId xmlns:a16="http://schemas.microsoft.com/office/drawing/2014/main" xmlns="" id="{FCC98529-78DE-437D-99BF-146356FDDBF6}"/>
              </a:ext>
            </a:extLst>
          </p:cNvPr>
          <p:cNvSpPr>
            <a:spLocks noGrp="1"/>
          </p:cNvSpPr>
          <p:nvPr>
            <p:ph idx="1"/>
          </p:nvPr>
        </p:nvSpPr>
        <p:spPr>
          <a:xfrm>
            <a:off x="1530096" y="2281135"/>
            <a:ext cx="9144000" cy="3686527"/>
          </a:xfrm>
        </p:spPr>
        <p:txBody>
          <a:bodyPr>
            <a:normAutofit/>
          </a:bodyPr>
          <a:lstStyle/>
          <a:p>
            <a:r>
              <a:rPr lang="en-US" sz="1800" b="1" dirty="0">
                <a:solidFill>
                  <a:srgbClr val="24292E"/>
                </a:solidFill>
              </a:rPr>
              <a:t>More affordable treatment:</a:t>
            </a:r>
            <a:r>
              <a:rPr lang="en-US" sz="1800" dirty="0">
                <a:solidFill>
                  <a:srgbClr val="24292E"/>
                </a:solidFill>
              </a:rPr>
              <a:t> Diagnosis is faster and more accurate with automation. Doctors will be able to recommend the right treatments to patients or intervene appropriately before illnesses aggravate leading to more expensive treatment options.</a:t>
            </a:r>
          </a:p>
          <a:p>
            <a:r>
              <a:rPr lang="en-US" sz="1800" b="1" dirty="0">
                <a:solidFill>
                  <a:srgbClr val="24292E"/>
                </a:solidFill>
              </a:rPr>
              <a:t>Safer solutions:</a:t>
            </a:r>
            <a:r>
              <a:rPr lang="en-US" sz="1800" dirty="0">
                <a:solidFill>
                  <a:srgbClr val="24292E"/>
                </a:solidFill>
              </a:rPr>
              <a:t> More accurate diagnosis means there will be a lower risk of complications associated with patients receiving ineffective or incorrect treatment.</a:t>
            </a:r>
          </a:p>
          <a:p>
            <a:r>
              <a:rPr lang="en-US" sz="1800" b="1" dirty="0">
                <a:solidFill>
                  <a:srgbClr val="24292E"/>
                </a:solidFill>
              </a:rPr>
              <a:t>More patients treated:</a:t>
            </a:r>
            <a:r>
              <a:rPr lang="en-US" sz="1800" dirty="0">
                <a:solidFill>
                  <a:srgbClr val="24292E"/>
                </a:solidFill>
              </a:rPr>
              <a:t> A reduction in the time it takes to complete a diagnostic analyses means laboratories can perform more tests. This will lead to coverage for more patients within shorter duration.</a:t>
            </a:r>
          </a:p>
          <a:p>
            <a:endParaRPr lang="en-IN" dirty="0"/>
          </a:p>
        </p:txBody>
      </p:sp>
    </p:spTree>
    <p:extLst>
      <p:ext uri="{BB962C8B-B14F-4D97-AF65-F5344CB8AC3E}">
        <p14:creationId xmlns:p14="http://schemas.microsoft.com/office/powerpoint/2010/main" val="148860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A4550-AD12-4D13-89C6-E12394997694}"/>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xmlns="" id="{4DDD7703-2563-4BC0-BCCA-93D2560AFF7B}"/>
              </a:ext>
            </a:extLst>
          </p:cNvPr>
          <p:cNvSpPr>
            <a:spLocks noGrp="1"/>
          </p:cNvSpPr>
          <p:nvPr>
            <p:ph idx="1"/>
          </p:nvPr>
        </p:nvSpPr>
        <p:spPr>
          <a:xfrm>
            <a:off x="1530096" y="2432305"/>
            <a:ext cx="9144000" cy="3127248"/>
          </a:xfrm>
        </p:spPr>
        <p:txBody>
          <a:bodyPr/>
          <a:lstStyle/>
          <a:p>
            <a:r>
              <a:rPr lang="en-IN" sz="1800" dirty="0">
                <a:solidFill>
                  <a:srgbClr val="000000"/>
                </a:solidFill>
                <a:effectLst/>
                <a:ea typeface="Calibri" panose="020F0502020204030204" pitchFamily="34" charset="0"/>
              </a:rPr>
              <a:t>The performances of LeNet-5 [1], </a:t>
            </a:r>
            <a:r>
              <a:rPr lang="en-IN" sz="1800" dirty="0" err="1">
                <a:solidFill>
                  <a:srgbClr val="000000"/>
                </a:solidFill>
                <a:effectLst/>
                <a:ea typeface="Calibri" panose="020F0502020204030204" pitchFamily="34" charset="0"/>
              </a:rPr>
              <a:t>AlexNet</a:t>
            </a:r>
            <a:r>
              <a:rPr lang="en-IN" sz="1800" dirty="0">
                <a:solidFill>
                  <a:srgbClr val="000000"/>
                </a:solidFill>
                <a:effectLst/>
                <a:ea typeface="Calibri" panose="020F0502020204030204" pitchFamily="34" charset="0"/>
              </a:rPr>
              <a:t> [2] and </a:t>
            </a:r>
            <a:r>
              <a:rPr lang="en-IN" sz="1800" dirty="0" err="1">
                <a:solidFill>
                  <a:srgbClr val="000000"/>
                </a:solidFill>
                <a:effectLst/>
                <a:ea typeface="Calibri" panose="020F0502020204030204" pitchFamily="34" charset="0"/>
              </a:rPr>
              <a:t>GoogLeNet</a:t>
            </a:r>
            <a:r>
              <a:rPr lang="en-IN" sz="1800" dirty="0">
                <a:solidFill>
                  <a:srgbClr val="000000"/>
                </a:solidFill>
                <a:effectLst/>
                <a:ea typeface="Calibri" panose="020F0502020204030204" pitchFamily="34" charset="0"/>
              </a:rPr>
              <a:t> [3] were </a:t>
            </a:r>
            <a:r>
              <a:rPr lang="en-IN" sz="1800" dirty="0" err="1">
                <a:solidFill>
                  <a:srgbClr val="000000"/>
                </a:solidFill>
                <a:effectLst/>
                <a:ea typeface="Calibri" panose="020F0502020204030204" pitchFamily="34" charset="0"/>
              </a:rPr>
              <a:t>evalauted</a:t>
            </a:r>
            <a:r>
              <a:rPr lang="en-IN" sz="1800" dirty="0">
                <a:solidFill>
                  <a:srgbClr val="000000"/>
                </a:solidFill>
                <a:effectLst/>
                <a:ea typeface="Calibri" panose="020F0502020204030204" pitchFamily="34" charset="0"/>
              </a:rPr>
              <a:t> by Dong et al., which are the three most famous Convolutional Neural Networks [4]. They also trained an SVM classifier for comparison purposes and they arrived at the fact that CNN is advantageous over SVM in terms of the capacity of learning image features automatically.</a:t>
            </a:r>
            <a:endParaRPr lang="en-IN" sz="1800" dirty="0">
              <a:effectLst/>
              <a:ea typeface="Times New Roman" panose="02020603050405020304" pitchFamily="18" charset="0"/>
            </a:endParaRPr>
          </a:p>
          <a:p>
            <a:r>
              <a:rPr lang="en-US" sz="1800" dirty="0">
                <a:effectLst/>
                <a:ea typeface="Times New Roman" panose="02020603050405020304" pitchFamily="18" charset="0"/>
              </a:rPr>
              <a:t>Morphological factors were relied upon by Linder et al[5,6] for feature extraction, and then </a:t>
            </a:r>
            <a:r>
              <a:rPr lang="en-US" sz="1800" dirty="0">
                <a:solidFill>
                  <a:srgbClr val="000000"/>
                </a:solidFill>
                <a:effectLst/>
                <a:ea typeface="Times New Roman" panose="02020603050405020304" pitchFamily="18" charset="0"/>
              </a:rPr>
              <a:t>Principal Component Analysis (PCA) [</a:t>
            </a:r>
            <a:r>
              <a:rPr lang="en-US" sz="1800" dirty="0">
                <a:effectLst/>
                <a:ea typeface="Times New Roman" panose="02020603050405020304" pitchFamily="18" charset="0"/>
              </a:rPr>
              <a:t>7</a:t>
            </a:r>
            <a:r>
              <a:rPr lang="en-US" sz="1800" dirty="0">
                <a:solidFill>
                  <a:srgbClr val="000000"/>
                </a:solidFill>
                <a:effectLst/>
                <a:ea typeface="Times New Roman" panose="02020603050405020304" pitchFamily="18" charset="0"/>
              </a:rPr>
              <a:t>] and SVM were used for classification purpose. However, compared with the latest research techniques based on deep learning, the accuracy achieved by these types of models is lower.</a:t>
            </a:r>
            <a:endParaRPr lang="en-IN" sz="1800" dirty="0">
              <a:effectLst/>
              <a:ea typeface="Times New Roman" panose="02020603050405020304" pitchFamily="18" charset="0"/>
            </a:endParaRPr>
          </a:p>
        </p:txBody>
      </p:sp>
    </p:spTree>
    <p:extLst>
      <p:ext uri="{BB962C8B-B14F-4D97-AF65-F5344CB8AC3E}">
        <p14:creationId xmlns:p14="http://schemas.microsoft.com/office/powerpoint/2010/main" val="3618388019"/>
      </p:ext>
    </p:extLst>
  </p:cSld>
  <p:clrMapOvr>
    <a:masterClrMapping/>
  </p:clrMapOvr>
</p:sld>
</file>

<file path=ppt/theme/theme1.xml><?xml version="1.0" encoding="utf-8"?>
<a:theme xmlns:a="http://schemas.openxmlformats.org/drawingml/2006/main" name="Prismatic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896</TotalTime>
  <Words>1754</Words>
  <Application>Microsoft Office PowerPoint</Application>
  <PresentationFormat>Widescreen</PresentationFormat>
  <Paragraphs>196</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Aharoni</vt:lpstr>
      <vt:lpstr>Arial</vt:lpstr>
      <vt:lpstr>Avenir Next LT Pro</vt:lpstr>
      <vt:lpstr>Avenir Next LT Pro (Body)</vt:lpstr>
      <vt:lpstr>Calibri</vt:lpstr>
      <vt:lpstr>Mangal</vt:lpstr>
      <vt:lpstr>Symbol</vt:lpstr>
      <vt:lpstr>Times New Roman</vt:lpstr>
      <vt:lpstr>PrismaticVTI</vt:lpstr>
      <vt:lpstr>Effective Malaria Detection using a CNN Model</vt:lpstr>
      <vt:lpstr>Contents</vt:lpstr>
      <vt:lpstr>Introduction</vt:lpstr>
      <vt:lpstr>PowerPoint Presentation</vt:lpstr>
      <vt:lpstr>PowerPoint Presentation</vt:lpstr>
      <vt:lpstr>Problem Statement</vt:lpstr>
      <vt:lpstr>Motivation</vt:lpstr>
      <vt:lpstr>Contributions of Research</vt:lpstr>
      <vt:lpstr>Literature Survey</vt:lpstr>
      <vt:lpstr>PowerPoint Presentation</vt:lpstr>
      <vt:lpstr>Proposed Model</vt:lpstr>
      <vt:lpstr>PowerPoint Presentation</vt:lpstr>
      <vt:lpstr>PowerPoint Presentation</vt:lpstr>
      <vt:lpstr>PowerPoint Presentation</vt:lpstr>
      <vt:lpstr>PowerPoint Presentation</vt:lpstr>
      <vt:lpstr>PowerPoint Presentation</vt:lpstr>
      <vt:lpstr>Constraints</vt:lpstr>
      <vt:lpstr>Result and Discussion</vt:lpstr>
      <vt:lpstr>PowerPoint Presentation</vt:lpstr>
      <vt:lpstr>PowerPoint Presentation</vt:lpstr>
      <vt:lpstr>PowerPoint Presentation</vt:lpstr>
      <vt:lpstr>Conclusion</vt:lpstr>
      <vt:lpstr>Future Direction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Malaria Detection using CNN</dc:title>
  <dc:creator>Arju Aman</dc:creator>
  <cp:lastModifiedBy>Radhey</cp:lastModifiedBy>
  <cp:revision>64</cp:revision>
  <dcterms:created xsi:type="dcterms:W3CDTF">2021-05-30T09:57:07Z</dcterms:created>
  <dcterms:modified xsi:type="dcterms:W3CDTF">2022-06-14T17:42:20Z</dcterms:modified>
</cp:coreProperties>
</file>