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anose="02000000000000000000" pitchFamily="2" charset="0"/>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2"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5"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1</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82;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4;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204;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5;p1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8" name="Google Shape;69;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94;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0;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4" name="Google Shape;134;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8" name="Google Shape;147;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6" name="Google Shape;153;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4" name="Google Shape;164;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6;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65;p7"/>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2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dirty="0" sz="2400" lang="en-US">
                <a:solidFill>
                  <a:schemeClr val="dk1"/>
                </a:solidFill>
                <a:latin typeface="Calibri"/>
                <a:ea typeface="Calibri"/>
                <a:cs typeface="Calibri"/>
                <a:sym typeface="Calibri"/>
              </a:rPr>
              <a:t>STUDENT NAME</a:t>
            </a:r>
            <a:r>
              <a:rPr dirty="0" sz="2400" lang="en-IN">
                <a:solidFill>
                  <a:schemeClr val="dk1"/>
                </a:solidFill>
                <a:latin typeface="Calibri"/>
                <a:ea typeface="Calibri"/>
                <a:cs typeface="Calibri"/>
                <a:sym typeface="Calibri"/>
              </a:rPr>
              <a:t> : </a:t>
            </a:r>
            <a:r>
              <a:rPr dirty="0" sz="2400" lang="en-US">
                <a:solidFill>
                  <a:schemeClr val="dk1"/>
                </a:solidFill>
                <a:latin typeface="Calibri"/>
                <a:ea typeface="Calibri"/>
                <a:cs typeface="Calibri"/>
                <a:sym typeface="Calibri"/>
              </a:rPr>
              <a:t>P</a:t>
            </a:r>
            <a:r>
              <a:rPr dirty="0" sz="2400" lang="en-US">
                <a:solidFill>
                  <a:schemeClr val="dk1"/>
                </a:solidFill>
                <a:latin typeface="Calibri"/>
                <a:ea typeface="Calibri"/>
                <a:cs typeface="Calibri"/>
                <a:sym typeface="Calibri"/>
              </a:rPr>
              <a:t>U</a:t>
            </a:r>
            <a:r>
              <a:rPr dirty="0" sz="2400" lang="en-US">
                <a:solidFill>
                  <a:schemeClr val="dk1"/>
                </a:solidFill>
                <a:latin typeface="Calibri"/>
                <a:ea typeface="Calibri"/>
                <a:cs typeface="Calibri"/>
                <a:sym typeface="Calibri"/>
              </a:rPr>
              <a:t>R</a:t>
            </a:r>
            <a:r>
              <a:rPr dirty="0" sz="2400" lang="en-US">
                <a:solidFill>
                  <a:schemeClr val="dk1"/>
                </a:solidFill>
                <a:latin typeface="Calibri"/>
                <a:ea typeface="Calibri"/>
                <a:cs typeface="Calibri"/>
                <a:sym typeface="Calibri"/>
              </a:rPr>
              <a:t>U</a:t>
            </a:r>
            <a:r>
              <a:rPr dirty="0" sz="2400" lang="en-US">
                <a:solidFill>
                  <a:schemeClr val="dk1"/>
                </a:solidFill>
                <a:latin typeface="Calibri"/>
                <a:ea typeface="Calibri"/>
                <a:cs typeface="Calibri"/>
                <a:sym typeface="Calibri"/>
              </a:rPr>
              <a:t>S</a:t>
            </a:r>
            <a:r>
              <a:rPr dirty="0" sz="2400" lang="en-US">
                <a:solidFill>
                  <a:schemeClr val="dk1"/>
                </a:solidFill>
                <a:latin typeface="Calibri"/>
                <a:ea typeface="Calibri"/>
                <a:cs typeface="Calibri"/>
                <a:sym typeface="Calibri"/>
              </a:rPr>
              <a:t>H</a:t>
            </a:r>
            <a:r>
              <a:rPr dirty="0" sz="2400" lang="en-US">
                <a:solidFill>
                  <a:schemeClr val="dk1"/>
                </a:solidFill>
                <a:latin typeface="Calibri"/>
                <a:ea typeface="Calibri"/>
                <a:cs typeface="Calibri"/>
                <a:sym typeface="Calibri"/>
              </a:rPr>
              <a:t>O</a:t>
            </a:r>
            <a:r>
              <a:rPr dirty="0" sz="2400" lang="en-US">
                <a:solidFill>
                  <a:schemeClr val="dk1"/>
                </a:solidFill>
                <a:latin typeface="Calibri"/>
                <a:ea typeface="Calibri"/>
                <a:cs typeface="Calibri"/>
                <a:sym typeface="Calibri"/>
              </a:rPr>
              <a:t>T</a:t>
            </a:r>
            <a:r>
              <a:rPr dirty="0" sz="2400" lang="en-US">
                <a:solidFill>
                  <a:schemeClr val="dk1"/>
                </a:solidFill>
                <a:latin typeface="Calibri"/>
                <a:ea typeface="Calibri"/>
                <a:cs typeface="Calibri"/>
                <a:sym typeface="Calibri"/>
              </a:rPr>
              <a:t>H</a:t>
            </a:r>
            <a:r>
              <a:rPr dirty="0" sz="2400" lang="en-US">
                <a:solidFill>
                  <a:schemeClr val="dk1"/>
                </a:solidFill>
                <a:latin typeface="Calibri"/>
                <a:ea typeface="Calibri"/>
                <a:cs typeface="Calibri"/>
                <a:sym typeface="Calibri"/>
              </a:rPr>
              <a:t>A</a:t>
            </a:r>
            <a:r>
              <a:rPr dirty="0" sz="2400" lang="en-US">
                <a:solidFill>
                  <a:schemeClr val="dk1"/>
                </a:solidFill>
                <a:latin typeface="Calibri"/>
                <a:ea typeface="Calibri"/>
                <a:cs typeface="Calibri"/>
                <a:sym typeface="Calibri"/>
              </a:rPr>
              <a:t>M</a:t>
            </a:r>
            <a:r>
              <a:rPr dirty="0" sz="2400" lang="en-US">
                <a:solidFill>
                  <a:schemeClr val="dk1"/>
                </a:solidFill>
                <a:latin typeface="Calibri"/>
                <a:ea typeface="Calibri"/>
                <a:cs typeface="Calibri"/>
                <a:sym typeface="Calibri"/>
              </a:rPr>
              <a:t>A</a:t>
            </a:r>
            <a:r>
              <a:rPr dirty="0" sz="2400" lang="en-US">
                <a:solidFill>
                  <a:schemeClr val="dk1"/>
                </a:solidFill>
                <a:latin typeface="Calibri"/>
                <a:ea typeface="Calibri"/>
                <a:cs typeface="Calibri"/>
                <a:sym typeface="Calibri"/>
              </a:rPr>
              <a:t>N</a:t>
            </a:r>
            <a:r>
              <a:rPr dirty="0" sz="2400" lang="en-US">
                <a:solidFill>
                  <a:schemeClr val="dk1"/>
                </a:solidFill>
                <a:latin typeface="Calibri"/>
                <a:ea typeface="Calibri"/>
                <a:cs typeface="Calibri"/>
                <a:sym typeface="Calibri"/>
              </a:rPr>
              <a:t> </a:t>
            </a:r>
            <a:r>
              <a:rPr dirty="0" sz="2400" lang="en-US">
                <a:solidFill>
                  <a:schemeClr val="dk1"/>
                </a:solidFill>
                <a:latin typeface="Calibri"/>
                <a:ea typeface="Calibri"/>
                <a:cs typeface="Calibri"/>
                <a:sym typeface="Calibri"/>
              </a:rPr>
              <a:t>L</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REGISTER NO      : 312</a:t>
            </a:r>
            <a:r>
              <a:rPr dirty="0" sz="2400" lang="en-IN">
                <a:solidFill>
                  <a:schemeClr val="dk1"/>
                </a:solidFill>
                <a:latin typeface="Calibri"/>
                <a:ea typeface="Calibri"/>
                <a:cs typeface="Calibri"/>
                <a:sym typeface="Calibri"/>
              </a:rPr>
              <a:t>2</a:t>
            </a:r>
            <a:r>
              <a:rPr dirty="0" sz="2400" lang="en-GB">
                <a:solidFill>
                  <a:schemeClr val="dk1"/>
                </a:solidFill>
                <a:latin typeface="Calibri"/>
                <a:ea typeface="Calibri"/>
                <a:cs typeface="Calibri"/>
                <a:sym typeface="Calibri"/>
              </a:rPr>
              <a:t>139</a:t>
            </a:r>
            <a:r>
              <a:rPr dirty="0" sz="2400" lang="en-US">
                <a:solidFill>
                  <a:schemeClr val="dk1"/>
                </a:solidFill>
                <a:latin typeface="Calibri"/>
                <a:ea typeface="Calibri"/>
                <a:cs typeface="Calibri"/>
                <a:sym typeface="Calibri"/>
              </a:rPr>
              <a:t>4</a:t>
            </a:r>
            <a:r>
              <a:rPr dirty="0" sz="2400" lang="en-US">
                <a:solidFill>
                  <a:schemeClr val="dk1"/>
                </a:solidFill>
                <a:latin typeface="Calibri"/>
                <a:ea typeface="Calibri"/>
                <a:cs typeface="Calibri"/>
                <a:sym typeface="Calibri"/>
              </a:rPr>
              <a:t>8</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DEPARTMENT     : </a:t>
            </a:r>
            <a:r>
              <a:rPr dirty="0" sz="2400" lang="en-US" err="1">
                <a:solidFill>
                  <a:schemeClr val="dk1"/>
                </a:solidFill>
                <a:latin typeface="Calibri"/>
                <a:ea typeface="Calibri"/>
                <a:cs typeface="Calibri"/>
                <a:sym typeface="Calibri"/>
              </a:rPr>
              <a:t>B.com</a:t>
            </a:r>
            <a:r>
              <a:rPr dirty="0" sz="2400" lang="en-US">
                <a:solidFill>
                  <a:schemeClr val="dk1"/>
                </a:solidFill>
                <a:latin typeface="Calibri"/>
                <a:ea typeface="Calibri"/>
                <a:cs typeface="Calibri"/>
                <a:sym typeface="Calibri"/>
              </a:rPr>
              <a:t> (</a:t>
            </a:r>
            <a:r>
              <a:rPr dirty="0" sz="2400" lang="en-GB">
                <a:solidFill>
                  <a:schemeClr val="dk1"/>
                </a:solidFill>
                <a:latin typeface="Calibri"/>
                <a:ea typeface="Calibri"/>
                <a:cs typeface="Calibri"/>
                <a:sym typeface="Calibri"/>
              </a:rPr>
              <a:t>bank management) 3</a:t>
            </a:r>
            <a:r>
              <a:rPr baseline="30000" dirty="0" sz="2400" lang="en-GB">
                <a:solidFill>
                  <a:schemeClr val="dk1"/>
                </a:solidFill>
                <a:latin typeface="Calibri"/>
                <a:ea typeface="Calibri"/>
                <a:cs typeface="Calibri"/>
                <a:sym typeface="Calibri"/>
              </a:rPr>
              <a:t>rd</a:t>
            </a:r>
            <a:r>
              <a:rPr dirty="0" sz="2400" lang="en-GB">
                <a:solidFill>
                  <a:schemeClr val="dk1"/>
                </a:solidFill>
                <a:latin typeface="Calibri"/>
                <a:ea typeface="Calibri"/>
                <a:cs typeface="Calibri"/>
                <a:sym typeface="Calibri"/>
              </a:rPr>
              <a:t> year</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COLLEGE              : </a:t>
            </a:r>
            <a:r>
              <a:rPr dirty="0" sz="2400" lang="en-GB">
                <a:solidFill>
                  <a:schemeClr val="dk1"/>
                </a:solidFill>
                <a:latin typeface="Calibri"/>
                <a:ea typeface="Calibri"/>
                <a:cs typeface="Calibri"/>
                <a:sym typeface="Calibri"/>
              </a:rPr>
              <a:t>ST THOMAS COLLEGE OF ARTS AND SCIENCE</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           </a:t>
            </a:r>
            <a:endParaRPr dirty="0"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b="-3755"/>
          <a:stretch>
            <a:fillRect/>
          </a:stretch>
        </p:blipFill>
        <p:spPr>
          <a:xfrm>
            <a:off x="115529" y="1697908"/>
            <a:ext cx="2388378" cy="3547909"/>
          </a:xfrm>
          <a:prstGeom prst="rect"/>
          <a:noFill/>
          <a:ln>
            <a:noFill/>
          </a:ln>
        </p:spPr>
      </p:pic>
      <p:sp>
        <p:nvSpPr>
          <p:cNvPr id="1048693" name="Google Shape;189;p16"/>
          <p:cNvSpPr txBox="1">
            <a:spLocks noGrp="1"/>
          </p:cNvSpPr>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708" name="Google Shape;210;p18"/>
          <p:cNvSpPr txBox="1">
            <a:spLocks noGrp="1"/>
          </p:cNvSpPr>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5" name="Google Shape;90;p8"/>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a:stretch>
              <a:fillRect/>
            </a:stretch>
          </p:blipFill>
          <p:spPr>
            <a:xfrm>
              <a:off x="47625" y="3819523"/>
              <a:ext cx="1733550" cy="3009898"/>
            </a:xfrm>
            <a:prstGeom prst="rect"/>
            <a:noFill/>
            <a:ln>
              <a:noFill/>
            </a:ln>
          </p:spPr>
        </p:pic>
      </p:grpSp>
      <p:sp>
        <p:nvSpPr>
          <p:cNvPr id="1048643" name="Google Shape;115;p9"/>
          <p:cNvSpPr txBox="1">
            <a:spLocks noGrp="1"/>
          </p:cNvSpPr>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7014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2" name="Google Shape;129;p10"/>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838325"/>
            <a:ext cx="6812785" cy="22249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61" name="Google Shape;143;p11"/>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42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73" name="Google Shape;160;p1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81" name="Google Shape;172;p14"/>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RMX2151</dc:creator>
  <cp:lastModifiedBy>adarshachu0110@gmail.com</cp:lastModifiedBy>
  <dcterms:created xsi:type="dcterms:W3CDTF">2024-09-27T19:17:25Z</dcterms:created>
  <dcterms:modified xsi:type="dcterms:W3CDTF">2024-09-28T06:27:46Z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25f3be5c81314673a7b8c23ec6ad9018</vt:lpwstr>
  </property>
</Properties>
</file>