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67" r:id="rId16"/>
    <p:sldId id="271" r:id="rId17"/>
    <p:sldId id="272" r:id="rId18"/>
    <p:sldId id="273" r:id="rId19"/>
    <p:sldId id="288" r:id="rId20"/>
    <p:sldId id="291" r:id="rId21"/>
    <p:sldId id="289" r:id="rId22"/>
    <p:sldId id="280" r:id="rId23"/>
    <p:sldId id="281" r:id="rId24"/>
    <p:sldId id="282" r:id="rId25"/>
    <p:sldId id="287" r:id="rId26"/>
    <p:sldId id="292" r:id="rId27"/>
    <p:sldId id="293" r:id="rId28"/>
    <p:sldId id="295" r:id="rId29"/>
    <p:sldId id="296" r:id="rId30"/>
    <p:sldId id="294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AB205-BF77-4E9D-8561-F2A9E2991602}" v="34" dt="2025-04-11T04:53:05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4628-480F-C68D-382E-0C6792404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1738-DDFA-8226-7992-54E7183FE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43FA-5BA4-FBB6-7DF0-328E814D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C245-8EE5-C2AD-0967-AAF8AE8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0482-3F34-D121-3777-9E8FEFF0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0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42E-E597-AE2E-9C29-3877E03D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D1AE3-56F7-CC30-0D23-011FB23D2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FC80-3DF3-51C2-BF75-2F6D920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F960-7B06-5717-7CD2-90C70209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AA59-AED3-5118-B2A2-F004F48C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5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B61F-01D6-82A2-3FCB-4B64917A8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F3316-246B-8943-68A7-4AE82AF2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0656-810C-2585-DE0D-237E00F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8EC9-B4C1-A79B-EEB1-513DB88B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40C2-B187-6DA2-10B1-B2950CF0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48D3-8E96-AEAA-949D-CB0409B4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9513-7F75-AC31-7652-707026B4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67C7-5196-C61E-F22C-E5F9894F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36DF-8133-875B-7CAB-AC86276B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032D-01BC-D92E-CFCE-E02EFC05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0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0B10-5AEA-63C4-EEEB-869BDC6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860A-867A-A69B-8F00-A8C953C5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9206-FAEF-F6BD-89D4-05BD0695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C1C8-0A72-B338-E1E9-0B4EC847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AFF7-969C-95D2-270A-91ECEF52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023F-2F40-42C9-D12C-CF429312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9B53-91D0-8B32-A000-D493106DE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91078-36BB-BCD1-88BE-5BB32AFDA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60AB-49C8-93A7-B140-0498FB88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7D339-9697-14EF-5E1E-9A529A8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508DA-81C3-F544-AC0C-2F426671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2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09AF-6C09-35E7-B6D7-A82BF7FA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8600-B1B7-51A7-57D7-FDDD6C12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CB96-CEDC-78AD-6557-DD530D4B0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35B67-DFB5-E37D-0DBF-A92B27139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9F99D-073E-67D5-7B42-E475535CC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A5F1F-7023-0B7B-7531-58D14AC9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C7C0-17B6-AEE9-C9E7-4B2A9D14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19DD2-AE80-D81C-1E2E-808E4E7C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C7F8-9CB6-4C4F-240F-072DE6F6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D20FD-4BFC-DAC3-EBA6-135B343D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E3336-4093-0543-0C22-7E93BFF0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D3914-B6F4-7C10-A7D9-1D45264E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52D91-A724-1646-5129-13E3AA1E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D3D0D-ABFD-F2B8-B2A5-43977AD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2BC56-8309-5743-9D4F-FC1BB5A6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3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8227-7A0E-C9B6-A068-3F006F61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88BB-5258-49C8-3833-589796BCE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7FA5-8534-2CC1-E5E0-9503FD8A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FA16-A555-CE1D-8B1F-0D3A95C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C34E-25FA-CFB9-8D23-982B9B2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BCD17-E88D-8546-61B4-7119F60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187-D7B2-024E-4CD5-8BA6099F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02A99-5796-12DF-42EC-B6C4DAB17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755-C522-C9F2-EDCE-92E42A05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833DA-3884-76EE-5727-B7BD47B9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7DF08-EF61-8086-35E4-0513322F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97EB-0B6A-9CD3-C820-571D59F3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3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27F5A-6428-1F52-C273-B53EDD61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8397-55E6-4A04-A3E2-8C3BCD8B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4B10-9826-6A84-736D-82B77B55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30A3F-DC35-409A-9B47-58E8A11F0E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748D-A401-E317-F9E3-AE19BAC3B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0C62-714E-1711-4414-7F8DCE9E5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C3730-4F18-478C-B1B8-5CA16596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9D1DDF-A932-6200-5C01-29BFFE4C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580878"/>
            <a:ext cx="12160875" cy="5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2882C-82EB-9023-0697-9B53FD0E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" y="587229"/>
            <a:ext cx="12122773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D40E1-7935-7DFC-CDAB-98293807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558652"/>
            <a:ext cx="12179926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C19AF-5117-1036-8402-F4191CB7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" y="587229"/>
            <a:ext cx="12173576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354B0-4962-81AE-5B64-311BF909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0"/>
            <a:ext cx="12192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C93D5-DB2D-CCE3-72C7-82A67FA3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" y="549127"/>
            <a:ext cx="12103722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57BBF-F4DB-2557-C3E1-2233F840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7" y="606280"/>
            <a:ext cx="11983066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37EA3F-842A-DD68-A28B-D9BDC8B8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596754"/>
            <a:ext cx="12141824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0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E5949-02AE-6221-091B-0F33E6D7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8C35A-A193-0643-EC0F-4BD6C3FE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" y="552302"/>
            <a:ext cx="1212277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2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FAAD8B4-7206-22A4-6FCE-9A5683AC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43" y="317355"/>
            <a:ext cx="7391400" cy="60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2054E-38F2-E13C-F224-B7D8F31B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ign up form&#10;&#10;AI-generated content may be incorrect.">
            <a:extLst>
              <a:ext uri="{FF2B5EF4-FFF2-40B4-BE49-F238E27FC236}">
                <a16:creationId xmlns:a16="http://schemas.microsoft.com/office/drawing/2014/main" id="{35840B82-2942-BEDF-50DA-834C6FB9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2" y="152400"/>
            <a:ext cx="6509658" cy="64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9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9DD55EC-2B8C-1539-809E-B8CCAD2D7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1" y="0"/>
            <a:ext cx="8991599" cy="6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0ECCB2-A5F6-A9B7-A60F-EBB3D529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" y="596754"/>
            <a:ext cx="12046569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99BA9A-3185-7AB1-DA14-B1293B6D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577703"/>
            <a:ext cx="12167225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9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2DEDC4-F030-D206-B799-F568AF179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" y="577703"/>
            <a:ext cx="12097372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2440D5-2B64-83E6-609E-EC58EB2B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60" y="606280"/>
            <a:ext cx="8376080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2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3151AB-D5D0-EBBE-B235-4F045C6A9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88" y="580878"/>
            <a:ext cx="8230023" cy="5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3621FA-8F3C-FEEB-8607-871D924D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37" y="577703"/>
            <a:ext cx="8293526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3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75C038-820B-859E-D1BA-70B9183A6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52" y="593579"/>
            <a:ext cx="7683895" cy="56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0E1A44-6E44-53B3-FFEC-16FFDCB51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22" y="599929"/>
            <a:ext cx="7906156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833FC-D501-0CD7-6902-5161F577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596754"/>
            <a:ext cx="12160875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0C756A-5899-E4B0-E7CD-B084CDB9F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1" y="574528"/>
            <a:ext cx="8141118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22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84BB44-408C-4C47-E9E3-725EDD205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61" y="584054"/>
            <a:ext cx="8299877" cy="56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15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3AE71-641D-A6F0-7CAA-BB3E5823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293915"/>
            <a:ext cx="9546772" cy="62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76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DDA0B8-FD70-0EC0-862E-46BEF723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703" y="904745"/>
            <a:ext cx="5702593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5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D1F378-D8E0-9B4F-3424-D3B38699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77" y="793614"/>
            <a:ext cx="5747045" cy="52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1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F06E38-5589-7979-E8A7-1C8E1A39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08" y="815840"/>
            <a:ext cx="5524784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A7CD7-6FF5-289B-067B-6F878FCE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02" y="755512"/>
            <a:ext cx="5753396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95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616F31-298B-6C6D-2CF5-9A24D81A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27" y="815840"/>
            <a:ext cx="5759746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46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4DBAA8-5D62-4015-6E50-498909BC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07" y="1241312"/>
            <a:ext cx="8490386" cy="4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47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63CA65-572D-6238-C070-3CDB04A76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37" y="1463574"/>
            <a:ext cx="8268125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9CBFA-8E40-D273-9EB6-35DBF79B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596754"/>
            <a:ext cx="12179926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1C4BC-6E07-CCC7-1028-11212044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80" y="841242"/>
            <a:ext cx="5620039" cy="51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3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1850BC-CE91-EF22-152C-A0680FD57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22" y="1355618"/>
            <a:ext cx="8877756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20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28FA85-EC34-5563-86FE-B5BC10C5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56" y="1012701"/>
            <a:ext cx="9474687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4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08A8B-BD67-B1CF-FA3F-1B73A617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0" y="949197"/>
            <a:ext cx="9703299" cy="4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0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9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8DCA3-E5ED-DCBF-50E6-ED84F25A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568178"/>
            <a:ext cx="1211642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5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E2595-B92A-05FF-182B-9982E797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12192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9EB4C-4C4E-2B15-B309-177B9222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12192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9D3CC-9579-27D3-9537-82CE2670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558652"/>
            <a:ext cx="12179926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B826D-C7E1-46E8-96E8-76699A2C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539601"/>
            <a:ext cx="12179926" cy="5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2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Puchakatla, Madhava Rao (Contractor)</dc:creator>
  <cp:lastModifiedBy>Puchakatla, Madhava Rao (Contractor)</cp:lastModifiedBy>
  <cp:revision>2</cp:revision>
  <dcterms:created xsi:type="dcterms:W3CDTF">2025-04-10T06:04:52Z</dcterms:created>
  <dcterms:modified xsi:type="dcterms:W3CDTF">2025-04-11T12:06:49Z</dcterms:modified>
</cp:coreProperties>
</file>