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Purusharth Pachauri</a:t>
            </a:r>
          </a:p>
          <a:p>
            <a:r>
              <a:rPr lang="en-US" sz="2000" b="1" dirty="0">
                <a:solidFill>
                  <a:schemeClr val="accent1">
                    <a:lumMod val="75000"/>
                  </a:schemeClr>
                </a:solidFill>
                <a:latin typeface="Arial"/>
                <a:cs typeface="Arial"/>
              </a:rPr>
              <a:t>Raja Balwant Singh Engineering Technical Campus Agra </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IN" dirty="0"/>
              <a:t>Advanced Algorithms,</a:t>
            </a:r>
          </a:p>
          <a:p>
            <a:pPr marL="305435" indent="-305435"/>
            <a:r>
              <a:rPr lang="en-IN" dirty="0"/>
              <a:t>Quantum Computing,</a:t>
            </a:r>
          </a:p>
          <a:p>
            <a:pPr marL="305435" indent="-305435"/>
            <a:r>
              <a:rPr lang="en-IN" dirty="0"/>
              <a:t>Artificial Intelligence,</a:t>
            </a:r>
          </a:p>
          <a:p>
            <a:pPr marL="305435" indent="-305435"/>
            <a:r>
              <a:rPr lang="en-IN" dirty="0"/>
              <a:t>Blockchain Integration,</a:t>
            </a:r>
          </a:p>
          <a:p>
            <a:pPr marL="305435" indent="-305435"/>
            <a:r>
              <a:rPr lang="en-US" dirty="0"/>
              <a:t>Augmented Reality (AR) and Virtual Reality (VR).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1800" dirty="0"/>
              <a:t>In the digital era, sensitive information often requires secure transmission methods to prevent unauthorized access and tampering.</a:t>
            </a:r>
          </a:p>
          <a:p>
            <a:pPr marL="0" indent="0">
              <a:buNone/>
            </a:pPr>
            <a:r>
              <a:rPr lang="en-US" sz="1800" dirty="0"/>
              <a:t>Traditional encryption can draw attention to the presence of confidential data. </a:t>
            </a:r>
          </a:p>
          <a:p>
            <a:pPr marL="0" indent="0">
              <a:buNone/>
            </a:pPr>
            <a:r>
              <a:rPr lang="en-US" sz="1800" dirty="0"/>
              <a:t>Steganography offers a solution by embedding secret information within benign media files (images, audio, etc.) without arousing suspicion. </a:t>
            </a:r>
          </a:p>
          <a:p>
            <a:pPr marL="0" indent="0">
              <a:buNone/>
            </a:pPr>
            <a:r>
              <a:rPr lang="en-US" sz="1800" dirty="0"/>
              <a:t>The challenge is to develop robust steganographic techniques that ensure both high imperceptibility and resistance to detection, while maintaining the quality of the host media.</a:t>
            </a:r>
          </a:p>
          <a:p>
            <a:pPr marL="0" indent="0">
              <a:buNone/>
            </a:pPr>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dirty="0"/>
              <a:t>Python,</a:t>
            </a:r>
          </a:p>
          <a:p>
            <a:r>
              <a:rPr lang="en-US" dirty="0"/>
              <a:t>Vs code,</a:t>
            </a:r>
          </a:p>
          <a:p>
            <a:r>
              <a:rPr lang="en-US" dirty="0"/>
              <a:t>Windows 11,</a:t>
            </a:r>
          </a:p>
          <a:p>
            <a:r>
              <a:rPr lang="en-US" dirty="0"/>
              <a:t>Cv2 library,</a:t>
            </a:r>
          </a:p>
          <a:p>
            <a:r>
              <a:rPr lang="en-US" dirty="0"/>
              <a:t>Ryzen 7, 16gb of ram, 512gb </a:t>
            </a:r>
            <a:r>
              <a:rPr lang="en-US" dirty="0" err="1"/>
              <a:t>ssd</a:t>
            </a:r>
            <a:r>
              <a:rPr lang="en-US" dirty="0"/>
              <a:t>,</a:t>
            </a:r>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2000" dirty="0"/>
              <a:t>Invisible Communication,</a:t>
            </a:r>
          </a:p>
          <a:p>
            <a:r>
              <a:rPr lang="en-IN" sz="2000" dirty="0"/>
              <a:t>Versatile Mediums,</a:t>
            </a:r>
          </a:p>
          <a:p>
            <a:r>
              <a:rPr lang="en-IN" sz="2000" dirty="0"/>
              <a:t>Historical Roots,</a:t>
            </a:r>
          </a:p>
          <a:p>
            <a:r>
              <a:rPr lang="en-IN" sz="2000" dirty="0"/>
              <a:t>Technological Innovation,</a:t>
            </a:r>
          </a:p>
          <a:p>
            <a:r>
              <a:rPr lang="en-IN" sz="2000" dirty="0"/>
              <a:t>Creative Applications.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Journalists and Activists,</a:t>
            </a:r>
          </a:p>
          <a:p>
            <a:r>
              <a:rPr lang="en-IN" dirty="0"/>
              <a:t>Government Agencies and Military,</a:t>
            </a:r>
          </a:p>
          <a:p>
            <a:r>
              <a:rPr lang="en-IN" dirty="0"/>
              <a:t>Businesses and Corporations,</a:t>
            </a:r>
          </a:p>
          <a:p>
            <a:r>
              <a:rPr lang="en-IN" dirty="0"/>
              <a:t>Researchers and Academia,</a:t>
            </a:r>
          </a:p>
          <a:p>
            <a:r>
              <a:rPr lang="en-IN" dirty="0"/>
              <a:t>Everyday Internet Users.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6E4D4B4C-5E08-F89F-EEB4-FC52CA8E3A33}"/>
              </a:ext>
            </a:extLst>
          </p:cNvPr>
          <p:cNvPicPr>
            <a:picLocks noGrp="1" noChangeAspect="1"/>
          </p:cNvPicPr>
          <p:nvPr>
            <p:ph idx="1"/>
          </p:nvPr>
        </p:nvPicPr>
        <p:blipFill>
          <a:blip r:embed="rId2"/>
          <a:stretch>
            <a:fillRect/>
          </a:stretch>
        </p:blipFill>
        <p:spPr>
          <a:xfrm>
            <a:off x="581192" y="1482244"/>
            <a:ext cx="4086315" cy="4673600"/>
          </a:xfrm>
        </p:spPr>
      </p:pic>
      <p:pic>
        <p:nvPicPr>
          <p:cNvPr id="7" name="Picture 6" descr="A screenshot of a computer&#10;&#10;AI-generated content may be incorrect.">
            <a:extLst>
              <a:ext uri="{FF2B5EF4-FFF2-40B4-BE49-F238E27FC236}">
                <a16:creationId xmlns:a16="http://schemas.microsoft.com/office/drawing/2014/main" id="{C0A31EAD-9AE6-3CB2-794D-756E9EB70384}"/>
              </a:ext>
            </a:extLst>
          </p:cNvPr>
          <p:cNvPicPr>
            <a:picLocks noChangeAspect="1"/>
          </p:cNvPicPr>
          <p:nvPr/>
        </p:nvPicPr>
        <p:blipFill>
          <a:blip r:embed="rId3"/>
          <a:stretch>
            <a:fillRect/>
          </a:stretch>
        </p:blipFill>
        <p:spPr>
          <a:xfrm>
            <a:off x="5477689" y="1232452"/>
            <a:ext cx="5868737" cy="3075629"/>
          </a:xfrm>
          <a:prstGeom prst="rect">
            <a:avLst/>
          </a:prstGeom>
        </p:spPr>
      </p:pic>
      <p:pic>
        <p:nvPicPr>
          <p:cNvPr id="9" name="Picture 8" descr="A black text on a white background&#10;&#10;AI-generated content may be incorrect.">
            <a:extLst>
              <a:ext uri="{FF2B5EF4-FFF2-40B4-BE49-F238E27FC236}">
                <a16:creationId xmlns:a16="http://schemas.microsoft.com/office/drawing/2014/main" id="{6AD6B33B-06F7-70EE-B1DD-7CB9C7EB43C2}"/>
              </a:ext>
            </a:extLst>
          </p:cNvPr>
          <p:cNvPicPr>
            <a:picLocks noChangeAspect="1"/>
          </p:cNvPicPr>
          <p:nvPr/>
        </p:nvPicPr>
        <p:blipFill>
          <a:blip r:embed="rId4"/>
          <a:stretch>
            <a:fillRect/>
          </a:stretch>
        </p:blipFill>
        <p:spPr>
          <a:xfrm>
            <a:off x="7340494" y="4471373"/>
            <a:ext cx="2143125" cy="214312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1800" dirty="0"/>
              <a:t>Steganography is a critical tool for data security that provides an innovative solution to secret communication and information hiding. Through the process of hiding messages in plain sight in typical media files, it guarantees that sensitive data goes unnoticed and is protected. The versatility of steganography in all mediums—images, audio, and video—shows that it is highly versatile and applicable to the modern world. With every advancement in technology, more powerful steganographic techniques will develop, increasing its strength and usage, rendering it an unavoidable method for privacy and confidentiality protection in today's age.</a:t>
            </a:r>
            <a:endParaRPr lang="en-IN" sz="18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ction="ppaction://hlinksldjump"/>
              </a:rPr>
              <a:t>https://github.com/Purusharth-pachauri/internship.git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56</TotalTime>
  <Words>338</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Purusharth Pachauri</cp:lastModifiedBy>
  <cp:revision>26</cp:revision>
  <dcterms:created xsi:type="dcterms:W3CDTF">2021-05-26T16:50:10Z</dcterms:created>
  <dcterms:modified xsi:type="dcterms:W3CDTF">2025-02-19T13:24:45Z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