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6" r:id="rId5"/>
  </p:sldMasterIdLst>
  <p:notesMasterIdLst>
    <p:notesMasterId r:id="rId83"/>
  </p:notesMasterIdLst>
  <p:handoutMasterIdLst>
    <p:handoutMasterId r:id="rId84"/>
  </p:handoutMasterIdLst>
  <p:sldIdLst>
    <p:sldId id="591" r:id="rId6"/>
    <p:sldId id="645" r:id="rId7"/>
    <p:sldId id="661" r:id="rId8"/>
    <p:sldId id="662" r:id="rId9"/>
    <p:sldId id="718" r:id="rId10"/>
    <p:sldId id="663" r:id="rId11"/>
    <p:sldId id="652" r:id="rId12"/>
    <p:sldId id="664" r:id="rId13"/>
    <p:sldId id="665" r:id="rId14"/>
    <p:sldId id="666" r:id="rId15"/>
    <p:sldId id="738" r:id="rId16"/>
    <p:sldId id="722" r:id="rId17"/>
    <p:sldId id="667" r:id="rId18"/>
    <p:sldId id="673" r:id="rId19"/>
    <p:sldId id="674" r:id="rId20"/>
    <p:sldId id="675" r:id="rId21"/>
    <p:sldId id="676" r:id="rId22"/>
    <p:sldId id="677" r:id="rId23"/>
    <p:sldId id="685" r:id="rId24"/>
    <p:sldId id="686" r:id="rId25"/>
    <p:sldId id="730" r:id="rId26"/>
    <p:sldId id="732" r:id="rId27"/>
    <p:sldId id="731" r:id="rId28"/>
    <p:sldId id="741" r:id="rId29"/>
    <p:sldId id="687" r:id="rId30"/>
    <p:sldId id="711" r:id="rId31"/>
    <p:sldId id="712" r:id="rId32"/>
    <p:sldId id="713" r:id="rId33"/>
    <p:sldId id="714" r:id="rId34"/>
    <p:sldId id="690" r:id="rId35"/>
    <p:sldId id="691" r:id="rId36"/>
    <p:sldId id="692" r:id="rId37"/>
    <p:sldId id="693" r:id="rId38"/>
    <p:sldId id="717" r:id="rId39"/>
    <p:sldId id="715" r:id="rId40"/>
    <p:sldId id="716" r:id="rId41"/>
    <p:sldId id="695" r:id="rId42"/>
    <p:sldId id="696" r:id="rId43"/>
    <p:sldId id="725" r:id="rId44"/>
    <p:sldId id="726" r:id="rId45"/>
    <p:sldId id="727" r:id="rId46"/>
    <p:sldId id="697" r:id="rId47"/>
    <p:sldId id="698" r:id="rId48"/>
    <p:sldId id="720" r:id="rId49"/>
    <p:sldId id="721" r:id="rId50"/>
    <p:sldId id="699" r:id="rId51"/>
    <p:sldId id="700" r:id="rId52"/>
    <p:sldId id="701" r:id="rId53"/>
    <p:sldId id="728" r:id="rId54"/>
    <p:sldId id="729" r:id="rId55"/>
    <p:sldId id="678" r:id="rId56"/>
    <p:sldId id="745" r:id="rId57"/>
    <p:sldId id="746" r:id="rId58"/>
    <p:sldId id="747" r:id="rId59"/>
    <p:sldId id="742" r:id="rId60"/>
    <p:sldId id="743" r:id="rId61"/>
    <p:sldId id="744" r:id="rId62"/>
    <p:sldId id="706" r:id="rId63"/>
    <p:sldId id="679" r:id="rId64"/>
    <p:sldId id="707" r:id="rId65"/>
    <p:sldId id="708" r:id="rId66"/>
    <p:sldId id="709" r:id="rId67"/>
    <p:sldId id="710" r:id="rId68"/>
    <p:sldId id="748" r:id="rId69"/>
    <p:sldId id="680" r:id="rId70"/>
    <p:sldId id="681" r:id="rId71"/>
    <p:sldId id="683" r:id="rId72"/>
    <p:sldId id="669" r:id="rId73"/>
    <p:sldId id="684" r:id="rId74"/>
    <p:sldId id="724" r:id="rId75"/>
    <p:sldId id="735" r:id="rId76"/>
    <p:sldId id="733" r:id="rId77"/>
    <p:sldId id="734" r:id="rId78"/>
    <p:sldId id="736" r:id="rId79"/>
    <p:sldId id="737" r:id="rId80"/>
    <p:sldId id="739" r:id="rId81"/>
    <p:sldId id="593" r:id="rId82"/>
  </p:sldIdLst>
  <p:sldSz cx="9144000" cy="514826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5pPr>
    <a:lvl6pPr marL="2286000" algn="l" defTabSz="914400" rtl="0" eaLnBrk="1" latinLnBrk="0" hangingPunct="1">
      <a:defRPr sz="2400" kern="1200">
        <a:solidFill>
          <a:schemeClr val="tx1"/>
        </a:solidFill>
        <a:latin typeface="Arial" pitchFamily="34" charset="0"/>
        <a:ea typeface="ＭＳ Ｐゴシック"/>
        <a:cs typeface="ＭＳ Ｐゴシック"/>
      </a:defRPr>
    </a:lvl6pPr>
    <a:lvl7pPr marL="2743200" algn="l" defTabSz="914400" rtl="0" eaLnBrk="1" latinLnBrk="0" hangingPunct="1">
      <a:defRPr sz="2400" kern="1200">
        <a:solidFill>
          <a:schemeClr val="tx1"/>
        </a:solidFill>
        <a:latin typeface="Arial" pitchFamily="34" charset="0"/>
        <a:ea typeface="ＭＳ Ｐゴシック"/>
        <a:cs typeface="ＭＳ Ｐゴシック"/>
      </a:defRPr>
    </a:lvl7pPr>
    <a:lvl8pPr marL="3200400" algn="l" defTabSz="914400" rtl="0" eaLnBrk="1" latinLnBrk="0" hangingPunct="1">
      <a:defRPr sz="2400" kern="1200">
        <a:solidFill>
          <a:schemeClr val="tx1"/>
        </a:solidFill>
        <a:latin typeface="Arial" pitchFamily="34" charset="0"/>
        <a:ea typeface="ＭＳ Ｐゴシック"/>
        <a:cs typeface="ＭＳ Ｐゴシック"/>
      </a:defRPr>
    </a:lvl8pPr>
    <a:lvl9pPr marL="3657600" algn="l" defTabSz="914400" rtl="0" eaLnBrk="1" latinLnBrk="0" hangingPunct="1">
      <a:defRPr sz="2400"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2485">
          <p15:clr>
            <a:srgbClr val="A4A3A4"/>
          </p15:clr>
        </p15:guide>
        <p15:guide id="2" pos="1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6AC"/>
    <a:srgbClr val="005DDA"/>
    <a:srgbClr val="4D4D4D"/>
    <a:srgbClr val="5F5F5F"/>
    <a:srgbClr val="003D7A"/>
    <a:srgbClr val="004F9E"/>
    <a:srgbClr val="969696"/>
    <a:srgbClr val="8F99AE"/>
    <a:srgbClr val="9EB0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35" autoAdjust="0"/>
    <p:restoredTop sz="98852" autoAdjust="0"/>
  </p:normalViewPr>
  <p:slideViewPr>
    <p:cSldViewPr>
      <p:cViewPr>
        <p:scale>
          <a:sx n="100" d="100"/>
          <a:sy n="100" d="100"/>
        </p:scale>
        <p:origin x="894" y="840"/>
      </p:cViewPr>
      <p:guideLst>
        <p:guide orient="horz" pos="2485"/>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70" d="100"/>
          <a:sy n="70" d="100"/>
        </p:scale>
        <p:origin x="-27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handoutMaster" Target="handoutMasters/handoutMaster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theme" Target="theme/theme1.xml"/><Relationship Id="rId61" Type="http://schemas.openxmlformats.org/officeDocument/2006/relationships/slide" Target="slides/slide56.xml"/><Relationship Id="rId82" Type="http://schemas.openxmlformats.org/officeDocument/2006/relationships/slide" Target="slides/slide7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296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297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297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210364EE-990F-4BF1-BDA6-BA25E1ED9AB3}" type="slidenum">
              <a:rPr lang="en-US"/>
              <a:pPr/>
              <a:t>‹#›</a:t>
            </a:fld>
            <a:endParaRPr lang="en-US" dirty="0"/>
          </a:p>
        </p:txBody>
      </p:sp>
    </p:spTree>
    <p:extLst>
      <p:ext uri="{BB962C8B-B14F-4D97-AF65-F5344CB8AC3E}">
        <p14:creationId xmlns:p14="http://schemas.microsoft.com/office/powerpoint/2010/main" val="1254485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384175" y="685800"/>
            <a:ext cx="608965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E5FEBB30-2327-49BF-A777-FCF620141F85}" type="slidenum">
              <a:rPr lang="en-US"/>
              <a:pPr/>
              <a:t>‹#›</a:t>
            </a:fld>
            <a:endParaRPr lang="en-US" dirty="0"/>
          </a:p>
        </p:txBody>
      </p:sp>
    </p:spTree>
    <p:extLst>
      <p:ext uri="{BB962C8B-B14F-4D97-AF65-F5344CB8AC3E}">
        <p14:creationId xmlns:p14="http://schemas.microsoft.com/office/powerpoint/2010/main" val="42051302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ＭＳ Ｐゴシック"/>
        <a:cs typeface="ＭＳ Ｐゴシック"/>
      </a:defRPr>
    </a:lvl1pPr>
    <a:lvl2pPr marL="457200" algn="l" rtl="0" fontAlgn="base">
      <a:spcBef>
        <a:spcPct val="30000"/>
      </a:spcBef>
      <a:spcAft>
        <a:spcPct val="0"/>
      </a:spcAft>
      <a:defRPr sz="1200" kern="1200">
        <a:solidFill>
          <a:schemeClr val="tx1"/>
        </a:solidFill>
        <a:latin typeface="Arial" pitchFamily="34" charset="0"/>
        <a:ea typeface="ＭＳ Ｐゴシック"/>
        <a:cs typeface="ＭＳ Ｐゴシック"/>
      </a:defRPr>
    </a:lvl2pPr>
    <a:lvl3pPr marL="914400" algn="l" rtl="0" fontAlgn="base">
      <a:spcBef>
        <a:spcPct val="30000"/>
      </a:spcBef>
      <a:spcAft>
        <a:spcPct val="0"/>
      </a:spcAft>
      <a:defRPr sz="1200" kern="1200">
        <a:solidFill>
          <a:schemeClr val="tx1"/>
        </a:solidFill>
        <a:latin typeface="Arial" pitchFamily="34" charset="0"/>
        <a:ea typeface="ＭＳ Ｐゴシック"/>
        <a:cs typeface="ＭＳ Ｐゴシック"/>
      </a:defRPr>
    </a:lvl3pPr>
    <a:lvl4pPr marL="1371600" algn="l" rtl="0" fontAlgn="base">
      <a:spcBef>
        <a:spcPct val="30000"/>
      </a:spcBef>
      <a:spcAft>
        <a:spcPct val="0"/>
      </a:spcAft>
      <a:defRPr sz="1200" kern="1200">
        <a:solidFill>
          <a:schemeClr val="tx1"/>
        </a:solidFill>
        <a:latin typeface="Arial" pitchFamily="34" charset="0"/>
        <a:ea typeface="ＭＳ Ｐゴシック"/>
        <a:cs typeface="ＭＳ Ｐゴシック"/>
      </a:defRPr>
    </a:lvl4pPr>
    <a:lvl5pPr marL="1828800" algn="l" rtl="0" fontAlgn="base">
      <a:spcBef>
        <a:spcPct val="30000"/>
      </a:spcBef>
      <a:spcAft>
        <a:spcPct val="0"/>
      </a:spcAft>
      <a:defRPr sz="1200" kern="1200">
        <a:solidFill>
          <a:schemeClr val="tx1"/>
        </a:solidFill>
        <a:latin typeface="Arial" pitchFamily="34" charset="0"/>
        <a:ea typeface="ＭＳ Ｐゴシック"/>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hyperlink" Target="http://imageshack.us/?x=my6&amp;myref=http://skyscrapercity.com/showthread.php?t=244650&amp;page=2" TargetMode="External"/><Relationship Id="rId4" Type="http://schemas.openxmlformats.org/officeDocument/2006/relationships/image" Target="../media/image1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17378"/>
            <a:ext cx="9144000" cy="5169986"/>
          </a:xfrm>
          <a:prstGeom prst="rect">
            <a:avLst/>
          </a:prstGeom>
        </p:spPr>
      </p:pic>
      <p:sp>
        <p:nvSpPr>
          <p:cNvPr id="5" name="Rectangle 4"/>
          <p:cNvSpPr/>
          <p:nvPr userDrawn="1"/>
        </p:nvSpPr>
        <p:spPr bwMode="auto">
          <a:xfrm>
            <a:off x="0" y="3388731"/>
            <a:ext cx="9144000" cy="175953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5372100" y="1853136"/>
            <a:ext cx="14288" cy="23835"/>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sz="1800"/>
          </a:p>
        </p:txBody>
      </p:sp>
      <p:grpSp>
        <p:nvGrpSpPr>
          <p:cNvPr id="4" name="Group 3"/>
          <p:cNvGrpSpPr/>
          <p:nvPr userDrawn="1"/>
        </p:nvGrpSpPr>
        <p:grpSpPr>
          <a:xfrm>
            <a:off x="735356" y="1563138"/>
            <a:ext cx="2164103" cy="1165654"/>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92" name="Title 2"/>
          <p:cNvSpPr>
            <a:spLocks noGrp="1"/>
          </p:cNvSpPr>
          <p:nvPr>
            <p:ph type="title"/>
          </p:nvPr>
        </p:nvSpPr>
        <p:spPr>
          <a:xfrm>
            <a:off x="345809" y="3541815"/>
            <a:ext cx="6156351" cy="857250"/>
          </a:xfrm>
        </p:spPr>
        <p:txBody>
          <a:bodyPr>
            <a:normAutofit/>
          </a:bodyPr>
          <a:lstStyle>
            <a:lvl1pPr algn="l">
              <a:defRPr sz="315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24342834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6075963" y="2971043"/>
            <a:ext cx="2759054" cy="1677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53" name="Rectangle 52"/>
          <p:cNvSpPr/>
          <p:nvPr/>
        </p:nvSpPr>
        <p:spPr>
          <a:xfrm>
            <a:off x="329080" y="2971043"/>
            <a:ext cx="2759054" cy="1677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56" name="Rectangle 55"/>
          <p:cNvSpPr/>
          <p:nvPr/>
        </p:nvSpPr>
        <p:spPr>
          <a:xfrm>
            <a:off x="3202522" y="2971043"/>
            <a:ext cx="2759054" cy="1677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5" name="Rectangle 4"/>
          <p:cNvSpPr/>
          <p:nvPr/>
        </p:nvSpPr>
        <p:spPr>
          <a:xfrm>
            <a:off x="1797826" y="1153759"/>
            <a:ext cx="2759054" cy="1677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33" name="Picture Placeholder 8"/>
          <p:cNvSpPr>
            <a:spLocks noGrp="1"/>
          </p:cNvSpPr>
          <p:nvPr>
            <p:ph type="pic" sz="quarter" idx="10" hasCustomPrompt="1"/>
          </p:nvPr>
        </p:nvSpPr>
        <p:spPr>
          <a:xfrm>
            <a:off x="1883821" y="1252688"/>
            <a:ext cx="578907" cy="675489"/>
          </a:xfrm>
          <a:prstGeom prst="rect">
            <a:avLst/>
          </a:prstGeom>
        </p:spPr>
        <p:txBody>
          <a:bodyPr>
            <a:normAutofit/>
          </a:bodyPr>
          <a:lstStyle>
            <a:lvl1pPr marL="0" indent="0">
              <a:buNone/>
              <a:defRPr sz="899"/>
            </a:lvl1pPr>
          </a:lstStyle>
          <a:p>
            <a:r>
              <a:rPr lang="en-US" dirty="0"/>
              <a:t>Photo</a:t>
            </a:r>
          </a:p>
        </p:txBody>
      </p:sp>
      <p:sp>
        <p:nvSpPr>
          <p:cNvPr id="81" name="Picture Placeholder 8"/>
          <p:cNvSpPr>
            <a:spLocks noGrp="1"/>
          </p:cNvSpPr>
          <p:nvPr>
            <p:ph type="pic" sz="quarter" idx="11" hasCustomPrompt="1"/>
          </p:nvPr>
        </p:nvSpPr>
        <p:spPr>
          <a:xfrm>
            <a:off x="6228305" y="3066579"/>
            <a:ext cx="578907" cy="675489"/>
          </a:xfrm>
          <a:prstGeom prst="rect">
            <a:avLst/>
          </a:prstGeom>
        </p:spPr>
        <p:txBody>
          <a:bodyPr>
            <a:normAutofit/>
          </a:bodyPr>
          <a:lstStyle>
            <a:lvl1pPr marL="0" indent="0">
              <a:buNone/>
              <a:defRPr sz="899"/>
            </a:lvl1pPr>
          </a:lstStyle>
          <a:p>
            <a:r>
              <a:rPr lang="en-US" dirty="0"/>
              <a:t>Photo</a:t>
            </a:r>
          </a:p>
        </p:txBody>
      </p:sp>
      <p:sp>
        <p:nvSpPr>
          <p:cNvPr id="82" name="Picture Placeholder 8"/>
          <p:cNvSpPr>
            <a:spLocks noGrp="1"/>
          </p:cNvSpPr>
          <p:nvPr>
            <p:ph type="pic" sz="quarter" idx="12" hasCustomPrompt="1"/>
          </p:nvPr>
        </p:nvSpPr>
        <p:spPr>
          <a:xfrm>
            <a:off x="3332705" y="3066579"/>
            <a:ext cx="578907" cy="675489"/>
          </a:xfrm>
          <a:prstGeom prst="rect">
            <a:avLst/>
          </a:prstGeom>
        </p:spPr>
        <p:txBody>
          <a:bodyPr>
            <a:normAutofit/>
          </a:bodyPr>
          <a:lstStyle>
            <a:lvl1pPr marL="0" indent="0">
              <a:buNone/>
              <a:defRPr sz="899"/>
            </a:lvl1pPr>
          </a:lstStyle>
          <a:p>
            <a:r>
              <a:rPr lang="en-US" dirty="0"/>
              <a:t>Photo</a:t>
            </a:r>
          </a:p>
        </p:txBody>
      </p:sp>
      <p:sp>
        <p:nvSpPr>
          <p:cNvPr id="42" name="Picture Placeholder 8"/>
          <p:cNvSpPr>
            <a:spLocks noGrp="1"/>
          </p:cNvSpPr>
          <p:nvPr>
            <p:ph type="pic" sz="quarter" idx="13" hasCustomPrompt="1"/>
          </p:nvPr>
        </p:nvSpPr>
        <p:spPr>
          <a:xfrm>
            <a:off x="391049" y="3066579"/>
            <a:ext cx="578907" cy="675489"/>
          </a:xfrm>
          <a:prstGeom prst="rect">
            <a:avLst/>
          </a:prstGeom>
        </p:spPr>
        <p:txBody>
          <a:bodyPr>
            <a:normAutofit/>
          </a:bodyPr>
          <a:lstStyle>
            <a:lvl1pPr marL="0" indent="0">
              <a:buNone/>
              <a:defRPr sz="899"/>
            </a:lvl1pPr>
          </a:lstStyle>
          <a:p>
            <a:r>
              <a:rPr lang="en-US" dirty="0"/>
              <a:t>Photo</a:t>
            </a:r>
          </a:p>
        </p:txBody>
      </p:sp>
      <p:sp>
        <p:nvSpPr>
          <p:cNvPr id="45" name="Text Placeholder 97"/>
          <p:cNvSpPr>
            <a:spLocks noGrp="1"/>
          </p:cNvSpPr>
          <p:nvPr>
            <p:ph type="body" sz="quarter" idx="14" hasCustomPrompt="1"/>
          </p:nvPr>
        </p:nvSpPr>
        <p:spPr>
          <a:xfrm>
            <a:off x="2529624" y="1251443"/>
            <a:ext cx="2027256" cy="552230"/>
          </a:xfrm>
        </p:spPr>
        <p:txBody>
          <a:bodyPr/>
          <a:lstStyle>
            <a:lvl1pPr marL="0" indent="0">
              <a:buClr>
                <a:srgbClr val="4D4D4D"/>
              </a:buClr>
              <a:buFont typeface="Arial" panose="020B0604020202020204" pitchFamily="34" charset="0"/>
              <a:buNone/>
              <a:defRPr sz="1199" b="1" i="1"/>
            </a:lvl1pPr>
          </a:lstStyle>
          <a:p>
            <a:pPr lvl="0"/>
            <a:r>
              <a:rPr lang="en-US" dirty="0"/>
              <a:t>Title</a:t>
            </a:r>
          </a:p>
        </p:txBody>
      </p:sp>
      <p:sp>
        <p:nvSpPr>
          <p:cNvPr id="46" name="Text Placeholder 97"/>
          <p:cNvSpPr>
            <a:spLocks noGrp="1"/>
          </p:cNvSpPr>
          <p:nvPr>
            <p:ph type="body" sz="quarter" idx="15" hasCustomPrompt="1"/>
          </p:nvPr>
        </p:nvSpPr>
        <p:spPr>
          <a:xfrm>
            <a:off x="2529624" y="1802082"/>
            <a:ext cx="2027256" cy="1076290"/>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54" name="Text Placeholder 97"/>
          <p:cNvSpPr>
            <a:spLocks noGrp="1"/>
          </p:cNvSpPr>
          <p:nvPr>
            <p:ph type="body" sz="quarter" idx="16" hasCustomPrompt="1"/>
          </p:nvPr>
        </p:nvSpPr>
        <p:spPr>
          <a:xfrm>
            <a:off x="1046704" y="3068728"/>
            <a:ext cx="2027256" cy="552230"/>
          </a:xfrm>
        </p:spPr>
        <p:txBody>
          <a:bodyPr/>
          <a:lstStyle>
            <a:lvl1pPr marL="0" indent="0">
              <a:buClr>
                <a:srgbClr val="4D4D4D"/>
              </a:buClr>
              <a:buFont typeface="Arial" panose="020B0604020202020204" pitchFamily="34" charset="0"/>
              <a:buNone/>
              <a:defRPr sz="1199" b="1" i="1"/>
            </a:lvl1pPr>
          </a:lstStyle>
          <a:p>
            <a:pPr lvl="0"/>
            <a:r>
              <a:rPr lang="en-US" dirty="0"/>
              <a:t>Title</a:t>
            </a:r>
          </a:p>
        </p:txBody>
      </p:sp>
      <p:sp>
        <p:nvSpPr>
          <p:cNvPr id="55" name="Text Placeholder 97"/>
          <p:cNvSpPr>
            <a:spLocks noGrp="1"/>
          </p:cNvSpPr>
          <p:nvPr>
            <p:ph type="body" sz="quarter" idx="17" hasCustomPrompt="1"/>
          </p:nvPr>
        </p:nvSpPr>
        <p:spPr>
          <a:xfrm>
            <a:off x="1046704" y="3639462"/>
            <a:ext cx="2027256" cy="1076290"/>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57" name="Text Placeholder 97"/>
          <p:cNvSpPr>
            <a:spLocks noGrp="1"/>
          </p:cNvSpPr>
          <p:nvPr>
            <p:ph type="body" sz="quarter" idx="18" hasCustomPrompt="1"/>
          </p:nvPr>
        </p:nvSpPr>
        <p:spPr>
          <a:xfrm>
            <a:off x="3958216" y="3068728"/>
            <a:ext cx="2027256" cy="552230"/>
          </a:xfrm>
        </p:spPr>
        <p:txBody>
          <a:bodyPr/>
          <a:lstStyle>
            <a:lvl1pPr marL="0" indent="0">
              <a:buClr>
                <a:srgbClr val="4D4D4D"/>
              </a:buClr>
              <a:buFont typeface="Arial" panose="020B0604020202020204" pitchFamily="34" charset="0"/>
              <a:buNone/>
              <a:defRPr sz="1199" b="1" i="1"/>
            </a:lvl1pPr>
          </a:lstStyle>
          <a:p>
            <a:pPr lvl="0"/>
            <a:r>
              <a:rPr lang="en-US" dirty="0"/>
              <a:t>Title</a:t>
            </a:r>
          </a:p>
        </p:txBody>
      </p:sp>
      <p:sp>
        <p:nvSpPr>
          <p:cNvPr id="58" name="Text Placeholder 97"/>
          <p:cNvSpPr>
            <a:spLocks noGrp="1"/>
          </p:cNvSpPr>
          <p:nvPr>
            <p:ph type="body" sz="quarter" idx="19" hasCustomPrompt="1"/>
          </p:nvPr>
        </p:nvSpPr>
        <p:spPr>
          <a:xfrm>
            <a:off x="3958216" y="3639462"/>
            <a:ext cx="2027256" cy="1076290"/>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60" name="Text Placeholder 97"/>
          <p:cNvSpPr>
            <a:spLocks noGrp="1"/>
          </p:cNvSpPr>
          <p:nvPr>
            <p:ph type="body" sz="quarter" idx="20" hasCustomPrompt="1"/>
          </p:nvPr>
        </p:nvSpPr>
        <p:spPr>
          <a:xfrm>
            <a:off x="6807760" y="3068728"/>
            <a:ext cx="2027256" cy="552230"/>
          </a:xfrm>
        </p:spPr>
        <p:txBody>
          <a:bodyPr/>
          <a:lstStyle>
            <a:lvl1pPr marL="0" indent="0">
              <a:buClr>
                <a:srgbClr val="4D4D4D"/>
              </a:buClr>
              <a:buFont typeface="Arial" panose="020B0604020202020204" pitchFamily="34" charset="0"/>
              <a:buNone/>
              <a:defRPr sz="1199" b="1" i="1"/>
            </a:lvl1pPr>
          </a:lstStyle>
          <a:p>
            <a:pPr lvl="0"/>
            <a:r>
              <a:rPr lang="en-US" dirty="0"/>
              <a:t>Title</a:t>
            </a:r>
          </a:p>
        </p:txBody>
      </p:sp>
      <p:sp>
        <p:nvSpPr>
          <p:cNvPr id="61" name="Text Placeholder 97"/>
          <p:cNvSpPr>
            <a:spLocks noGrp="1"/>
          </p:cNvSpPr>
          <p:nvPr>
            <p:ph type="body" sz="quarter" idx="21" hasCustomPrompt="1"/>
          </p:nvPr>
        </p:nvSpPr>
        <p:spPr>
          <a:xfrm>
            <a:off x="6807760" y="3639462"/>
            <a:ext cx="2027256" cy="1076290"/>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a:t>
            </a:r>
            <a:r>
              <a:rPr lang="en-US" sz="800" dirty="0">
                <a:solidFill>
                  <a:srgbClr val="4D4D4D"/>
                </a:solidFill>
              </a:rPr>
              <a:t> </a:t>
            </a:r>
            <a:endParaRPr lang="en-US" sz="800" baseline="0" dirty="0">
              <a:solidFill>
                <a:srgbClr val="4D4D4D"/>
              </a:solidFill>
            </a:endParaRPr>
          </a:p>
        </p:txBody>
      </p:sp>
      <p:sp>
        <p:nvSpPr>
          <p:cNvPr id="62" name="Rectangle 61"/>
          <p:cNvSpPr/>
          <p:nvPr/>
        </p:nvSpPr>
        <p:spPr>
          <a:xfrm>
            <a:off x="4653138" y="1153759"/>
            <a:ext cx="2759054" cy="1677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63" name="Picture Placeholder 8"/>
          <p:cNvSpPr>
            <a:spLocks noGrp="1"/>
          </p:cNvSpPr>
          <p:nvPr>
            <p:ph type="pic" sz="quarter" idx="22" hasCustomPrompt="1"/>
          </p:nvPr>
        </p:nvSpPr>
        <p:spPr>
          <a:xfrm>
            <a:off x="4739132" y="1254368"/>
            <a:ext cx="578907" cy="675489"/>
          </a:xfrm>
          <a:prstGeom prst="rect">
            <a:avLst/>
          </a:prstGeom>
        </p:spPr>
        <p:txBody>
          <a:bodyPr>
            <a:normAutofit/>
          </a:bodyPr>
          <a:lstStyle>
            <a:lvl1pPr marL="0" indent="0">
              <a:buNone/>
              <a:defRPr sz="899"/>
            </a:lvl1pPr>
          </a:lstStyle>
          <a:p>
            <a:r>
              <a:rPr lang="en-US" dirty="0"/>
              <a:t>Photo</a:t>
            </a:r>
          </a:p>
        </p:txBody>
      </p:sp>
      <p:sp>
        <p:nvSpPr>
          <p:cNvPr id="64" name="Text Placeholder 97"/>
          <p:cNvSpPr>
            <a:spLocks noGrp="1"/>
          </p:cNvSpPr>
          <p:nvPr>
            <p:ph type="body" sz="quarter" idx="23" hasCustomPrompt="1"/>
          </p:nvPr>
        </p:nvSpPr>
        <p:spPr>
          <a:xfrm>
            <a:off x="5384936" y="1253123"/>
            <a:ext cx="2027256" cy="552230"/>
          </a:xfrm>
        </p:spPr>
        <p:txBody>
          <a:bodyPr/>
          <a:lstStyle>
            <a:lvl1pPr marL="0" indent="0">
              <a:buClr>
                <a:srgbClr val="4D4D4D"/>
              </a:buClr>
              <a:buFont typeface="Arial" panose="020B0604020202020204" pitchFamily="34" charset="0"/>
              <a:buNone/>
              <a:defRPr sz="1199" b="1" i="1"/>
            </a:lvl1pPr>
          </a:lstStyle>
          <a:p>
            <a:pPr lvl="0"/>
            <a:r>
              <a:rPr lang="en-US" dirty="0"/>
              <a:t>Title</a:t>
            </a:r>
          </a:p>
        </p:txBody>
      </p:sp>
      <p:sp>
        <p:nvSpPr>
          <p:cNvPr id="65" name="Text Placeholder 97"/>
          <p:cNvSpPr>
            <a:spLocks noGrp="1"/>
          </p:cNvSpPr>
          <p:nvPr>
            <p:ph type="body" sz="quarter" idx="24" hasCustomPrompt="1"/>
          </p:nvPr>
        </p:nvSpPr>
        <p:spPr>
          <a:xfrm>
            <a:off x="5384936" y="1803762"/>
            <a:ext cx="2027256" cy="1076290"/>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24"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83481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3877" y="1202149"/>
            <a:ext cx="2721424" cy="3144679"/>
          </a:xfrm>
          <a:prstGeom prst="rect">
            <a:avLst/>
          </a:prstGeom>
          <a:ln>
            <a:noFill/>
          </a:ln>
        </p:spPr>
        <p:txBody>
          <a:bodyPr>
            <a:normAutofit/>
          </a:bodyPr>
          <a:lstStyle>
            <a:lvl1pPr marL="0" marR="0" indent="0" algn="l" defTabSz="913554"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1598">
                <a:solidFill>
                  <a:srgbClr val="4D4D4D"/>
                </a:solidFill>
              </a:defRPr>
            </a:lvl1pPr>
            <a:lvl2pPr marL="742263" indent="-285486">
              <a:buClr>
                <a:schemeClr val="bg2">
                  <a:lumMod val="50000"/>
                </a:schemeClr>
              </a:buClr>
              <a:buFont typeface="Arial" panose="020B0604020202020204" pitchFamily="34" charset="0"/>
              <a:buChar char="•"/>
              <a:defRPr sz="1399">
                <a:solidFill>
                  <a:srgbClr val="4D4D4D"/>
                </a:solidFill>
              </a:defRPr>
            </a:lvl2pPr>
            <a:lvl3pPr marL="1199040" indent="-285486">
              <a:buClr>
                <a:schemeClr val="bg2">
                  <a:lumMod val="50000"/>
                </a:schemeClr>
              </a:buClr>
              <a:buFont typeface="Arial" panose="020B0604020202020204" pitchFamily="34" charset="0"/>
              <a:buChar char="•"/>
              <a:defRPr sz="1399">
                <a:solidFill>
                  <a:srgbClr val="4D4D4D"/>
                </a:solidFill>
              </a:defRPr>
            </a:lvl3pPr>
          </a:lstStyle>
          <a:p>
            <a:pPr marL="342583" marR="0" lvl="0" indent="-342583" algn="l" defTabSz="913554"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3215826" y="1202149"/>
            <a:ext cx="2721424" cy="3144679"/>
          </a:xfrm>
          <a:prstGeom prst="rect">
            <a:avLst/>
          </a:prstGeom>
          <a:ln>
            <a:noFill/>
          </a:ln>
        </p:spPr>
        <p:txBody>
          <a:bodyPr>
            <a:normAutofit/>
          </a:bodyPr>
          <a:lstStyle>
            <a:lvl1pPr marL="0" marR="0" indent="0" algn="l" defTabSz="913554" rtl="0" eaLnBrk="1" fontAlgn="base" latinLnBrk="0" hangingPunct="1">
              <a:lnSpc>
                <a:spcPct val="100000"/>
              </a:lnSpc>
              <a:spcBef>
                <a:spcPct val="20000"/>
              </a:spcBef>
              <a:spcAft>
                <a:spcPct val="0"/>
              </a:spcAft>
              <a:buClr>
                <a:srgbClr val="4D4D4D"/>
              </a:buClr>
              <a:buSzTx/>
              <a:buFontTx/>
              <a:buNone/>
              <a:tabLst/>
              <a:defRPr sz="1598">
                <a:solidFill>
                  <a:srgbClr val="4D4D4D"/>
                </a:solidFill>
              </a:defRPr>
            </a:lvl1pPr>
            <a:lvl2pPr marL="742263" indent="-285486">
              <a:buClr>
                <a:srgbClr val="4D4D4D"/>
              </a:buClr>
              <a:buFont typeface="Arial" panose="020B0604020202020204" pitchFamily="34" charset="0"/>
              <a:buChar char="•"/>
              <a:defRPr sz="1598">
                <a:solidFill>
                  <a:srgbClr val="4D4D4D"/>
                </a:solidFill>
              </a:defRPr>
            </a:lvl2pPr>
            <a:lvl3pPr marL="913554" indent="0">
              <a:buClr>
                <a:srgbClr val="4D4D4D"/>
              </a:buClr>
              <a:buFontTx/>
              <a:buNone/>
              <a:defRPr sz="1598">
                <a:solidFill>
                  <a:srgbClr val="4D4D4D"/>
                </a:solidFill>
              </a:defRPr>
            </a:lvl3pPr>
          </a:lstStyle>
          <a:p>
            <a:pPr marL="342583" marR="0" lvl="0" indent="-342583" algn="l" defTabSz="913554"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6117777" y="1202149"/>
            <a:ext cx="2721424" cy="3144679"/>
          </a:xfrm>
          <a:prstGeom prst="rect">
            <a:avLst/>
          </a:prstGeom>
          <a:ln>
            <a:noFill/>
          </a:ln>
        </p:spPr>
        <p:txBody>
          <a:bodyPr>
            <a:normAutofit/>
          </a:bodyPr>
          <a:lstStyle>
            <a:lvl1pPr marL="0" marR="0" indent="0" algn="l" defTabSz="913554" rtl="0" eaLnBrk="1" fontAlgn="base" latinLnBrk="0" hangingPunct="1">
              <a:lnSpc>
                <a:spcPct val="100000"/>
              </a:lnSpc>
              <a:spcBef>
                <a:spcPct val="20000"/>
              </a:spcBef>
              <a:spcAft>
                <a:spcPct val="0"/>
              </a:spcAft>
              <a:buClr>
                <a:srgbClr val="FDB813"/>
              </a:buClr>
              <a:buSzTx/>
              <a:buFontTx/>
              <a:buNone/>
              <a:tabLst/>
              <a:defRPr sz="1598">
                <a:solidFill>
                  <a:srgbClr val="4D4D4D"/>
                </a:solidFill>
              </a:defRPr>
            </a:lvl1pPr>
            <a:lvl2pPr marL="456777" indent="0">
              <a:buClr>
                <a:srgbClr val="4D4D4D"/>
              </a:buClr>
              <a:buFontTx/>
              <a:buNone/>
              <a:defRPr sz="1598">
                <a:solidFill>
                  <a:srgbClr val="4D4D4D"/>
                </a:solidFill>
              </a:defRPr>
            </a:lvl2pPr>
            <a:lvl3pPr marL="913554" indent="0">
              <a:buClr>
                <a:srgbClr val="4D4D4D"/>
              </a:buClr>
              <a:buFontTx/>
              <a:buNone/>
              <a:defRPr sz="1598">
                <a:solidFill>
                  <a:srgbClr val="4D4D4D"/>
                </a:solidFill>
              </a:defRPr>
            </a:lvl3pPr>
          </a:lstStyle>
          <a:p>
            <a:pPr marL="342583" marR="0" lvl="0" indent="-342583" algn="l" defTabSz="913554"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099302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1" y="1197586"/>
            <a:ext cx="4150808" cy="1757546"/>
          </a:xfrm>
          <a:prstGeom prst="rect">
            <a:avLst/>
          </a:prstGeom>
          <a:ln>
            <a:noFill/>
          </a:ln>
        </p:spPr>
        <p:txBody>
          <a:bodyPr>
            <a:normAutofit/>
          </a:bodyPr>
          <a:lstStyle>
            <a:lvl1pPr marL="0" marR="0" indent="0" algn="l" defTabSz="913554" rtl="0" eaLnBrk="1" fontAlgn="base" latinLnBrk="0" hangingPunct="1">
              <a:lnSpc>
                <a:spcPct val="100000"/>
              </a:lnSpc>
              <a:spcBef>
                <a:spcPct val="20000"/>
              </a:spcBef>
              <a:spcAft>
                <a:spcPct val="0"/>
              </a:spcAft>
              <a:buClr>
                <a:srgbClr val="4D4D4D"/>
              </a:buClr>
              <a:buSzTx/>
              <a:buFont typeface="Times" pitchFamily="18" charset="0"/>
              <a:buNone/>
              <a:tabLst/>
              <a:defRPr sz="1799">
                <a:solidFill>
                  <a:srgbClr val="4D4D4D"/>
                </a:solidFill>
              </a:defRPr>
            </a:lvl1pPr>
            <a:lvl2pPr>
              <a:buClr>
                <a:srgbClr val="4D4D4D"/>
              </a:buClr>
              <a:defRPr sz="1598">
                <a:solidFill>
                  <a:srgbClr val="4D4D4D"/>
                </a:solidFill>
              </a:defRPr>
            </a:lvl2pPr>
            <a:lvl3pPr>
              <a:buClr>
                <a:srgbClr val="4D4D4D"/>
              </a:buClr>
              <a:defRPr sz="1598">
                <a:solidFill>
                  <a:srgbClr val="4D4D4D"/>
                </a:solidFill>
              </a:defRPr>
            </a:lvl3pPr>
          </a:lstStyle>
          <a:p>
            <a:pPr marL="342583" marR="0" lvl="0" indent="-342583" algn="l" defTabSz="913554"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4682529" y="1197586"/>
            <a:ext cx="4150808" cy="1757546"/>
          </a:xfrm>
          <a:prstGeom prst="rect">
            <a:avLst/>
          </a:prstGeom>
          <a:ln>
            <a:noFill/>
          </a:ln>
        </p:spPr>
        <p:txBody>
          <a:bodyPr>
            <a:normAutofit/>
          </a:bodyPr>
          <a:lstStyle>
            <a:lvl1pPr marL="0" marR="0" indent="0" algn="l" defTabSz="913554" rtl="0" eaLnBrk="1" fontAlgn="base" latinLnBrk="0" hangingPunct="1">
              <a:lnSpc>
                <a:spcPct val="100000"/>
              </a:lnSpc>
              <a:spcBef>
                <a:spcPct val="20000"/>
              </a:spcBef>
              <a:spcAft>
                <a:spcPct val="0"/>
              </a:spcAft>
              <a:buClr>
                <a:srgbClr val="4D4D4D"/>
              </a:buClr>
              <a:buSzTx/>
              <a:buFont typeface="Times" pitchFamily="18" charset="0"/>
              <a:buNone/>
              <a:tabLst/>
              <a:defRPr sz="1799">
                <a:solidFill>
                  <a:srgbClr val="4D4D4D"/>
                </a:solidFill>
              </a:defRPr>
            </a:lvl1pPr>
            <a:lvl2pPr>
              <a:buClr>
                <a:srgbClr val="4D4D4D"/>
              </a:buClr>
              <a:defRPr sz="1598">
                <a:solidFill>
                  <a:srgbClr val="4D4D4D"/>
                </a:solidFill>
              </a:defRPr>
            </a:lvl2pPr>
            <a:lvl3pPr>
              <a:buClr>
                <a:srgbClr val="4D4D4D"/>
              </a:buClr>
              <a:defRPr sz="1598">
                <a:solidFill>
                  <a:srgbClr val="4D4D4D"/>
                </a:solidFill>
              </a:defRPr>
            </a:lvl3pPr>
          </a:lstStyle>
          <a:p>
            <a:pPr marL="342583" marR="0" lvl="0" indent="-342583" algn="l" defTabSz="913554"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304801" y="3026064"/>
            <a:ext cx="4150808" cy="1874716"/>
          </a:xfrm>
          <a:prstGeom prst="rect">
            <a:avLst/>
          </a:prstGeom>
          <a:ln>
            <a:noFill/>
          </a:ln>
        </p:spPr>
        <p:txBody>
          <a:bodyPr/>
          <a:lstStyle>
            <a:lvl1pPr marL="0" marR="0" indent="0" algn="l" defTabSz="913554" rtl="0" eaLnBrk="1" fontAlgn="base" latinLnBrk="0" hangingPunct="1">
              <a:lnSpc>
                <a:spcPct val="100000"/>
              </a:lnSpc>
              <a:spcBef>
                <a:spcPct val="20000"/>
              </a:spcBef>
              <a:spcAft>
                <a:spcPct val="0"/>
              </a:spcAft>
              <a:buClr>
                <a:srgbClr val="4D4D4D"/>
              </a:buClr>
              <a:buSzTx/>
              <a:buFont typeface="Times" pitchFamily="18" charset="0"/>
              <a:buNone/>
              <a:tabLst/>
              <a:defRPr sz="1799">
                <a:solidFill>
                  <a:srgbClr val="4D4D4D"/>
                </a:solidFill>
              </a:defRPr>
            </a:lvl1pPr>
            <a:lvl2pPr>
              <a:buClr>
                <a:srgbClr val="4D4D4D"/>
              </a:buClr>
              <a:defRPr sz="1598">
                <a:solidFill>
                  <a:srgbClr val="4D4D4D"/>
                </a:solidFill>
              </a:defRPr>
            </a:lvl2pPr>
            <a:lvl3pPr>
              <a:buClr>
                <a:srgbClr val="4D4D4D"/>
              </a:buClr>
              <a:defRPr sz="1598">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4682529" y="3021117"/>
            <a:ext cx="4150808" cy="1874716"/>
          </a:xfrm>
          <a:prstGeom prst="rect">
            <a:avLst/>
          </a:prstGeom>
          <a:ln>
            <a:noFill/>
          </a:ln>
        </p:spPr>
        <p:txBody>
          <a:bodyPr/>
          <a:lstStyle>
            <a:lvl1pPr marL="0" marR="0" indent="0" algn="l" defTabSz="913554" rtl="0" eaLnBrk="1" fontAlgn="base" latinLnBrk="0" hangingPunct="1">
              <a:lnSpc>
                <a:spcPct val="100000"/>
              </a:lnSpc>
              <a:spcBef>
                <a:spcPct val="20000"/>
              </a:spcBef>
              <a:spcAft>
                <a:spcPct val="0"/>
              </a:spcAft>
              <a:buClr>
                <a:srgbClr val="4D4D4D"/>
              </a:buClr>
              <a:buSzTx/>
              <a:buFont typeface="Times" pitchFamily="18" charset="0"/>
              <a:buNone/>
              <a:tabLst/>
              <a:defRPr sz="1799">
                <a:solidFill>
                  <a:srgbClr val="4D4D4D"/>
                </a:solidFill>
              </a:defRPr>
            </a:lvl1pPr>
            <a:lvl2pPr>
              <a:buClr>
                <a:srgbClr val="4D4D4D"/>
              </a:buClr>
              <a:defRPr sz="1598">
                <a:solidFill>
                  <a:srgbClr val="4D4D4D"/>
                </a:solidFill>
              </a:defRPr>
            </a:lvl2pPr>
            <a:lvl3pPr>
              <a:buClr>
                <a:srgbClr val="4D4D4D"/>
              </a:buClr>
              <a:defRPr sz="1598">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0935131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04800" y="821178"/>
            <a:ext cx="8534400" cy="3603784"/>
          </a:xfrm>
          <a:prstGeom prst="rect">
            <a:avLst/>
          </a:prstGeom>
        </p:spPr>
        <p:txBody>
          <a:bodyPr>
            <a:normAutofit/>
          </a:bodyPr>
          <a:lstStyle>
            <a:lvl1pPr>
              <a:defRPr sz="1799"/>
            </a:lvl1pPr>
          </a:lstStyle>
          <a:p>
            <a:r>
              <a:rPr lang="en-US"/>
              <a:t>Click icon to add picture</a:t>
            </a:r>
            <a:endParaRPr lang="en-US" dirty="0"/>
          </a:p>
        </p:txBody>
      </p:sp>
      <p:sp>
        <p:nvSpPr>
          <p:cNvPr id="6"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74122643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148840" y="0"/>
            <a:ext cx="6995160" cy="4966599"/>
          </a:xfrm>
          <a:prstGeom prst="rect">
            <a:avLst/>
          </a:pr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305051" y="829867"/>
            <a:ext cx="6430451" cy="3929848"/>
          </a:xfrm>
          <a:prstGeom prst="rect">
            <a:avLst/>
          </a:prstGeom>
        </p:spPr>
        <p:txBody>
          <a:bodyPr>
            <a:normAutofit/>
          </a:bodyPr>
          <a:lstStyle>
            <a:lvl1pPr>
              <a:defRPr sz="1799"/>
            </a:lvl1pPr>
          </a:lstStyle>
          <a:p>
            <a:r>
              <a:rPr lang="en-US" dirty="0"/>
              <a:t>Click icon to add chart</a:t>
            </a:r>
          </a:p>
        </p:txBody>
      </p:sp>
      <p:sp>
        <p:nvSpPr>
          <p:cNvPr id="6" name="Title 1"/>
          <p:cNvSpPr>
            <a:spLocks noGrp="1"/>
          </p:cNvSpPr>
          <p:nvPr>
            <p:ph type="title"/>
          </p:nvPr>
        </p:nvSpPr>
        <p:spPr>
          <a:xfrm>
            <a:off x="2305050" y="267721"/>
            <a:ext cx="4639519"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8074324" y="114238"/>
            <a:ext cx="943466" cy="508180"/>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7882056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148840" y="0"/>
            <a:ext cx="4836753" cy="4966599"/>
          </a:xfrm>
          <a:prstGeom prst="rect">
            <a:avLst/>
          </a:pr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209800" y="829867"/>
            <a:ext cx="4639519" cy="3603784"/>
          </a:xfrm>
          <a:prstGeom prst="rect">
            <a:avLst/>
          </a:prstGeom>
        </p:spPr>
        <p:txBody>
          <a:bodyPr>
            <a:normAutofit/>
          </a:bodyPr>
          <a:lstStyle>
            <a:lvl1pPr>
              <a:defRPr sz="1799"/>
            </a:lvl1pPr>
          </a:lstStyle>
          <a:p>
            <a:r>
              <a:rPr lang="en-US" dirty="0"/>
              <a:t>Click icon to add chart</a:t>
            </a:r>
          </a:p>
        </p:txBody>
      </p:sp>
      <p:sp>
        <p:nvSpPr>
          <p:cNvPr id="6" name="Title 1"/>
          <p:cNvSpPr>
            <a:spLocks noGrp="1"/>
          </p:cNvSpPr>
          <p:nvPr>
            <p:ph type="title"/>
          </p:nvPr>
        </p:nvSpPr>
        <p:spPr>
          <a:xfrm>
            <a:off x="2209800" y="267721"/>
            <a:ext cx="4639519"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8826818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304800" y="1200164"/>
            <a:ext cx="6552007" cy="3603784"/>
          </a:xfrm>
          <a:prstGeom prst="rect">
            <a:avLst/>
          </a:prstGeom>
        </p:spPr>
        <p:txBody>
          <a:bodyPr>
            <a:normAutofit/>
          </a:bodyPr>
          <a:lstStyle>
            <a:lvl1pPr>
              <a:defRPr sz="1399"/>
            </a:lvl1pPr>
          </a:lstStyle>
          <a:p>
            <a:r>
              <a:rPr lang="en-US"/>
              <a:t>Click icon to add table</a:t>
            </a:r>
            <a:endParaRPr lang="en-US" dirty="0"/>
          </a:p>
        </p:txBody>
      </p:sp>
      <p:sp>
        <p:nvSpPr>
          <p:cNvPr id="22" name="Title 1"/>
          <p:cNvSpPr>
            <a:spLocks noGrp="1"/>
          </p:cNvSpPr>
          <p:nvPr>
            <p:ph type="title"/>
          </p:nvPr>
        </p:nvSpPr>
        <p:spPr>
          <a:xfrm>
            <a:off x="304800" y="267721"/>
            <a:ext cx="6544519"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7867006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04800" y="914149"/>
            <a:ext cx="8534400" cy="3603784"/>
          </a:xfrm>
          <a:prstGeom prst="rect">
            <a:avLst/>
          </a:prstGeom>
        </p:spPr>
        <p:txBody>
          <a:bodyPr>
            <a:normAutofit/>
          </a:bodyPr>
          <a:lstStyle>
            <a:lvl1pPr>
              <a:defRPr sz="1399"/>
            </a:lvl1pPr>
          </a:lstStyle>
          <a:p>
            <a:r>
              <a:rPr lang="en-US"/>
              <a:t>Click icon to add table</a:t>
            </a:r>
            <a:endParaRPr lang="en-US" dirty="0"/>
          </a:p>
        </p:txBody>
      </p:sp>
      <p:sp>
        <p:nvSpPr>
          <p:cNvPr id="4"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8924332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304800" y="821178"/>
            <a:ext cx="8534400" cy="3603784"/>
          </a:xfrm>
          <a:prstGeom prst="rect">
            <a:avLst/>
          </a:prstGeom>
        </p:spPr>
        <p:txBody>
          <a:bodyPr>
            <a:normAutofit/>
          </a:bodyPr>
          <a:lstStyle>
            <a:lvl1pPr>
              <a:defRPr sz="1799"/>
            </a:lvl1pPr>
          </a:lstStyle>
          <a:p>
            <a:r>
              <a:rPr lang="en-US" dirty="0"/>
              <a:t>Click icon to add SmartArt graphic</a:t>
            </a:r>
          </a:p>
        </p:txBody>
      </p:sp>
      <p:sp>
        <p:nvSpPr>
          <p:cNvPr id="4"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36951643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304800" y="1202531"/>
            <a:ext cx="8534400" cy="3603784"/>
          </a:xfrm>
          <a:prstGeom prst="rect">
            <a:avLst/>
          </a:prstGeom>
        </p:spPr>
        <p:txBody>
          <a:bodyPr>
            <a:normAutofit/>
          </a:bodyPr>
          <a:lstStyle>
            <a:lvl1pPr>
              <a:defRPr sz="1799"/>
            </a:lvl1pPr>
          </a:lstStyle>
          <a:p>
            <a:r>
              <a:rPr lang="en-US" dirty="0"/>
              <a:t>Click icon to add SmartArt graphic</a:t>
            </a:r>
          </a:p>
        </p:txBody>
      </p:sp>
      <p:sp>
        <p:nvSpPr>
          <p:cNvPr id="3"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150741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306514" y="1183482"/>
            <a:ext cx="8530118" cy="3676650"/>
          </a:xfrm>
          <a:prstGeom prst="rect">
            <a:avLst/>
          </a:prstGeom>
        </p:spPr>
        <p:txBody>
          <a:bodyPr>
            <a:normAutofit/>
          </a:bodyPr>
          <a:lstStyle>
            <a:lvl1pPr>
              <a:defRPr sz="1799">
                <a:solidFill>
                  <a:srgbClr val="4D4D4D"/>
                </a:solidFill>
                <a:latin typeface="Arial" panose="020B0604020202020204" pitchFamily="34" charset="0"/>
                <a:cs typeface="Arial" panose="020B0604020202020204" pitchFamily="34" charset="0"/>
              </a:defRPr>
            </a:lvl1pPr>
            <a:lvl2pPr>
              <a:defRPr sz="1598">
                <a:solidFill>
                  <a:srgbClr val="4D4D4D"/>
                </a:solidFill>
                <a:latin typeface="Arial" panose="020B0604020202020204" pitchFamily="34" charset="0"/>
                <a:cs typeface="Arial" panose="020B0604020202020204" pitchFamily="34" charset="0"/>
              </a:defRPr>
            </a:lvl2pPr>
            <a:lvl3pPr>
              <a:defRPr sz="1598">
                <a:solidFill>
                  <a:srgbClr val="4D4D4D"/>
                </a:solidFill>
                <a:latin typeface="Arial" panose="020B0604020202020204" pitchFamily="34" charset="0"/>
                <a:cs typeface="Arial" panose="020B0604020202020204" pitchFamily="34" charset="0"/>
              </a:defRPr>
            </a:lvl3pPr>
            <a:lvl4pPr>
              <a:defRPr sz="1598">
                <a:solidFill>
                  <a:srgbClr val="4D4D4D"/>
                </a:solidFill>
                <a:latin typeface="Arial" panose="020B0604020202020204" pitchFamily="34" charset="0"/>
                <a:cs typeface="Arial" panose="020B0604020202020204" pitchFamily="34" charset="0"/>
              </a:defRPr>
            </a:lvl4pPr>
            <a:lvl5pPr>
              <a:defRPr sz="1598">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266178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457200" y="1582739"/>
            <a:ext cx="3657600" cy="2896393"/>
          </a:xfrm>
          <a:prstGeom prst="rect">
            <a:avLst/>
          </a:prstGeom>
        </p:spPr>
        <p:txBody>
          <a:bodyPr>
            <a:normAutofit/>
          </a:bodyPr>
          <a:lstStyle>
            <a:lvl1pPr marL="0" marR="0" indent="0" algn="l" defTabSz="913554" rtl="0" eaLnBrk="1" fontAlgn="base" latinLnBrk="0" hangingPunct="1">
              <a:lnSpc>
                <a:spcPct val="100000"/>
              </a:lnSpc>
              <a:spcBef>
                <a:spcPct val="20000"/>
              </a:spcBef>
              <a:spcAft>
                <a:spcPct val="0"/>
              </a:spcAft>
              <a:buClr>
                <a:srgbClr val="FDB813"/>
              </a:buClr>
              <a:buSzTx/>
              <a:buFont typeface="Times" pitchFamily="18" charset="0"/>
              <a:buNone/>
              <a:tabLst/>
              <a:defRPr sz="1598"/>
            </a:lvl1pPr>
            <a:lvl2pPr>
              <a:defRPr sz="1598"/>
            </a:lvl2pPr>
            <a:lvl3pPr>
              <a:defRPr sz="1598"/>
            </a:lvl3pPr>
            <a:lvl4pPr>
              <a:defRPr sz="1598"/>
            </a:lvl4pPr>
            <a:lvl5pPr>
              <a:defRPr sz="1598"/>
            </a:lvl5pPr>
          </a:lstStyle>
          <a:p>
            <a:pPr marL="342583" marR="0" lvl="0" indent="-342583" algn="l" defTabSz="913554"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4876800" y="1583534"/>
            <a:ext cx="3657600" cy="2896393"/>
          </a:xfrm>
          <a:prstGeom prst="rect">
            <a:avLst/>
          </a:prstGeom>
        </p:spPr>
        <p:txBody>
          <a:bodyPr/>
          <a:lstStyle>
            <a:lvl1pPr marL="0" marR="0" indent="0" algn="l" defTabSz="913554" rtl="0" eaLnBrk="1" fontAlgn="base" latinLnBrk="0" hangingPunct="1">
              <a:lnSpc>
                <a:spcPct val="100000"/>
              </a:lnSpc>
              <a:spcBef>
                <a:spcPct val="20000"/>
              </a:spcBef>
              <a:spcAft>
                <a:spcPct val="0"/>
              </a:spcAft>
              <a:buClr>
                <a:srgbClr val="FDB813"/>
              </a:buClr>
              <a:buSzTx/>
              <a:buFont typeface="Times" pitchFamily="18" charset="0"/>
              <a:buNone/>
              <a:tabLst/>
              <a:defRPr sz="1598"/>
            </a:lvl1pPr>
            <a:lvl2pPr>
              <a:defRPr sz="1598"/>
            </a:lvl2pPr>
            <a:lvl3pPr>
              <a:defRPr sz="1598"/>
            </a:lvl3pPr>
            <a:lvl4pPr>
              <a:defRPr sz="1598"/>
            </a:lvl4pPr>
            <a:lvl5pPr>
              <a:defRPr sz="1598"/>
            </a:lvl5pPr>
          </a:lstStyle>
          <a:p>
            <a:pPr marL="342583" marR="0" lvl="0" indent="-342583" algn="l" defTabSz="913554"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1924878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465251" y="3277355"/>
            <a:ext cx="3246120" cy="533894"/>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950487" y="1708461"/>
            <a:ext cx="3246120" cy="533894"/>
          </a:xfrm>
          <a:prstGeom prst="parallelogram">
            <a:avLst/>
          </a:prstGeom>
          <a:solidFill>
            <a:srgbClr val="FB0919"/>
          </a:solidFill>
          <a:ln w="0">
            <a:noFill/>
            <a:prstDash val="solid"/>
            <a:round/>
            <a:headEnd/>
            <a:tailEnd/>
          </a:ln>
        </p:spPr>
        <p:txBody>
          <a:bodyPr vert="horz" wrap="square" lIns="68580" tIns="34290" rIns="68580" bIns="34290" numCol="1" anchor="t" anchorCtr="0" compatLnSpc="1">
            <a:prstTxWarp prst="textNoShape">
              <a:avLst/>
            </a:prstTxWarp>
          </a:bodyPr>
          <a:lstStyle/>
          <a:p>
            <a:pPr lvl="0"/>
            <a:endParaRPr lang="en-US" sz="1800"/>
          </a:p>
        </p:txBody>
      </p:sp>
      <p:sp>
        <p:nvSpPr>
          <p:cNvPr id="98" name="Parallelogram 94"/>
          <p:cNvSpPr/>
          <p:nvPr userDrawn="1"/>
        </p:nvSpPr>
        <p:spPr bwMode="auto">
          <a:xfrm>
            <a:off x="112395" y="2442565"/>
            <a:ext cx="3124200" cy="541521"/>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68580" tIns="34290" rIns="68580" bIns="34290" numCol="1" anchor="t" anchorCtr="0" compatLnSpc="1">
            <a:prstTxWarp prst="textNoShape">
              <a:avLst/>
            </a:prstTxWarp>
          </a:bodyPr>
          <a:lstStyle/>
          <a:p>
            <a:pPr lvl="0"/>
            <a:endParaRPr lang="en-US" sz="1800"/>
          </a:p>
        </p:txBody>
      </p:sp>
      <p:sp>
        <p:nvSpPr>
          <p:cNvPr id="10" name="Parallelogram 9"/>
          <p:cNvSpPr/>
          <p:nvPr userDrawn="1"/>
        </p:nvSpPr>
        <p:spPr bwMode="auto">
          <a:xfrm>
            <a:off x="853440" y="1708461"/>
            <a:ext cx="3246120" cy="533894"/>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7620" y="2442565"/>
            <a:ext cx="3124200" cy="541521"/>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579120" y="3277355"/>
            <a:ext cx="3246120" cy="533894"/>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3947160" y="-7627"/>
            <a:ext cx="5196840" cy="515589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68580" tIns="34290" rIns="68580" bIns="34290" numCol="1" anchor="t" anchorCtr="0" compatLnSpc="1">
            <a:prstTxWarp prst="textNoShape">
              <a:avLst/>
            </a:prstTxWarp>
          </a:bodyPr>
          <a:lstStyle/>
          <a:p>
            <a:pPr lvl="0"/>
            <a:endParaRPr lang="en-US" sz="1800"/>
          </a:p>
        </p:txBody>
      </p:sp>
      <p:sp>
        <p:nvSpPr>
          <p:cNvPr id="53" name="Rectangle 52"/>
          <p:cNvSpPr/>
          <p:nvPr/>
        </p:nvSpPr>
        <p:spPr>
          <a:xfrm>
            <a:off x="1427675" y="1823167"/>
            <a:ext cx="2108005" cy="438988"/>
          </a:xfrm>
          <a:prstGeom prst="rect">
            <a:avLst/>
          </a:prstGeom>
          <a:noFill/>
          <a:ln w="0">
            <a:noFill/>
            <a:prstDash val="solid"/>
            <a:round/>
            <a:headEnd/>
            <a:tailEnd/>
          </a:ln>
        </p:spPr>
        <p:txBody>
          <a:bodyPr vert="horz" wrap="square" lIns="68580" tIns="34290" rIns="68580" bIns="34290" numCol="1" anchor="t" anchorCtr="0" compatLnSpc="1">
            <a:prstTxWarp prst="textNoShape">
              <a:avLst/>
            </a:prstTxWarp>
          </a:bodyPr>
          <a:lstStyle/>
          <a:p>
            <a:pPr lvl="0"/>
            <a:r>
              <a:rPr lang="en-US" sz="1500" i="1" dirty="0">
                <a:solidFill>
                  <a:schemeClr val="bg1"/>
                </a:solidFill>
              </a:rPr>
              <a:t>Innovative Services</a:t>
            </a:r>
          </a:p>
        </p:txBody>
      </p:sp>
      <p:sp>
        <p:nvSpPr>
          <p:cNvPr id="56" name="Rectangle 55"/>
          <p:cNvSpPr/>
          <p:nvPr userDrawn="1"/>
        </p:nvSpPr>
        <p:spPr>
          <a:xfrm>
            <a:off x="680915" y="2563146"/>
            <a:ext cx="2306125" cy="323165"/>
          </a:xfrm>
          <a:prstGeom prst="rect">
            <a:avLst/>
          </a:prstGeom>
        </p:spPr>
        <p:txBody>
          <a:bodyPr wrap="square">
            <a:spAutoFit/>
          </a:bodyPr>
          <a:lstStyle/>
          <a:p>
            <a:pPr algn="l"/>
            <a:r>
              <a:rPr lang="en-US" sz="1500" i="1" kern="1200" dirty="0">
                <a:solidFill>
                  <a:schemeClr val="bg1"/>
                </a:solidFill>
                <a:latin typeface="+mn-lt"/>
                <a:ea typeface="+mn-ea"/>
                <a:cs typeface="+mn-cs"/>
              </a:rPr>
              <a:t>Passionate Employees</a:t>
            </a:r>
          </a:p>
        </p:txBody>
      </p:sp>
      <p:sp>
        <p:nvSpPr>
          <p:cNvPr id="59" name="Rectangle 58"/>
          <p:cNvSpPr/>
          <p:nvPr userDrawn="1"/>
        </p:nvSpPr>
        <p:spPr>
          <a:xfrm>
            <a:off x="1427675" y="3397043"/>
            <a:ext cx="2237545" cy="485197"/>
          </a:xfrm>
          <a:prstGeom prst="rect">
            <a:avLst/>
          </a:prstGeom>
          <a:noFill/>
          <a:ln w="0">
            <a:noFill/>
            <a:prstDash val="solid"/>
            <a:round/>
            <a:headEnd/>
            <a:tailEnd/>
          </a:ln>
        </p:spPr>
        <p:txBody>
          <a:bodyPr vert="horz" wrap="square" lIns="68580" tIns="34290" rIns="68580" bIns="34290" numCol="1" anchor="t" anchorCtr="0" compatLnSpc="1">
            <a:prstTxWarp prst="textNoShape">
              <a:avLst/>
            </a:prstTxWarp>
          </a:bodyPr>
          <a:lstStyle/>
          <a:p>
            <a:pPr lvl="0" algn="l"/>
            <a:r>
              <a:rPr lang="en-US" sz="1500" i="1" dirty="0">
                <a:solidFill>
                  <a:schemeClr val="bg1"/>
                </a:solidFill>
              </a:rPr>
              <a:t>Delighted Customers</a:t>
            </a:r>
          </a:p>
        </p:txBody>
      </p:sp>
      <p:sp>
        <p:nvSpPr>
          <p:cNvPr id="64" name="TextBox 63"/>
          <p:cNvSpPr txBox="1"/>
          <p:nvPr userDrawn="1"/>
        </p:nvSpPr>
        <p:spPr>
          <a:xfrm>
            <a:off x="5112850" y="2158248"/>
            <a:ext cx="2956730" cy="854080"/>
          </a:xfrm>
          <a:prstGeom prst="rect">
            <a:avLst/>
          </a:prstGeom>
          <a:noFill/>
        </p:spPr>
        <p:txBody>
          <a:bodyPr wrap="square" rtlCol="0">
            <a:spAutoFit/>
          </a:bodyPr>
          <a:lstStyle/>
          <a:p>
            <a:pPr algn="ctr"/>
            <a:r>
              <a:rPr lang="en-US" sz="495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4853940" y="3043195"/>
            <a:ext cx="391668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5181430" y="3104003"/>
            <a:ext cx="2956730" cy="369332"/>
          </a:xfrm>
          <a:prstGeom prst="rect">
            <a:avLst/>
          </a:prstGeom>
          <a:noFill/>
        </p:spPr>
        <p:txBody>
          <a:bodyPr wrap="square" rtlCol="0">
            <a:spAutoFit/>
          </a:bodyPr>
          <a:lstStyle/>
          <a:p>
            <a:pPr algn="ctr"/>
            <a:r>
              <a:rPr lang="en-US" sz="18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1997380" y="565546"/>
            <a:ext cx="1750187" cy="942705"/>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80298138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88770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
        <p:nvSpPr>
          <p:cNvPr id="2" name="Title 1"/>
          <p:cNvSpPr>
            <a:spLocks noGrp="1"/>
          </p:cNvSpPr>
          <p:nvPr>
            <p:ph type="title"/>
          </p:nvPr>
        </p:nvSpPr>
        <p:spPr>
          <a:xfrm>
            <a:off x="322657" y="163211"/>
            <a:ext cx="6629400" cy="457623"/>
          </a:xfrm>
          <a:prstGeom prst="rect">
            <a:avLst/>
          </a:prstGeom>
        </p:spPr>
        <p:txBody>
          <a:bodyPr>
            <a:normAutofit/>
          </a:bodyPr>
          <a:lstStyle>
            <a:lvl1pPr>
              <a:defRPr sz="2175"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45368616"/>
      </p:ext>
    </p:extLst>
  </p:cSld>
  <p:clrMapOvr>
    <a:masterClrMapping/>
  </p:clrMapOvr>
  <p:transition spd="slow" advClick="0" advTm="15000">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 name="Text Box 72"/>
          <p:cNvSpPr txBox="1">
            <a:spLocks noChangeArrowheads="1"/>
          </p:cNvSpPr>
          <p:nvPr userDrawn="1"/>
        </p:nvSpPr>
        <p:spPr bwMode="auto">
          <a:xfrm>
            <a:off x="8686800" y="4805045"/>
            <a:ext cx="381000" cy="228812"/>
          </a:xfrm>
          <a:prstGeom prst="rect">
            <a:avLst/>
          </a:prstGeom>
          <a:noFill/>
          <a:ln w="9525">
            <a:noFill/>
            <a:miter lim="800000"/>
            <a:headEnd/>
            <a:tailEnd/>
          </a:ln>
        </p:spPr>
        <p:txBody>
          <a:bodyPr anchor="ctr"/>
          <a:lstStyle/>
          <a:p>
            <a:pPr algn="r" eaLnBrk="1" hangingPunct="1">
              <a:spcBef>
                <a:spcPct val="50000"/>
              </a:spcBef>
            </a:pPr>
            <a:endParaRPr lang="en-US" sz="1200" dirty="0">
              <a:solidFill>
                <a:srgbClr val="DD6021"/>
              </a:solidFill>
              <a:latin typeface="HelveticaNeue Condensed"/>
            </a:endParaRPr>
          </a:p>
        </p:txBody>
      </p:sp>
      <p:sp>
        <p:nvSpPr>
          <p:cNvPr id="9" name="Title 1"/>
          <p:cNvSpPr>
            <a:spLocks noGrp="1"/>
          </p:cNvSpPr>
          <p:nvPr>
            <p:ph type="ctrTitle" hasCustomPrompt="1"/>
          </p:nvPr>
        </p:nvSpPr>
        <p:spPr>
          <a:xfrm>
            <a:off x="3105150" y="1774032"/>
            <a:ext cx="3981450" cy="1219199"/>
          </a:xfrm>
          <a:prstGeom prst="rect">
            <a:avLst/>
          </a:prstGeom>
          <a:ln>
            <a:noFill/>
          </a:ln>
        </p:spPr>
        <p:txBody>
          <a:bodyPr>
            <a:noAutofit/>
          </a:bodyPr>
          <a:lstStyle>
            <a:lvl1pPr>
              <a:defRPr sz="3200" b="1">
                <a:solidFill>
                  <a:schemeClr val="bg1"/>
                </a:solidFill>
                <a:latin typeface="+mn-lt"/>
              </a:defRPr>
            </a:lvl1pPr>
          </a:lstStyle>
          <a:p>
            <a:r>
              <a:rPr lang="en-US" dirty="0"/>
              <a:t>Hexaware Overview</a:t>
            </a:r>
            <a:br>
              <a:rPr lang="en-US" dirty="0"/>
            </a:br>
            <a:r>
              <a:rPr lang="en-US" dirty="0"/>
              <a:t>2014</a:t>
            </a:r>
          </a:p>
        </p:txBody>
      </p:sp>
      <p:cxnSp>
        <p:nvCxnSpPr>
          <p:cNvPr id="7" name="Straight Connector 6"/>
          <p:cNvCxnSpPr/>
          <p:nvPr userDrawn="1"/>
        </p:nvCxnSpPr>
        <p:spPr bwMode="auto">
          <a:xfrm>
            <a:off x="4800600" y="1235783"/>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userDrawn="1"/>
        </p:nvSpPr>
        <p:spPr>
          <a:xfrm>
            <a:off x="4946070" y="1346101"/>
            <a:ext cx="1217000" cy="230832"/>
          </a:xfrm>
          <a:prstGeom prst="rect">
            <a:avLst/>
          </a:prstGeom>
          <a:noFill/>
        </p:spPr>
        <p:txBody>
          <a:bodyPr wrap="none" rtlCol="0">
            <a:spAutoFit/>
          </a:bodyPr>
          <a:lstStyle/>
          <a:p>
            <a:r>
              <a:rPr lang="en-US" sz="900" dirty="0"/>
              <a:t>www.hexaware.com</a:t>
            </a:r>
          </a:p>
        </p:txBody>
      </p:sp>
      <p:sp>
        <p:nvSpPr>
          <p:cNvPr id="12" name="Text Box 16"/>
          <p:cNvSpPr txBox="1">
            <a:spLocks noChangeArrowheads="1"/>
          </p:cNvSpPr>
          <p:nvPr userDrawn="1"/>
        </p:nvSpPr>
        <p:spPr bwMode="auto">
          <a:xfrm>
            <a:off x="176593" y="4875071"/>
            <a:ext cx="2182008" cy="207749"/>
          </a:xfrm>
          <a:prstGeom prst="rect">
            <a:avLst/>
          </a:prstGeom>
          <a:noFill/>
          <a:ln w="9525">
            <a:noFill/>
            <a:miter lim="800000"/>
            <a:headEnd/>
            <a:tailEnd/>
          </a:ln>
          <a:effectLst/>
        </p:spPr>
        <p:txBody>
          <a:bodyPr wrap="none">
            <a:spAutoFit/>
          </a:bodyPr>
          <a:lstStyle/>
          <a:p>
            <a:pPr eaLnBrk="1" hangingPunct="1"/>
            <a:r>
              <a:rPr lang="en-US" sz="750" dirty="0">
                <a:solidFill>
                  <a:srgbClr val="B0B3B2"/>
                </a:solidFill>
              </a:rPr>
              <a:t>© Hexaware Technologies. All rights reserved. </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57512" y="992135"/>
            <a:ext cx="1463040" cy="597408"/>
          </a:xfrm>
          <a:prstGeom prst="rect">
            <a:avLst/>
          </a:prstGeom>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8369" y="1186109"/>
            <a:ext cx="4069644" cy="3546581"/>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6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vl4pPr>
              <a:buClr>
                <a:srgbClr val="4D4D4D"/>
              </a:buClr>
              <a:defRPr sz="1600">
                <a:solidFill>
                  <a:srgbClr val="4D4D4D"/>
                </a:solidFill>
              </a:defRPr>
            </a:lvl4pPr>
            <a:lvl5pPr>
              <a:buClr>
                <a:srgbClr val="4D4D4D"/>
              </a:buClr>
              <a:defRPr sz="1600">
                <a:solidFill>
                  <a:srgbClr val="4D4D4D"/>
                </a:solidFill>
              </a:defRPr>
            </a:lvl5pPr>
          </a:lstStyle>
          <a:p>
            <a:pPr marL="342900" marR="0" lvl="0" indent="-342900" algn="l" defTabSz="914400"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4769556" y="1192223"/>
            <a:ext cx="4069644" cy="3546581"/>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6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vl4pPr>
              <a:buClr>
                <a:srgbClr val="4D4D4D"/>
              </a:buClr>
              <a:defRPr sz="1600">
                <a:solidFill>
                  <a:srgbClr val="4D4D4D"/>
                </a:solidFill>
              </a:defRPr>
            </a:lvl4pPr>
            <a:lvl5pPr>
              <a:buClr>
                <a:srgbClr val="4D4D4D"/>
              </a:buClr>
              <a:defRPr sz="1600">
                <a:solidFill>
                  <a:srgbClr val="4D4D4D"/>
                </a:solidFill>
              </a:defRPr>
            </a:lvl5pPr>
          </a:lstStyle>
          <a:p>
            <a:pPr marL="342900" marR="0" lvl="0" indent="-342900" algn="l" defTabSz="914400"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040731"/>
            <a:ext cx="9144000" cy="857250"/>
          </a:xfrm>
        </p:spPr>
        <p:txBody>
          <a:bodyPr>
            <a:normAutofit/>
          </a:bodyPr>
          <a:lstStyle>
            <a:lvl1pPr algn="ctr">
              <a:defRPr sz="3200" b="1">
                <a:solidFill>
                  <a:srgbClr val="4D4D4D"/>
                </a:solidFill>
              </a:defRPr>
            </a:lvl1pPr>
          </a:lstStyle>
          <a:p>
            <a:r>
              <a:rPr lang="en-US" dirty="0"/>
              <a:t>Click to edit Master title style</a:t>
            </a:r>
          </a:p>
        </p:txBody>
      </p:sp>
    </p:spTree>
    <p:extLst>
      <p:ext uri="{BB962C8B-B14F-4D97-AF65-F5344CB8AC3E}">
        <p14:creationId xmlns:p14="http://schemas.microsoft.com/office/powerpoint/2010/main" val="73616721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3 photo insert">
    <p:spTree>
      <p:nvGrpSpPr>
        <p:cNvPr id="1" name=""/>
        <p:cNvGrpSpPr/>
        <p:nvPr/>
      </p:nvGrpSpPr>
      <p:grpSpPr>
        <a:xfrm>
          <a:off x="0" y="0"/>
          <a:ext cx="0" cy="0"/>
          <a:chOff x="0" y="0"/>
          <a:chExt cx="0" cy="0"/>
        </a:xfrm>
      </p:grpSpPr>
      <p:sp>
        <p:nvSpPr>
          <p:cNvPr id="90" name="Rectangle 89"/>
          <p:cNvSpPr/>
          <p:nvPr userDrawn="1"/>
        </p:nvSpPr>
        <p:spPr>
          <a:xfrm>
            <a:off x="4469834" y="3783283"/>
            <a:ext cx="4216966"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4" name="Rectangle 83"/>
          <p:cNvSpPr/>
          <p:nvPr userDrawn="1"/>
        </p:nvSpPr>
        <p:spPr>
          <a:xfrm>
            <a:off x="2317882" y="2461923"/>
            <a:ext cx="4424024"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280578" y="1145160"/>
            <a:ext cx="4216966"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356524" y="1215855"/>
            <a:ext cx="578907" cy="675489"/>
          </a:xfrm>
          <a:prstGeom prst="rect">
            <a:avLst/>
          </a:prstGeom>
        </p:spPr>
        <p:txBody>
          <a:bodyPr>
            <a:normAutofit/>
          </a:bodyPr>
          <a:lstStyle>
            <a:lvl1pPr marL="0" indent="0">
              <a:buNone/>
              <a:defRPr sz="900"/>
            </a:lvl1pPr>
          </a:lstStyle>
          <a:p>
            <a:r>
              <a:rPr lang="en-US" dirty="0"/>
              <a:t>Photo</a:t>
            </a:r>
          </a:p>
        </p:txBody>
      </p:sp>
      <p:sp>
        <p:nvSpPr>
          <p:cNvPr id="81" name="Picture Placeholder 8"/>
          <p:cNvSpPr>
            <a:spLocks noGrp="1"/>
          </p:cNvSpPr>
          <p:nvPr userDrawn="1">
            <p:ph type="pic" sz="quarter" idx="11" hasCustomPrompt="1"/>
          </p:nvPr>
        </p:nvSpPr>
        <p:spPr>
          <a:xfrm>
            <a:off x="2412469" y="2556922"/>
            <a:ext cx="578907" cy="675489"/>
          </a:xfrm>
          <a:prstGeom prst="rect">
            <a:avLst/>
          </a:prstGeom>
        </p:spPr>
        <p:txBody>
          <a:bodyPr>
            <a:normAutofit/>
          </a:bodyPr>
          <a:lstStyle>
            <a:lvl1pPr marL="0" indent="0">
              <a:buNone/>
              <a:defRPr sz="900"/>
            </a:lvl1pPr>
          </a:lstStyle>
          <a:p>
            <a:r>
              <a:rPr lang="en-US" dirty="0"/>
              <a:t>Photo</a:t>
            </a:r>
          </a:p>
        </p:txBody>
      </p:sp>
      <p:sp>
        <p:nvSpPr>
          <p:cNvPr id="82" name="Picture Placeholder 8"/>
          <p:cNvSpPr>
            <a:spLocks noGrp="1"/>
          </p:cNvSpPr>
          <p:nvPr userDrawn="1">
            <p:ph type="pic" sz="quarter" idx="12" hasCustomPrompt="1"/>
          </p:nvPr>
        </p:nvSpPr>
        <p:spPr>
          <a:xfrm>
            <a:off x="4578282" y="3875145"/>
            <a:ext cx="578907" cy="675489"/>
          </a:xfrm>
          <a:prstGeom prst="rect">
            <a:avLst/>
          </a:prstGeom>
        </p:spPr>
        <p:txBody>
          <a:bodyPr>
            <a:normAutofit/>
          </a:bodyPr>
          <a:lstStyle>
            <a:lvl1pPr marL="0" indent="0">
              <a:buNone/>
              <a:defRPr sz="900"/>
            </a:lvl1pPr>
          </a:lstStyle>
          <a:p>
            <a:r>
              <a:rPr lang="en-US" dirty="0"/>
              <a:t>Photo</a:t>
            </a:r>
          </a:p>
        </p:txBody>
      </p:sp>
      <p:sp>
        <p:nvSpPr>
          <p:cNvPr id="98" name="Text Placeholder 97"/>
          <p:cNvSpPr>
            <a:spLocks noGrp="1"/>
          </p:cNvSpPr>
          <p:nvPr userDrawn="1">
            <p:ph type="body" sz="quarter" idx="13" hasCustomPrompt="1"/>
          </p:nvPr>
        </p:nvSpPr>
        <p:spPr>
          <a:xfrm>
            <a:off x="1032471" y="1161555"/>
            <a:ext cx="3473499" cy="552230"/>
          </a:xfrm>
        </p:spPr>
        <p:txBody>
          <a:bodyPr/>
          <a:lstStyle>
            <a:lvl1pPr marL="0" indent="0">
              <a:buClr>
                <a:srgbClr val="4D4D4D"/>
              </a:buClr>
              <a:buFont typeface="Arial" panose="020B0604020202020204" pitchFamily="34" charset="0"/>
              <a:buNone/>
              <a:defRPr sz="1200" b="1" i="1" baseline="0"/>
            </a:lvl1pPr>
          </a:lstStyle>
          <a:p>
            <a:pPr lvl="0"/>
            <a:r>
              <a:rPr lang="en-US" dirty="0"/>
              <a:t>Title</a:t>
            </a:r>
          </a:p>
        </p:txBody>
      </p:sp>
      <p:sp>
        <p:nvSpPr>
          <p:cNvPr id="99" name="Text Placeholder 97"/>
          <p:cNvSpPr>
            <a:spLocks noGrp="1"/>
          </p:cNvSpPr>
          <p:nvPr userDrawn="1">
            <p:ph type="body" sz="quarter" idx="14" hasCustomPrompt="1"/>
          </p:nvPr>
        </p:nvSpPr>
        <p:spPr>
          <a:xfrm>
            <a:off x="1034970" y="1708025"/>
            <a:ext cx="347087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a:t>
            </a:r>
          </a:p>
        </p:txBody>
      </p:sp>
      <p:sp>
        <p:nvSpPr>
          <p:cNvPr id="100" name="Text Placeholder 97"/>
          <p:cNvSpPr>
            <a:spLocks noGrp="1"/>
          </p:cNvSpPr>
          <p:nvPr>
            <p:ph type="body" sz="quarter" idx="15" hasCustomPrompt="1"/>
          </p:nvPr>
        </p:nvSpPr>
        <p:spPr>
          <a:xfrm>
            <a:off x="3048000" y="2491078"/>
            <a:ext cx="3693906" cy="552230"/>
          </a:xfrm>
        </p:spPr>
        <p:txBody>
          <a:bodyPr/>
          <a:lstStyle>
            <a:lvl1pPr marL="0" indent="0">
              <a:buClr>
                <a:srgbClr val="4D4D4D"/>
              </a:buClr>
              <a:buFont typeface="Arial" panose="020B0604020202020204" pitchFamily="34" charset="0"/>
              <a:buNone/>
              <a:defRPr sz="1200" b="1" i="1"/>
            </a:lvl1pPr>
          </a:lstStyle>
          <a:p>
            <a:pPr lvl="0"/>
            <a:r>
              <a:rPr lang="en-US" dirty="0"/>
              <a:t>Title</a:t>
            </a:r>
          </a:p>
        </p:txBody>
      </p:sp>
      <p:sp>
        <p:nvSpPr>
          <p:cNvPr id="101" name="Text Placeholder 97"/>
          <p:cNvSpPr>
            <a:spLocks noGrp="1"/>
          </p:cNvSpPr>
          <p:nvPr>
            <p:ph type="body" sz="quarter" idx="16" hasCustomPrompt="1"/>
          </p:nvPr>
        </p:nvSpPr>
        <p:spPr>
          <a:xfrm>
            <a:off x="3050498" y="3037548"/>
            <a:ext cx="369140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102" name="Text Placeholder 97"/>
          <p:cNvSpPr>
            <a:spLocks noGrp="1"/>
          </p:cNvSpPr>
          <p:nvPr>
            <p:ph type="body" sz="quarter" idx="17" hasCustomPrompt="1"/>
          </p:nvPr>
        </p:nvSpPr>
        <p:spPr>
          <a:xfrm>
            <a:off x="5213423" y="3807778"/>
            <a:ext cx="3473499" cy="552230"/>
          </a:xfrm>
        </p:spPr>
        <p:txBody>
          <a:bodyPr/>
          <a:lstStyle>
            <a:lvl1pPr marL="0" indent="0">
              <a:buClr>
                <a:srgbClr val="4D4D4D"/>
              </a:buClr>
              <a:buFont typeface="Arial" panose="020B0604020202020204" pitchFamily="34" charset="0"/>
              <a:buNone/>
              <a:defRPr sz="1200" b="1" i="1"/>
            </a:lvl1pPr>
          </a:lstStyle>
          <a:p>
            <a:pPr lvl="0"/>
            <a:r>
              <a:rPr lang="en-US" dirty="0"/>
              <a:t>Title</a:t>
            </a:r>
          </a:p>
        </p:txBody>
      </p:sp>
      <p:sp>
        <p:nvSpPr>
          <p:cNvPr id="103" name="Text Placeholder 97"/>
          <p:cNvSpPr>
            <a:spLocks noGrp="1"/>
          </p:cNvSpPr>
          <p:nvPr>
            <p:ph type="body" sz="quarter" idx="18" hasCustomPrompt="1"/>
          </p:nvPr>
        </p:nvSpPr>
        <p:spPr>
          <a:xfrm>
            <a:off x="5215922" y="4374344"/>
            <a:ext cx="347087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1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89163007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 photo insert">
    <p:spTree>
      <p:nvGrpSpPr>
        <p:cNvPr id="1" name=""/>
        <p:cNvGrpSpPr/>
        <p:nvPr/>
      </p:nvGrpSpPr>
      <p:grpSpPr>
        <a:xfrm>
          <a:off x="0" y="0"/>
          <a:ext cx="0" cy="0"/>
          <a:chOff x="0" y="0"/>
          <a:chExt cx="0" cy="0"/>
        </a:xfrm>
      </p:grpSpPr>
      <p:sp>
        <p:nvSpPr>
          <p:cNvPr id="30" name="Rectangle 29"/>
          <p:cNvSpPr/>
          <p:nvPr userDrawn="1"/>
        </p:nvSpPr>
        <p:spPr>
          <a:xfrm>
            <a:off x="4756946" y="3063709"/>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590328" y="3063709"/>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768732" y="1226324"/>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602114" y="1226324"/>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688108" y="1325252"/>
            <a:ext cx="578907" cy="675489"/>
          </a:xfrm>
          <a:prstGeom prst="rect">
            <a:avLst/>
          </a:prstGeom>
        </p:spPr>
        <p:txBody>
          <a:bodyPr>
            <a:normAutofit/>
          </a:bodyPr>
          <a:lstStyle>
            <a:lvl1pPr marL="0" indent="0">
              <a:buNone/>
              <a:defRPr sz="900"/>
            </a:lvl1pPr>
          </a:lstStyle>
          <a:p>
            <a:r>
              <a:rPr lang="en-US" dirty="0"/>
              <a:t>Photo</a:t>
            </a:r>
          </a:p>
        </p:txBody>
      </p:sp>
      <p:sp>
        <p:nvSpPr>
          <p:cNvPr id="81" name="Picture Placeholder 8"/>
          <p:cNvSpPr>
            <a:spLocks noGrp="1"/>
          </p:cNvSpPr>
          <p:nvPr userDrawn="1">
            <p:ph type="pic" sz="quarter" idx="11" hasCustomPrompt="1"/>
          </p:nvPr>
        </p:nvSpPr>
        <p:spPr>
          <a:xfrm>
            <a:off x="4863392" y="1332010"/>
            <a:ext cx="578907" cy="675489"/>
          </a:xfrm>
          <a:prstGeom prst="rect">
            <a:avLst/>
          </a:prstGeom>
        </p:spPr>
        <p:txBody>
          <a:bodyPr>
            <a:normAutofit/>
          </a:bodyPr>
          <a:lstStyle>
            <a:lvl1pPr marL="0" indent="0">
              <a:buNone/>
              <a:defRPr sz="900"/>
            </a:lvl1pPr>
          </a:lstStyle>
          <a:p>
            <a:r>
              <a:rPr lang="en-US" dirty="0"/>
              <a:t>Photo</a:t>
            </a:r>
          </a:p>
        </p:txBody>
      </p:sp>
      <p:sp>
        <p:nvSpPr>
          <p:cNvPr id="82" name="Picture Placeholder 8"/>
          <p:cNvSpPr>
            <a:spLocks noGrp="1"/>
          </p:cNvSpPr>
          <p:nvPr userDrawn="1">
            <p:ph type="pic" sz="quarter" idx="12" hasCustomPrompt="1"/>
          </p:nvPr>
        </p:nvSpPr>
        <p:spPr>
          <a:xfrm>
            <a:off x="4849578" y="3145659"/>
            <a:ext cx="578907" cy="675489"/>
          </a:xfrm>
          <a:prstGeom prst="rect">
            <a:avLst/>
          </a:prstGeom>
        </p:spPr>
        <p:txBody>
          <a:bodyPr>
            <a:normAutofit/>
          </a:bodyPr>
          <a:lstStyle>
            <a:lvl1pPr marL="0" indent="0">
              <a:buNone/>
              <a:defRPr sz="900"/>
            </a:lvl1pPr>
          </a:lstStyle>
          <a:p>
            <a:r>
              <a:rPr lang="en-US" dirty="0"/>
              <a:t>Photo</a:t>
            </a:r>
          </a:p>
        </p:txBody>
      </p:sp>
      <p:sp>
        <p:nvSpPr>
          <p:cNvPr id="42" name="Picture Placeholder 8"/>
          <p:cNvSpPr>
            <a:spLocks noGrp="1"/>
          </p:cNvSpPr>
          <p:nvPr userDrawn="1">
            <p:ph type="pic" sz="quarter" idx="13" hasCustomPrompt="1"/>
          </p:nvPr>
        </p:nvSpPr>
        <p:spPr>
          <a:xfrm>
            <a:off x="692488" y="3189835"/>
            <a:ext cx="578907" cy="675489"/>
          </a:xfrm>
          <a:prstGeom prst="rect">
            <a:avLst/>
          </a:prstGeom>
        </p:spPr>
        <p:txBody>
          <a:bodyPr>
            <a:normAutofit/>
          </a:bodyPr>
          <a:lstStyle>
            <a:lvl1pPr marL="0" indent="0">
              <a:buNone/>
              <a:defRPr sz="900"/>
            </a:lvl1pPr>
          </a:lstStyle>
          <a:p>
            <a:r>
              <a:rPr lang="en-US" dirty="0"/>
              <a:t>Photo</a:t>
            </a:r>
          </a:p>
        </p:txBody>
      </p:sp>
      <p:sp>
        <p:nvSpPr>
          <p:cNvPr id="45" name="Text Placeholder 97"/>
          <p:cNvSpPr>
            <a:spLocks noGrp="1"/>
          </p:cNvSpPr>
          <p:nvPr userDrawn="1">
            <p:ph type="body" sz="quarter" idx="14" hasCustomPrompt="1"/>
          </p:nvPr>
        </p:nvSpPr>
        <p:spPr>
          <a:xfrm>
            <a:off x="1333912" y="1265944"/>
            <a:ext cx="3020155" cy="552230"/>
          </a:xfrm>
        </p:spPr>
        <p:txBody>
          <a:bodyPr/>
          <a:lstStyle>
            <a:lvl1pPr marL="0" indent="0">
              <a:buClr>
                <a:srgbClr val="4D4D4D"/>
              </a:buClr>
              <a:buFont typeface="Arial" panose="020B0604020202020204" pitchFamily="34" charset="0"/>
              <a:buNone/>
              <a:defRPr sz="1200" b="1" i="1"/>
            </a:lvl1pPr>
          </a:lstStyle>
          <a:p>
            <a:pPr lvl="0"/>
            <a:r>
              <a:rPr lang="en-US" dirty="0"/>
              <a:t>Name &amp; Designation</a:t>
            </a:r>
          </a:p>
        </p:txBody>
      </p:sp>
      <p:sp>
        <p:nvSpPr>
          <p:cNvPr id="46" name="Text Placeholder 97"/>
          <p:cNvSpPr>
            <a:spLocks noGrp="1"/>
          </p:cNvSpPr>
          <p:nvPr userDrawn="1">
            <p:ph type="body" sz="quarter" idx="15" hasCustomPrompt="1"/>
          </p:nvPr>
        </p:nvSpPr>
        <p:spPr>
          <a:xfrm>
            <a:off x="1333912" y="1827470"/>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47" name="Text Placeholder 97"/>
          <p:cNvSpPr>
            <a:spLocks noGrp="1"/>
          </p:cNvSpPr>
          <p:nvPr>
            <p:ph type="body" sz="quarter" idx="16" hasCustomPrompt="1"/>
          </p:nvPr>
        </p:nvSpPr>
        <p:spPr>
          <a:xfrm>
            <a:off x="1333912" y="3103048"/>
            <a:ext cx="3020155" cy="552230"/>
          </a:xfrm>
        </p:spPr>
        <p:txBody>
          <a:bodyPr/>
          <a:lstStyle>
            <a:lvl1pPr marL="0" indent="0">
              <a:buClr>
                <a:srgbClr val="4D4D4D"/>
              </a:buClr>
              <a:buFont typeface="Arial" panose="020B0604020202020204" pitchFamily="34" charset="0"/>
              <a:buNone/>
              <a:defRPr sz="1200" b="1" i="1"/>
            </a:lvl1pPr>
          </a:lstStyle>
          <a:p>
            <a:pPr lvl="0"/>
            <a:r>
              <a:rPr lang="en-US" dirty="0"/>
              <a:t>Name &amp; Designation</a:t>
            </a:r>
          </a:p>
        </p:txBody>
      </p:sp>
      <p:sp>
        <p:nvSpPr>
          <p:cNvPr id="48" name="Text Placeholder 97"/>
          <p:cNvSpPr>
            <a:spLocks noGrp="1"/>
          </p:cNvSpPr>
          <p:nvPr>
            <p:ph type="body" sz="quarter" idx="17" hasCustomPrompt="1"/>
          </p:nvPr>
        </p:nvSpPr>
        <p:spPr>
          <a:xfrm>
            <a:off x="1333912" y="3649518"/>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49" name="Text Placeholder 97"/>
          <p:cNvSpPr>
            <a:spLocks noGrp="1"/>
          </p:cNvSpPr>
          <p:nvPr>
            <p:ph type="body" sz="quarter" idx="18" hasCustomPrompt="1"/>
          </p:nvPr>
        </p:nvSpPr>
        <p:spPr>
          <a:xfrm>
            <a:off x="5505877" y="3103048"/>
            <a:ext cx="3020155" cy="552230"/>
          </a:xfrm>
        </p:spPr>
        <p:txBody>
          <a:bodyPr/>
          <a:lstStyle>
            <a:lvl1pPr marL="0" indent="0">
              <a:buClr>
                <a:srgbClr val="4D4D4D"/>
              </a:buClr>
              <a:buFont typeface="Arial" panose="020B0604020202020204" pitchFamily="34" charset="0"/>
              <a:buNone/>
              <a:defRPr sz="1200" b="1" i="1"/>
            </a:lvl1pPr>
          </a:lstStyle>
          <a:p>
            <a:pPr lvl="0"/>
            <a:r>
              <a:rPr lang="en-US" dirty="0"/>
              <a:t>Name &amp; Designation</a:t>
            </a:r>
          </a:p>
        </p:txBody>
      </p:sp>
      <p:sp>
        <p:nvSpPr>
          <p:cNvPr id="50" name="Text Placeholder 97"/>
          <p:cNvSpPr>
            <a:spLocks noGrp="1"/>
          </p:cNvSpPr>
          <p:nvPr>
            <p:ph type="body" sz="quarter" idx="19" hasCustomPrompt="1"/>
          </p:nvPr>
        </p:nvSpPr>
        <p:spPr>
          <a:xfrm>
            <a:off x="5505877" y="3649518"/>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51" name="Text Placeholder 97"/>
          <p:cNvSpPr>
            <a:spLocks noGrp="1"/>
          </p:cNvSpPr>
          <p:nvPr>
            <p:ph type="body" sz="quarter" idx="20" hasCustomPrompt="1"/>
          </p:nvPr>
        </p:nvSpPr>
        <p:spPr>
          <a:xfrm>
            <a:off x="5505877" y="1265944"/>
            <a:ext cx="3020155" cy="552230"/>
          </a:xfrm>
        </p:spPr>
        <p:txBody>
          <a:bodyPr/>
          <a:lstStyle>
            <a:lvl1pPr marL="0" indent="0">
              <a:buClr>
                <a:srgbClr val="4D4D4D"/>
              </a:buClr>
              <a:buFont typeface="Arial" panose="020B0604020202020204" pitchFamily="34" charset="0"/>
              <a:buNone/>
              <a:defRPr sz="1200" b="1" i="1"/>
            </a:lvl1pPr>
          </a:lstStyle>
          <a:p>
            <a:pPr lvl="0"/>
            <a:r>
              <a:rPr lang="en-US" dirty="0"/>
              <a:t>Name &amp; Designation</a:t>
            </a:r>
          </a:p>
        </p:txBody>
      </p:sp>
      <p:sp>
        <p:nvSpPr>
          <p:cNvPr id="52" name="Text Placeholder 97"/>
          <p:cNvSpPr>
            <a:spLocks noGrp="1"/>
          </p:cNvSpPr>
          <p:nvPr>
            <p:ph type="body" sz="quarter" idx="21" hasCustomPrompt="1"/>
          </p:nvPr>
        </p:nvSpPr>
        <p:spPr>
          <a:xfrm>
            <a:off x="5505877" y="1812414"/>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21"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534794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5 photo insert">
    <p:spTree>
      <p:nvGrpSpPr>
        <p:cNvPr id="1" name=""/>
        <p:cNvGrpSpPr/>
        <p:nvPr/>
      </p:nvGrpSpPr>
      <p:grpSpPr>
        <a:xfrm>
          <a:off x="0" y="0"/>
          <a:ext cx="0" cy="0"/>
          <a:chOff x="0" y="0"/>
          <a:chExt cx="0" cy="0"/>
        </a:xfrm>
      </p:grpSpPr>
      <p:sp>
        <p:nvSpPr>
          <p:cNvPr id="59" name="Rectangle 58"/>
          <p:cNvSpPr/>
          <p:nvPr userDrawn="1"/>
        </p:nvSpPr>
        <p:spPr>
          <a:xfrm>
            <a:off x="6075962"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3" name="Rectangle 52"/>
          <p:cNvSpPr/>
          <p:nvPr userDrawn="1"/>
        </p:nvSpPr>
        <p:spPr>
          <a:xfrm>
            <a:off x="329080"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Rectangle 55"/>
          <p:cNvSpPr/>
          <p:nvPr userDrawn="1"/>
        </p:nvSpPr>
        <p:spPr>
          <a:xfrm>
            <a:off x="3202521"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1797826" y="1153759"/>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1883820" y="1252687"/>
            <a:ext cx="578907" cy="675489"/>
          </a:xfrm>
          <a:prstGeom prst="rect">
            <a:avLst/>
          </a:prstGeom>
        </p:spPr>
        <p:txBody>
          <a:bodyPr>
            <a:normAutofit/>
          </a:bodyPr>
          <a:lstStyle>
            <a:lvl1pPr marL="0" indent="0">
              <a:buNone/>
              <a:defRPr sz="900"/>
            </a:lvl1pPr>
          </a:lstStyle>
          <a:p>
            <a:r>
              <a:rPr lang="en-US" dirty="0"/>
              <a:t>Photo</a:t>
            </a:r>
          </a:p>
        </p:txBody>
      </p:sp>
      <p:sp>
        <p:nvSpPr>
          <p:cNvPr id="81" name="Picture Placeholder 8"/>
          <p:cNvSpPr>
            <a:spLocks noGrp="1"/>
          </p:cNvSpPr>
          <p:nvPr>
            <p:ph type="pic" sz="quarter" idx="11" hasCustomPrompt="1"/>
          </p:nvPr>
        </p:nvSpPr>
        <p:spPr>
          <a:xfrm>
            <a:off x="6228304" y="3066578"/>
            <a:ext cx="578907" cy="675489"/>
          </a:xfrm>
          <a:prstGeom prst="rect">
            <a:avLst/>
          </a:prstGeom>
        </p:spPr>
        <p:txBody>
          <a:bodyPr>
            <a:normAutofit/>
          </a:bodyPr>
          <a:lstStyle>
            <a:lvl1pPr marL="0" indent="0">
              <a:buNone/>
              <a:defRPr sz="900"/>
            </a:lvl1pPr>
          </a:lstStyle>
          <a:p>
            <a:r>
              <a:rPr lang="en-US" dirty="0"/>
              <a:t>Photo</a:t>
            </a:r>
          </a:p>
        </p:txBody>
      </p:sp>
      <p:sp>
        <p:nvSpPr>
          <p:cNvPr id="82" name="Picture Placeholder 8"/>
          <p:cNvSpPr>
            <a:spLocks noGrp="1"/>
          </p:cNvSpPr>
          <p:nvPr userDrawn="1">
            <p:ph type="pic" sz="quarter" idx="12" hasCustomPrompt="1"/>
          </p:nvPr>
        </p:nvSpPr>
        <p:spPr>
          <a:xfrm>
            <a:off x="3332704" y="3066578"/>
            <a:ext cx="578907" cy="675489"/>
          </a:xfrm>
          <a:prstGeom prst="rect">
            <a:avLst/>
          </a:prstGeom>
        </p:spPr>
        <p:txBody>
          <a:bodyPr>
            <a:normAutofit/>
          </a:bodyPr>
          <a:lstStyle>
            <a:lvl1pPr marL="0" indent="0">
              <a:buNone/>
              <a:defRPr sz="900"/>
            </a:lvl1pPr>
          </a:lstStyle>
          <a:p>
            <a:r>
              <a:rPr lang="en-US" dirty="0"/>
              <a:t>Photo</a:t>
            </a:r>
          </a:p>
        </p:txBody>
      </p:sp>
      <p:sp>
        <p:nvSpPr>
          <p:cNvPr id="42" name="Picture Placeholder 8"/>
          <p:cNvSpPr>
            <a:spLocks noGrp="1"/>
          </p:cNvSpPr>
          <p:nvPr userDrawn="1">
            <p:ph type="pic" sz="quarter" idx="13" hasCustomPrompt="1"/>
          </p:nvPr>
        </p:nvSpPr>
        <p:spPr>
          <a:xfrm>
            <a:off x="391048" y="3066578"/>
            <a:ext cx="578907" cy="675489"/>
          </a:xfrm>
          <a:prstGeom prst="rect">
            <a:avLst/>
          </a:prstGeom>
        </p:spPr>
        <p:txBody>
          <a:bodyPr>
            <a:normAutofit/>
          </a:bodyPr>
          <a:lstStyle>
            <a:lvl1pPr marL="0" indent="0">
              <a:buNone/>
              <a:defRPr sz="900"/>
            </a:lvl1pPr>
          </a:lstStyle>
          <a:p>
            <a:r>
              <a:rPr lang="en-US" dirty="0"/>
              <a:t>Photo</a:t>
            </a:r>
          </a:p>
        </p:txBody>
      </p:sp>
      <p:sp>
        <p:nvSpPr>
          <p:cNvPr id="45" name="Text Placeholder 97"/>
          <p:cNvSpPr>
            <a:spLocks noGrp="1"/>
          </p:cNvSpPr>
          <p:nvPr userDrawn="1">
            <p:ph type="body" sz="quarter" idx="14" hasCustomPrompt="1"/>
          </p:nvPr>
        </p:nvSpPr>
        <p:spPr>
          <a:xfrm>
            <a:off x="2529624" y="1251443"/>
            <a:ext cx="2027256" cy="552230"/>
          </a:xfrm>
        </p:spPr>
        <p:txBody>
          <a:bodyPr/>
          <a:lstStyle>
            <a:lvl1pPr marL="0" indent="0">
              <a:buClr>
                <a:srgbClr val="4D4D4D"/>
              </a:buClr>
              <a:buFont typeface="Arial" panose="020B0604020202020204" pitchFamily="34" charset="0"/>
              <a:buNone/>
              <a:defRPr sz="1200" b="1" i="1"/>
            </a:lvl1pPr>
          </a:lstStyle>
          <a:p>
            <a:pPr lvl="0"/>
            <a:r>
              <a:rPr lang="en-US" dirty="0"/>
              <a:t>Title</a:t>
            </a:r>
          </a:p>
        </p:txBody>
      </p:sp>
      <p:sp>
        <p:nvSpPr>
          <p:cNvPr id="46" name="Text Placeholder 97"/>
          <p:cNvSpPr>
            <a:spLocks noGrp="1"/>
          </p:cNvSpPr>
          <p:nvPr userDrawn="1">
            <p:ph type="body" sz="quarter" idx="15" hasCustomPrompt="1"/>
          </p:nvPr>
        </p:nvSpPr>
        <p:spPr>
          <a:xfrm>
            <a:off x="2529624" y="180208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54" name="Text Placeholder 97"/>
          <p:cNvSpPr>
            <a:spLocks noGrp="1"/>
          </p:cNvSpPr>
          <p:nvPr>
            <p:ph type="body" sz="quarter" idx="16" hasCustomPrompt="1"/>
          </p:nvPr>
        </p:nvSpPr>
        <p:spPr>
          <a:xfrm>
            <a:off x="1046704"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a:t>Title</a:t>
            </a:r>
          </a:p>
        </p:txBody>
      </p:sp>
      <p:sp>
        <p:nvSpPr>
          <p:cNvPr id="55" name="Text Placeholder 97"/>
          <p:cNvSpPr>
            <a:spLocks noGrp="1"/>
          </p:cNvSpPr>
          <p:nvPr>
            <p:ph type="body" sz="quarter" idx="17" hasCustomPrompt="1"/>
          </p:nvPr>
        </p:nvSpPr>
        <p:spPr>
          <a:xfrm>
            <a:off x="1046704"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57" name="Text Placeholder 97"/>
          <p:cNvSpPr>
            <a:spLocks noGrp="1"/>
          </p:cNvSpPr>
          <p:nvPr>
            <p:ph type="body" sz="quarter" idx="18" hasCustomPrompt="1"/>
          </p:nvPr>
        </p:nvSpPr>
        <p:spPr>
          <a:xfrm>
            <a:off x="3958216"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a:t>Title</a:t>
            </a:r>
          </a:p>
        </p:txBody>
      </p:sp>
      <p:sp>
        <p:nvSpPr>
          <p:cNvPr id="58" name="Text Placeholder 97"/>
          <p:cNvSpPr>
            <a:spLocks noGrp="1"/>
          </p:cNvSpPr>
          <p:nvPr>
            <p:ph type="body" sz="quarter" idx="19" hasCustomPrompt="1"/>
          </p:nvPr>
        </p:nvSpPr>
        <p:spPr>
          <a:xfrm>
            <a:off x="3958216"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60" name="Text Placeholder 97"/>
          <p:cNvSpPr>
            <a:spLocks noGrp="1"/>
          </p:cNvSpPr>
          <p:nvPr>
            <p:ph type="body" sz="quarter" idx="20" hasCustomPrompt="1"/>
          </p:nvPr>
        </p:nvSpPr>
        <p:spPr>
          <a:xfrm>
            <a:off x="6807760"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a:t>Title</a:t>
            </a:r>
          </a:p>
        </p:txBody>
      </p:sp>
      <p:sp>
        <p:nvSpPr>
          <p:cNvPr id="61" name="Text Placeholder 97"/>
          <p:cNvSpPr>
            <a:spLocks noGrp="1"/>
          </p:cNvSpPr>
          <p:nvPr>
            <p:ph type="body" sz="quarter" idx="21" hasCustomPrompt="1"/>
          </p:nvPr>
        </p:nvSpPr>
        <p:spPr>
          <a:xfrm>
            <a:off x="6807760"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a:t>
            </a:r>
            <a:r>
              <a:rPr lang="en-US" sz="800" dirty="0">
                <a:solidFill>
                  <a:srgbClr val="4D4D4D"/>
                </a:solidFill>
              </a:rPr>
              <a:t> </a:t>
            </a:r>
            <a:endParaRPr lang="en-US" sz="800" baseline="0" dirty="0">
              <a:solidFill>
                <a:srgbClr val="4D4D4D"/>
              </a:solidFill>
            </a:endParaRPr>
          </a:p>
        </p:txBody>
      </p:sp>
      <p:sp>
        <p:nvSpPr>
          <p:cNvPr id="62" name="Rectangle 61"/>
          <p:cNvSpPr/>
          <p:nvPr userDrawn="1"/>
        </p:nvSpPr>
        <p:spPr>
          <a:xfrm>
            <a:off x="4653138" y="1153759"/>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3" name="Picture Placeholder 8"/>
          <p:cNvSpPr>
            <a:spLocks noGrp="1"/>
          </p:cNvSpPr>
          <p:nvPr>
            <p:ph type="pic" sz="quarter" idx="22" hasCustomPrompt="1"/>
          </p:nvPr>
        </p:nvSpPr>
        <p:spPr>
          <a:xfrm>
            <a:off x="4739132" y="1254367"/>
            <a:ext cx="578907" cy="675489"/>
          </a:xfrm>
          <a:prstGeom prst="rect">
            <a:avLst/>
          </a:prstGeom>
        </p:spPr>
        <p:txBody>
          <a:bodyPr>
            <a:normAutofit/>
          </a:bodyPr>
          <a:lstStyle>
            <a:lvl1pPr marL="0" indent="0">
              <a:buNone/>
              <a:defRPr sz="900"/>
            </a:lvl1pPr>
          </a:lstStyle>
          <a:p>
            <a:r>
              <a:rPr lang="en-US" dirty="0"/>
              <a:t>Photo</a:t>
            </a:r>
          </a:p>
        </p:txBody>
      </p:sp>
      <p:sp>
        <p:nvSpPr>
          <p:cNvPr id="64" name="Text Placeholder 97"/>
          <p:cNvSpPr>
            <a:spLocks noGrp="1"/>
          </p:cNvSpPr>
          <p:nvPr>
            <p:ph type="body" sz="quarter" idx="23" hasCustomPrompt="1"/>
          </p:nvPr>
        </p:nvSpPr>
        <p:spPr>
          <a:xfrm>
            <a:off x="5384936" y="1253123"/>
            <a:ext cx="2027256" cy="552230"/>
          </a:xfrm>
        </p:spPr>
        <p:txBody>
          <a:bodyPr/>
          <a:lstStyle>
            <a:lvl1pPr marL="0" indent="0">
              <a:buClr>
                <a:srgbClr val="4D4D4D"/>
              </a:buClr>
              <a:buFont typeface="Arial" panose="020B0604020202020204" pitchFamily="34" charset="0"/>
              <a:buNone/>
              <a:defRPr sz="1200" b="1" i="1"/>
            </a:lvl1pPr>
          </a:lstStyle>
          <a:p>
            <a:pPr lvl="0"/>
            <a:r>
              <a:rPr lang="en-US" dirty="0"/>
              <a:t>Title</a:t>
            </a:r>
          </a:p>
        </p:txBody>
      </p:sp>
      <p:sp>
        <p:nvSpPr>
          <p:cNvPr id="65" name="Text Placeholder 97"/>
          <p:cNvSpPr>
            <a:spLocks noGrp="1"/>
          </p:cNvSpPr>
          <p:nvPr>
            <p:ph type="body" sz="quarter" idx="24" hasCustomPrompt="1"/>
          </p:nvPr>
        </p:nvSpPr>
        <p:spPr>
          <a:xfrm>
            <a:off x="5384936" y="18037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2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25408235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8369" y="1186109"/>
            <a:ext cx="4069644" cy="3546581"/>
          </a:xfrm>
          <a:prstGeom prst="rect">
            <a:avLst/>
          </a:prstGeom>
        </p:spPr>
        <p:txBody>
          <a:bodyPr>
            <a:normAutofit/>
          </a:bodyPr>
          <a:lstStyle>
            <a:lvl1pPr marL="0" marR="0" indent="0" algn="l" defTabSz="913554" rtl="0" eaLnBrk="1" fontAlgn="base" latinLnBrk="0" hangingPunct="1">
              <a:lnSpc>
                <a:spcPct val="100000"/>
              </a:lnSpc>
              <a:spcBef>
                <a:spcPct val="20000"/>
              </a:spcBef>
              <a:spcAft>
                <a:spcPct val="0"/>
              </a:spcAft>
              <a:buClr>
                <a:srgbClr val="4D4D4D"/>
              </a:buClr>
              <a:buSzTx/>
              <a:buFont typeface="Times" pitchFamily="18" charset="0"/>
              <a:buNone/>
              <a:tabLst/>
              <a:defRPr sz="1598">
                <a:solidFill>
                  <a:srgbClr val="4D4D4D"/>
                </a:solidFill>
              </a:defRPr>
            </a:lvl1pPr>
            <a:lvl2pPr>
              <a:buClr>
                <a:srgbClr val="4D4D4D"/>
              </a:buClr>
              <a:defRPr sz="1598">
                <a:solidFill>
                  <a:srgbClr val="4D4D4D"/>
                </a:solidFill>
              </a:defRPr>
            </a:lvl2pPr>
            <a:lvl3pPr>
              <a:buClr>
                <a:srgbClr val="4D4D4D"/>
              </a:buClr>
              <a:defRPr sz="1598">
                <a:solidFill>
                  <a:srgbClr val="4D4D4D"/>
                </a:solidFill>
              </a:defRPr>
            </a:lvl3pPr>
            <a:lvl4pPr>
              <a:buClr>
                <a:srgbClr val="4D4D4D"/>
              </a:buClr>
              <a:defRPr sz="1598">
                <a:solidFill>
                  <a:srgbClr val="4D4D4D"/>
                </a:solidFill>
              </a:defRPr>
            </a:lvl4pPr>
            <a:lvl5pPr>
              <a:buClr>
                <a:srgbClr val="4D4D4D"/>
              </a:buClr>
              <a:defRPr sz="1598">
                <a:solidFill>
                  <a:srgbClr val="4D4D4D"/>
                </a:solidFill>
              </a:defRPr>
            </a:lvl5pPr>
          </a:lstStyle>
          <a:p>
            <a:pPr marL="342583" marR="0" lvl="0" indent="-342583" algn="l" defTabSz="913554"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4769556" y="1192224"/>
            <a:ext cx="4069644" cy="3546581"/>
          </a:xfrm>
          <a:prstGeom prst="rect">
            <a:avLst/>
          </a:prstGeom>
        </p:spPr>
        <p:txBody>
          <a:bodyPr>
            <a:normAutofit/>
          </a:bodyPr>
          <a:lstStyle>
            <a:lvl1pPr marL="0" marR="0" indent="0" algn="l" defTabSz="913554" rtl="0" eaLnBrk="1" fontAlgn="base" latinLnBrk="0" hangingPunct="1">
              <a:lnSpc>
                <a:spcPct val="100000"/>
              </a:lnSpc>
              <a:spcBef>
                <a:spcPct val="20000"/>
              </a:spcBef>
              <a:spcAft>
                <a:spcPct val="0"/>
              </a:spcAft>
              <a:buClr>
                <a:srgbClr val="4D4D4D"/>
              </a:buClr>
              <a:buSzTx/>
              <a:buFont typeface="Times" pitchFamily="18" charset="0"/>
              <a:buNone/>
              <a:tabLst/>
              <a:defRPr sz="1598">
                <a:solidFill>
                  <a:srgbClr val="4D4D4D"/>
                </a:solidFill>
              </a:defRPr>
            </a:lvl1pPr>
            <a:lvl2pPr>
              <a:buClr>
                <a:srgbClr val="4D4D4D"/>
              </a:buClr>
              <a:defRPr sz="1598">
                <a:solidFill>
                  <a:srgbClr val="4D4D4D"/>
                </a:solidFill>
              </a:defRPr>
            </a:lvl2pPr>
            <a:lvl3pPr>
              <a:buClr>
                <a:srgbClr val="4D4D4D"/>
              </a:buClr>
              <a:defRPr sz="1598">
                <a:solidFill>
                  <a:srgbClr val="4D4D4D"/>
                </a:solidFill>
              </a:defRPr>
            </a:lvl3pPr>
            <a:lvl4pPr>
              <a:buClr>
                <a:srgbClr val="4D4D4D"/>
              </a:buClr>
              <a:defRPr sz="1598">
                <a:solidFill>
                  <a:srgbClr val="4D4D4D"/>
                </a:solidFill>
              </a:defRPr>
            </a:lvl4pPr>
            <a:lvl5pPr>
              <a:buClr>
                <a:srgbClr val="4D4D4D"/>
              </a:buClr>
              <a:defRPr sz="1598">
                <a:solidFill>
                  <a:srgbClr val="4D4D4D"/>
                </a:solidFill>
              </a:defRPr>
            </a:lvl5pPr>
          </a:lstStyle>
          <a:p>
            <a:pPr marL="342583" marR="0" lvl="0" indent="-342583" algn="l" defTabSz="913554"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2647569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387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1600">
                <a:solidFill>
                  <a:srgbClr val="4D4D4D"/>
                </a:solidFill>
              </a:defRPr>
            </a:lvl1pPr>
            <a:lvl2pPr marL="742950" indent="-285750">
              <a:buClr>
                <a:schemeClr val="bg2">
                  <a:lumMod val="50000"/>
                </a:schemeClr>
              </a:buClr>
              <a:buFont typeface="Arial" panose="020B0604020202020204" pitchFamily="34" charset="0"/>
              <a:buChar char="•"/>
              <a:defRPr sz="1400">
                <a:solidFill>
                  <a:srgbClr val="4D4D4D"/>
                </a:solidFill>
              </a:defRPr>
            </a:lvl2pPr>
            <a:lvl3pPr marL="1200150" indent="-285750">
              <a:buClr>
                <a:schemeClr val="bg2">
                  <a:lumMod val="50000"/>
                </a:schemeClr>
              </a:buClr>
              <a:buFont typeface="Arial" panose="020B0604020202020204" pitchFamily="34" charset="0"/>
              <a:buChar char="•"/>
              <a:defRPr sz="14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321582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Tx/>
              <a:buNone/>
              <a:tabLst/>
              <a:defRPr sz="1600">
                <a:solidFill>
                  <a:srgbClr val="4D4D4D"/>
                </a:solidFill>
              </a:defRPr>
            </a:lvl1pPr>
            <a:lvl2pPr marL="742950" indent="-285750">
              <a:buClr>
                <a:srgbClr val="4D4D4D"/>
              </a:buClr>
              <a:buFont typeface="Arial" panose="020B0604020202020204" pitchFamily="34" charset="0"/>
              <a:buChar char="•"/>
              <a:defRPr sz="1600">
                <a:solidFill>
                  <a:srgbClr val="4D4D4D"/>
                </a:solidFill>
              </a:defRPr>
            </a:lvl2pPr>
            <a:lvl3pPr marL="914400" indent="0">
              <a:buClr>
                <a:srgbClr val="4D4D4D"/>
              </a:buClr>
              <a:buFontTx/>
              <a:buNone/>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611777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rgbClr val="FDB813"/>
              </a:buClr>
              <a:buSzTx/>
              <a:buFontTx/>
              <a:buNone/>
              <a:tabLst/>
              <a:defRPr sz="1600">
                <a:solidFill>
                  <a:srgbClr val="4D4D4D"/>
                </a:solidFill>
              </a:defRPr>
            </a:lvl1pPr>
            <a:lvl2pPr marL="457200" indent="0">
              <a:buClr>
                <a:srgbClr val="4D4D4D"/>
              </a:buClr>
              <a:buFontTx/>
              <a:buNone/>
              <a:defRPr sz="1600">
                <a:solidFill>
                  <a:srgbClr val="4D4D4D"/>
                </a:solidFill>
              </a:defRPr>
            </a:lvl2pPr>
            <a:lvl3pPr marL="914400" indent="0">
              <a:buClr>
                <a:srgbClr val="4D4D4D"/>
              </a:buClr>
              <a:buFontTx/>
              <a:buNone/>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3685009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1197585"/>
            <a:ext cx="4150808" cy="1757546"/>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4682528" y="1197585"/>
            <a:ext cx="4150808" cy="1757546"/>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304800" y="3026063"/>
            <a:ext cx="4150808" cy="1874716"/>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lvl="0"/>
            <a:r>
              <a:rPr lang="en-US" dirty="0"/>
              <a:t>Click to edit Master text styles</a:t>
            </a:r>
          </a:p>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(Arial 16 </a:t>
            </a:r>
            <a:r>
              <a:rPr lang="en-US" dirty="0" err="1"/>
              <a:t>pt</a:t>
            </a:r>
            <a:r>
              <a:rPr lang="en-US" dirty="0"/>
              <a:t>)</a:t>
            </a:r>
          </a:p>
          <a:p>
            <a:pPr lvl="1"/>
            <a:r>
              <a:rPr lang="en-US" dirty="0"/>
              <a:t>Second level</a:t>
            </a:r>
          </a:p>
          <a:p>
            <a:pPr lvl="2"/>
            <a:r>
              <a:rPr lang="en-US" dirty="0"/>
              <a:t>Third level</a:t>
            </a:r>
          </a:p>
        </p:txBody>
      </p:sp>
      <p:sp>
        <p:nvSpPr>
          <p:cNvPr id="9" name="Text Placeholder 8"/>
          <p:cNvSpPr>
            <a:spLocks noGrp="1"/>
          </p:cNvSpPr>
          <p:nvPr>
            <p:ph type="body" sz="quarter" idx="13"/>
          </p:nvPr>
        </p:nvSpPr>
        <p:spPr>
          <a:xfrm>
            <a:off x="4682528" y="3021117"/>
            <a:ext cx="4150808" cy="1874716"/>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lvl="0"/>
            <a:r>
              <a:rPr lang="en-US" dirty="0"/>
              <a:t>Click to edit Master text styles</a:t>
            </a:r>
          </a:p>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(Arial 16 </a:t>
            </a:r>
            <a:r>
              <a:rPr lang="en-US" dirty="0" err="1"/>
              <a:t>pt</a:t>
            </a:r>
            <a:r>
              <a:rPr lang="en-US" dirty="0"/>
              <a:t>)</a:t>
            </a:r>
          </a:p>
          <a:p>
            <a:pPr lvl="1"/>
            <a:r>
              <a:rPr lang="en-US" dirty="0"/>
              <a:t>Second level</a:t>
            </a:r>
          </a:p>
          <a:p>
            <a:pPr lvl="2"/>
            <a:r>
              <a:rPr lang="en-US" dirty="0"/>
              <a:t>Third level</a:t>
            </a:r>
          </a:p>
        </p:txBody>
      </p:sp>
      <p:sp>
        <p:nvSpPr>
          <p:cNvPr id="10"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04800" y="1202531"/>
            <a:ext cx="8534400"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Chart without Background Color">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304800" y="1202531"/>
            <a:ext cx="8534400" cy="3603784"/>
          </a:xfrm>
          <a:prstGeom prst="rect">
            <a:avLst/>
          </a:prstGeom>
        </p:spPr>
        <p:txBody>
          <a:bodyPr>
            <a:normAutofit/>
          </a:bodyPr>
          <a:lstStyle>
            <a:lvl1pPr>
              <a:defRPr sz="1800"/>
            </a:lvl1pPr>
          </a:lstStyle>
          <a:p>
            <a:endParaRPr lang="en-US" dirty="0"/>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04800" y="1200164"/>
            <a:ext cx="8534400"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304800" y="1202531"/>
            <a:ext cx="8534400" cy="3603784"/>
          </a:xfrm>
          <a:prstGeom prst="rect">
            <a:avLst/>
          </a:prstGeom>
        </p:spPr>
        <p:txBody>
          <a:bodyPr>
            <a:normAutofit/>
          </a:bodyPr>
          <a:lstStyle>
            <a:lvl1pPr>
              <a:defRPr sz="1800"/>
            </a:lvl1pPr>
          </a:lstStyle>
          <a:p>
            <a:endParaRPr lang="en-US" dirty="0"/>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Media">
    <p:spTree>
      <p:nvGrpSpPr>
        <p:cNvPr id="1" name=""/>
        <p:cNvGrpSpPr/>
        <p:nvPr/>
      </p:nvGrpSpPr>
      <p:grpSpPr>
        <a:xfrm>
          <a:off x="0" y="0"/>
          <a:ext cx="0" cy="0"/>
          <a:chOff x="0" y="0"/>
          <a:chExt cx="0" cy="0"/>
        </a:xfrm>
      </p:grpSpPr>
      <p:sp>
        <p:nvSpPr>
          <p:cNvPr id="6" name="Media Placeholder 5"/>
          <p:cNvSpPr>
            <a:spLocks noGrp="1"/>
          </p:cNvSpPr>
          <p:nvPr>
            <p:ph type="media" sz="quarter" idx="14"/>
          </p:nvPr>
        </p:nvSpPr>
        <p:spPr>
          <a:xfrm>
            <a:off x="307836" y="1200384"/>
            <a:ext cx="8531364"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457200" y="1582739"/>
            <a:ext cx="3657600" cy="2896393"/>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FDB813"/>
              </a:buClr>
              <a:buSzTx/>
              <a:buFont typeface="Times" pitchFamily="18" charset="0"/>
              <a:buNone/>
              <a:tabLst/>
              <a:defRPr sz="1600"/>
            </a:lvl1pPr>
            <a:lvl2pPr>
              <a:defRPr sz="1600"/>
            </a:lvl2pPr>
            <a:lvl3pPr>
              <a:defRPr sz="1600"/>
            </a:lvl3pPr>
            <a:lvl4pPr>
              <a:defRPr sz="1600"/>
            </a:lvl4pPr>
            <a:lvl5pPr>
              <a:defRPr sz="1600"/>
            </a:lvl5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4876800" y="1583533"/>
            <a:ext cx="3657600" cy="2896393"/>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FDB813"/>
              </a:buClr>
              <a:buSzTx/>
              <a:buFont typeface="Times" pitchFamily="18" charset="0"/>
              <a:buNone/>
              <a:tabLst/>
              <a:defRPr sz="1600"/>
            </a:lvl1pPr>
            <a:lvl2pPr>
              <a:defRPr sz="1600"/>
            </a:lvl2pPr>
            <a:lvl3pPr>
              <a:defRPr sz="1600"/>
            </a:lvl3pPr>
            <a:lvl4pPr>
              <a:defRPr sz="1600"/>
            </a:lvl4pPr>
            <a:lvl5pPr>
              <a:defRPr sz="1600"/>
            </a:lvl5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37024848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0962" y="1202531"/>
            <a:ext cx="7099038" cy="3745367"/>
          </a:xfrm>
          <a:prstGeom prst="rect">
            <a:avLst/>
          </a:prstGeom>
        </p:spPr>
      </p:pic>
      <p:sp>
        <p:nvSpPr>
          <p:cNvPr id="4" name="TextBox 3"/>
          <p:cNvSpPr txBox="1"/>
          <p:nvPr userDrawn="1"/>
        </p:nvSpPr>
        <p:spPr>
          <a:xfrm>
            <a:off x="209550" y="2802731"/>
            <a:ext cx="2209800" cy="2323713"/>
          </a:xfrm>
          <a:prstGeom prst="rect">
            <a:avLst/>
          </a:prstGeom>
          <a:noFill/>
        </p:spPr>
        <p:txBody>
          <a:bodyPr wrap="square" rtlCol="0">
            <a:spAutoFit/>
          </a:bodyPr>
          <a:lstStyle/>
          <a:p>
            <a:r>
              <a:rPr lang="en-US" sz="2000" b="1" dirty="0">
                <a:solidFill>
                  <a:srgbClr val="4D4D4D"/>
                </a:solidFill>
              </a:rPr>
              <a:t>AMERICAS</a:t>
            </a:r>
          </a:p>
          <a:p>
            <a:r>
              <a:rPr lang="en-US" sz="1200" b="1" dirty="0">
                <a:solidFill>
                  <a:srgbClr val="4D4D4D"/>
                </a:solidFill>
              </a:rPr>
              <a:t>NORTH AMERICA</a:t>
            </a:r>
          </a:p>
          <a:p>
            <a:r>
              <a:rPr lang="en-US" sz="900" dirty="0">
                <a:solidFill>
                  <a:srgbClr val="4D4D4D"/>
                </a:solidFill>
              </a:rPr>
              <a:t>Boston (MA)</a:t>
            </a:r>
          </a:p>
          <a:p>
            <a:r>
              <a:rPr lang="en-US" sz="900" dirty="0">
                <a:solidFill>
                  <a:srgbClr val="4D4D4D"/>
                </a:solidFill>
              </a:rPr>
              <a:t>Chicago</a:t>
            </a:r>
          </a:p>
          <a:p>
            <a:r>
              <a:rPr lang="en-US" sz="900" dirty="0">
                <a:solidFill>
                  <a:srgbClr val="4D4D4D"/>
                </a:solidFill>
              </a:rPr>
              <a:t>Atlanta</a:t>
            </a:r>
          </a:p>
          <a:p>
            <a:r>
              <a:rPr lang="en-US" sz="900" dirty="0">
                <a:solidFill>
                  <a:srgbClr val="4D4D4D"/>
                </a:solidFill>
              </a:rPr>
              <a:t>California </a:t>
            </a:r>
          </a:p>
          <a:p>
            <a:r>
              <a:rPr lang="en-US" sz="900" dirty="0">
                <a:solidFill>
                  <a:srgbClr val="4D4D4D"/>
                </a:solidFill>
              </a:rPr>
              <a:t>Dallas</a:t>
            </a:r>
          </a:p>
          <a:p>
            <a:r>
              <a:rPr lang="en-US" sz="900" dirty="0">
                <a:solidFill>
                  <a:srgbClr val="4D4D4D"/>
                </a:solidFill>
              </a:rPr>
              <a:t>New York</a:t>
            </a:r>
          </a:p>
          <a:p>
            <a:r>
              <a:rPr lang="en-US" sz="900" dirty="0">
                <a:solidFill>
                  <a:srgbClr val="4D4D4D"/>
                </a:solidFill>
              </a:rPr>
              <a:t>New Jersey</a:t>
            </a:r>
          </a:p>
          <a:p>
            <a:r>
              <a:rPr lang="en-US" sz="900" dirty="0">
                <a:solidFill>
                  <a:srgbClr val="4D4D4D"/>
                </a:solidFill>
              </a:rPr>
              <a:t>Mexico</a:t>
            </a:r>
          </a:p>
          <a:p>
            <a:endParaRPr lang="en-US" sz="1000" dirty="0">
              <a:solidFill>
                <a:schemeClr val="bg1">
                  <a:lumMod val="50000"/>
                </a:schemeClr>
              </a:solidFill>
            </a:endParaRPr>
          </a:p>
          <a:p>
            <a:r>
              <a:rPr lang="en-US" sz="1200" b="1" dirty="0">
                <a:solidFill>
                  <a:srgbClr val="4D4D4D"/>
                </a:solidFill>
              </a:rPr>
              <a:t>SOUTH AMERICA</a:t>
            </a:r>
            <a:endParaRPr lang="en-US" sz="1000" b="1" dirty="0">
              <a:solidFill>
                <a:srgbClr val="4D4D4D"/>
              </a:solidFill>
            </a:endParaRPr>
          </a:p>
          <a:p>
            <a:r>
              <a:rPr lang="en-US" sz="900" dirty="0">
                <a:solidFill>
                  <a:srgbClr val="4D4D4D"/>
                </a:solidFill>
              </a:rPr>
              <a:t>Brazil</a:t>
            </a:r>
          </a:p>
          <a:p>
            <a:endParaRPr lang="en-US" sz="1000" dirty="0">
              <a:solidFill>
                <a:schemeClr val="bg1">
                  <a:lumMod val="50000"/>
                </a:schemeClr>
              </a:solidFill>
            </a:endParaRPr>
          </a:p>
        </p:txBody>
      </p:sp>
      <p:grpSp>
        <p:nvGrpSpPr>
          <p:cNvPr id="5" name="Group 4"/>
          <p:cNvGrpSpPr/>
          <p:nvPr userDrawn="1"/>
        </p:nvGrpSpPr>
        <p:grpSpPr>
          <a:xfrm>
            <a:off x="7264261" y="1507331"/>
            <a:ext cx="1803539" cy="2800767"/>
            <a:chOff x="7264260" y="1716008"/>
            <a:chExt cx="2032140" cy="2800767"/>
          </a:xfrm>
        </p:grpSpPr>
        <p:sp>
          <p:nvSpPr>
            <p:cNvPr id="6" name="TextBox 5"/>
            <p:cNvSpPr txBox="1"/>
            <p:nvPr/>
          </p:nvSpPr>
          <p:spPr>
            <a:xfrm>
              <a:off x="7264260" y="1716008"/>
              <a:ext cx="2028825" cy="2800767"/>
            </a:xfrm>
            <a:prstGeom prst="rect">
              <a:avLst/>
            </a:prstGeom>
            <a:noFill/>
          </p:spPr>
          <p:txBody>
            <a:bodyPr wrap="square" rtlCol="0">
              <a:spAutoFit/>
            </a:bodyPr>
            <a:lstStyle/>
            <a:p>
              <a:r>
                <a:rPr lang="en-US" sz="2000" b="1" dirty="0">
                  <a:solidFill>
                    <a:srgbClr val="4D4D4D"/>
                  </a:solidFill>
                </a:rPr>
                <a:t>EUROPE</a:t>
              </a:r>
            </a:p>
            <a:p>
              <a:r>
                <a:rPr lang="en-US" sz="900" dirty="0">
                  <a:solidFill>
                    <a:srgbClr val="4D4D4D"/>
                  </a:solidFill>
                </a:rPr>
                <a:t>United Kingdom</a:t>
              </a:r>
            </a:p>
            <a:p>
              <a:r>
                <a:rPr lang="en-US" sz="900" dirty="0">
                  <a:solidFill>
                    <a:srgbClr val="4D4D4D"/>
                  </a:solidFill>
                </a:rPr>
                <a:t>Netherlands</a:t>
              </a:r>
            </a:p>
            <a:p>
              <a:r>
                <a:rPr lang="en-US" sz="900" dirty="0">
                  <a:solidFill>
                    <a:srgbClr val="4D4D4D"/>
                  </a:solidFill>
                </a:rPr>
                <a:t>Belgium</a:t>
              </a:r>
            </a:p>
            <a:p>
              <a:r>
                <a:rPr lang="en-US" sz="900" dirty="0">
                  <a:solidFill>
                    <a:srgbClr val="4D4D4D"/>
                  </a:solidFill>
                </a:rPr>
                <a:t>Germany</a:t>
              </a:r>
            </a:p>
            <a:p>
              <a:r>
                <a:rPr lang="en-US" sz="900" dirty="0">
                  <a:solidFill>
                    <a:srgbClr val="4D4D4D"/>
                  </a:solidFill>
                </a:rPr>
                <a:t>France</a:t>
              </a:r>
            </a:p>
            <a:p>
              <a:endParaRPr lang="en-US" sz="1000" dirty="0">
                <a:solidFill>
                  <a:srgbClr val="4D4D4D"/>
                </a:solidFill>
              </a:endParaRPr>
            </a:p>
            <a:p>
              <a:r>
                <a:rPr lang="en-US" sz="2000" b="1" dirty="0">
                  <a:solidFill>
                    <a:srgbClr val="4D4D4D"/>
                  </a:solidFill>
                </a:rPr>
                <a:t>ASIA</a:t>
              </a:r>
            </a:p>
            <a:p>
              <a:r>
                <a:rPr lang="nn-NO" sz="900" dirty="0">
                  <a:solidFill>
                    <a:srgbClr val="4D4D4D"/>
                  </a:solidFill>
                </a:rPr>
                <a:t>Australia</a:t>
              </a:r>
            </a:p>
            <a:p>
              <a:r>
                <a:rPr lang="pt-BR" sz="900" dirty="0">
                  <a:solidFill>
                    <a:srgbClr val="4D4D4D"/>
                  </a:solidFill>
                </a:rPr>
                <a:t>Dubai</a:t>
              </a:r>
            </a:p>
            <a:p>
              <a:r>
                <a:rPr lang="nn-NO" sz="900" dirty="0">
                  <a:solidFill>
                    <a:srgbClr val="4D4D4D"/>
                  </a:solidFill>
                </a:rPr>
                <a:t>Hong Kong</a:t>
              </a:r>
            </a:p>
            <a:p>
              <a:r>
                <a:rPr lang="pt-BR" sz="900" dirty="0">
                  <a:solidFill>
                    <a:srgbClr val="4D4D4D"/>
                  </a:solidFill>
                </a:rPr>
                <a:t>Japan</a:t>
              </a:r>
            </a:p>
            <a:p>
              <a:r>
                <a:rPr lang="nn-NO" sz="900" dirty="0">
                  <a:solidFill>
                    <a:srgbClr val="4D4D4D"/>
                  </a:solidFill>
                </a:rPr>
                <a:t>Malaysia</a:t>
              </a:r>
            </a:p>
            <a:p>
              <a:r>
                <a:rPr lang="nn-NO" sz="900" dirty="0">
                  <a:solidFill>
                    <a:srgbClr val="4D4D4D"/>
                  </a:solidFill>
                </a:rPr>
                <a:t>New Zealand</a:t>
              </a:r>
            </a:p>
            <a:p>
              <a:r>
                <a:rPr lang="nn-NO" sz="900" dirty="0">
                  <a:solidFill>
                    <a:srgbClr val="4D4D4D"/>
                  </a:solidFill>
                </a:rPr>
                <a:t>Singapore</a:t>
              </a:r>
            </a:p>
            <a:p>
              <a:r>
                <a:rPr lang="pt-BR" sz="900" dirty="0">
                  <a:solidFill>
                    <a:srgbClr val="4D4D4D"/>
                  </a:solidFill>
                </a:rPr>
                <a:t>Saudi Arabia</a:t>
              </a:r>
            </a:p>
            <a:p>
              <a:endParaRPr lang="nn-NO" sz="900" dirty="0">
                <a:solidFill>
                  <a:srgbClr val="4D4D4D"/>
                </a:solidFill>
              </a:endParaRPr>
            </a:p>
          </p:txBody>
        </p:sp>
        <p:sp>
          <p:nvSpPr>
            <p:cNvPr id="7" name="TextBox 6"/>
            <p:cNvSpPr txBox="1"/>
            <p:nvPr/>
          </p:nvSpPr>
          <p:spPr>
            <a:xfrm>
              <a:off x="8128598" y="3220224"/>
              <a:ext cx="1167802" cy="1061829"/>
            </a:xfrm>
            <a:prstGeom prst="rect">
              <a:avLst/>
            </a:prstGeom>
            <a:noFill/>
          </p:spPr>
          <p:txBody>
            <a:bodyPr wrap="square" rtlCol="0">
              <a:spAutoFit/>
            </a:bodyPr>
            <a:lstStyle/>
            <a:p>
              <a:r>
                <a:rPr lang="it-IT" sz="900" dirty="0">
                  <a:solidFill>
                    <a:srgbClr val="4D4D4D"/>
                  </a:solidFill>
                </a:rPr>
                <a:t>India</a:t>
              </a:r>
            </a:p>
            <a:p>
              <a:r>
                <a:rPr lang="it-IT" sz="900" dirty="0">
                  <a:solidFill>
                    <a:srgbClr val="4D4D4D"/>
                  </a:solidFill>
                </a:rPr>
                <a:t>- Bengaluru</a:t>
              </a:r>
              <a:endParaRPr lang="pt-BR" sz="900" dirty="0">
                <a:solidFill>
                  <a:srgbClr val="4D4D4D"/>
                </a:solidFill>
              </a:endParaRPr>
            </a:p>
            <a:p>
              <a:r>
                <a:rPr lang="it-IT" sz="900" dirty="0">
                  <a:solidFill>
                    <a:srgbClr val="4D4D4D"/>
                  </a:solidFill>
                </a:rPr>
                <a:t> - Chennai</a:t>
              </a:r>
            </a:p>
            <a:p>
              <a:r>
                <a:rPr lang="it-IT" sz="900" dirty="0">
                  <a:solidFill>
                    <a:srgbClr val="4D4D4D"/>
                  </a:solidFill>
                </a:rPr>
                <a:t> - Coimbatore</a:t>
              </a:r>
            </a:p>
            <a:p>
              <a:r>
                <a:rPr lang="it-IT" sz="900" dirty="0">
                  <a:solidFill>
                    <a:srgbClr val="4D4D4D"/>
                  </a:solidFill>
                </a:rPr>
                <a:t> - Mumbai</a:t>
              </a:r>
            </a:p>
            <a:p>
              <a:r>
                <a:rPr lang="it-IT" sz="900" dirty="0">
                  <a:solidFill>
                    <a:srgbClr val="4D4D4D"/>
                  </a:solidFill>
                </a:rPr>
                <a:t> - Nagpur</a:t>
              </a:r>
            </a:p>
            <a:p>
              <a:r>
                <a:rPr lang="it-IT" sz="900" dirty="0">
                  <a:solidFill>
                    <a:srgbClr val="4D4D4D"/>
                  </a:solidFill>
                </a:rPr>
                <a:t> - Pune</a:t>
              </a:r>
            </a:p>
          </p:txBody>
        </p:sp>
      </p:grpSp>
      <p:sp>
        <p:nvSpPr>
          <p:cNvPr id="8" name="TextBox 7"/>
          <p:cNvSpPr txBox="1"/>
          <p:nvPr userDrawn="1"/>
        </p:nvSpPr>
        <p:spPr>
          <a:xfrm>
            <a:off x="2819400" y="4445377"/>
            <a:ext cx="3352800" cy="338554"/>
          </a:xfrm>
          <a:prstGeom prst="rect">
            <a:avLst/>
          </a:prstGeom>
          <a:noFill/>
        </p:spPr>
        <p:txBody>
          <a:bodyPr wrap="square" rtlCol="0">
            <a:spAutoFit/>
          </a:bodyPr>
          <a:lstStyle/>
          <a:p>
            <a:r>
              <a:rPr lang="en-US" sz="1600" b="1" dirty="0">
                <a:solidFill>
                  <a:srgbClr val="4D4D4D"/>
                </a:solidFill>
              </a:rPr>
              <a:t>Global Presence in </a:t>
            </a:r>
            <a:r>
              <a:rPr lang="en-US" sz="1600" b="1" dirty="0">
                <a:solidFill>
                  <a:schemeClr val="accent5"/>
                </a:solidFill>
              </a:rPr>
              <a:t>23 countries</a:t>
            </a:r>
          </a:p>
        </p:txBody>
      </p:sp>
      <p:grpSp>
        <p:nvGrpSpPr>
          <p:cNvPr id="9" name="Group 8"/>
          <p:cNvGrpSpPr/>
          <p:nvPr userDrawn="1"/>
        </p:nvGrpSpPr>
        <p:grpSpPr>
          <a:xfrm>
            <a:off x="1215486" y="1888331"/>
            <a:ext cx="6055788" cy="2667000"/>
            <a:chOff x="1215486" y="1888331"/>
            <a:chExt cx="6055788" cy="266700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8642" y="2350760"/>
              <a:ext cx="84962" cy="13622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5670" y="2133111"/>
              <a:ext cx="84962" cy="13622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0002" y="3972991"/>
              <a:ext cx="84962" cy="13622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2040731"/>
              <a:ext cx="84962" cy="13622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8048" y="2895111"/>
              <a:ext cx="84962" cy="13622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892096"/>
              <a:ext cx="84962" cy="13622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1980711"/>
              <a:ext cx="84962" cy="13622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607299"/>
              <a:ext cx="84962" cy="13622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5038" y="2269331"/>
              <a:ext cx="84962" cy="13622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3176" y="3383691"/>
              <a:ext cx="84962" cy="136220"/>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2864" y="2728550"/>
              <a:ext cx="84962" cy="13622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818" y="2717457"/>
              <a:ext cx="84962" cy="13622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6312" y="4419111"/>
              <a:ext cx="84962" cy="1362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3438" y="1888331"/>
              <a:ext cx="84962" cy="1362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8628" y="3199911"/>
              <a:ext cx="84962" cy="136220"/>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3957" y="3414399"/>
              <a:ext cx="84962" cy="13622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486" y="2309219"/>
              <a:ext cx="84962" cy="136220"/>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8068" y="2040731"/>
              <a:ext cx="84962" cy="136220"/>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818" y="2567737"/>
              <a:ext cx="84962" cy="136220"/>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5364" y="2845763"/>
              <a:ext cx="84962" cy="136220"/>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4838" y="2044496"/>
              <a:ext cx="84962" cy="136220"/>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5838" y="1964531"/>
              <a:ext cx="84962" cy="136220"/>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7282" y="2415333"/>
              <a:ext cx="84962" cy="136220"/>
            </a:xfrm>
            <a:prstGeom prst="rect">
              <a:avLst/>
            </a:prstGeom>
          </p:spPr>
        </p:pic>
      </p:grpSp>
      <p:sp>
        <p:nvSpPr>
          <p:cNvPr id="33" name="Title 4"/>
          <p:cNvSpPr>
            <a:spLocks noGrp="1"/>
          </p:cNvSpPr>
          <p:nvPr>
            <p:ph type="title"/>
          </p:nvPr>
        </p:nvSpPr>
        <p:spPr>
          <a:xfrm>
            <a:off x="227407" y="449225"/>
            <a:ext cx="6629400" cy="457623"/>
          </a:xfrm>
        </p:spPr>
        <p:txBody>
          <a:bodyPr/>
          <a:lstStyle/>
          <a:p>
            <a:r>
              <a:rPr lang="en-US" dirty="0"/>
              <a:t>Global Footprint</a:t>
            </a:r>
          </a:p>
        </p:txBody>
      </p:sp>
    </p:spTree>
    <p:extLst>
      <p:ext uri="{BB962C8B-B14F-4D97-AF65-F5344CB8AC3E}">
        <p14:creationId xmlns:p14="http://schemas.microsoft.com/office/powerpoint/2010/main" val="712087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3500"/>
                            </p:stCondLst>
                            <p:childTnLst>
                              <p:par>
                                <p:cTn id="27" presetID="10"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te of art_infra">
    <p:spTree>
      <p:nvGrpSpPr>
        <p:cNvPr id="1" name=""/>
        <p:cNvGrpSpPr/>
        <p:nvPr/>
      </p:nvGrpSpPr>
      <p:grpSpPr>
        <a:xfrm>
          <a:off x="0" y="0"/>
          <a:ext cx="0" cy="0"/>
          <a:chOff x="0" y="0"/>
          <a:chExt cx="0" cy="0"/>
        </a:xfrm>
      </p:grpSpPr>
      <p:sp>
        <p:nvSpPr>
          <p:cNvPr id="3" name="Title 3"/>
          <p:cNvSpPr>
            <a:spLocks noGrp="1"/>
          </p:cNvSpPr>
          <p:nvPr>
            <p:ph type="title"/>
          </p:nvPr>
        </p:nvSpPr>
        <p:spPr>
          <a:xfrm>
            <a:off x="227407" y="516732"/>
            <a:ext cx="6629400" cy="457623"/>
          </a:xfrm>
        </p:spPr>
        <p:txBody>
          <a:bodyPr>
            <a:normAutofit/>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State-of-the-Art Infrastructure….</a:t>
            </a:r>
          </a:p>
        </p:txBody>
      </p:sp>
      <p:pic>
        <p:nvPicPr>
          <p:cNvPr id="4" name="Picture 5" descr="E:\GBM\Images\hexaware campus pics\compressed\20140131_175516.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54447" y="1270888"/>
            <a:ext cx="2146591" cy="12984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1269057"/>
            <a:ext cx="2133600" cy="1296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514600" y="1270888"/>
            <a:ext cx="2130552" cy="1294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descr="img370/9028/hexawaremahape12lj.jpg">
            <a:hlinkClick r:id="rId5"/>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747313" y="1266961"/>
            <a:ext cx="1898941" cy="129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228600" y="1012031"/>
            <a:ext cx="1371600" cy="307777"/>
          </a:xfrm>
          <a:prstGeom prst="rect">
            <a:avLst/>
          </a:prstGeom>
          <a:noFill/>
        </p:spPr>
        <p:txBody>
          <a:bodyPr wrap="square" rtlCol="0">
            <a:spAutoFit/>
          </a:bodyPr>
          <a:lstStyle/>
          <a:p>
            <a:r>
              <a:rPr lang="en-US" sz="1400" b="1" dirty="0">
                <a:solidFill>
                  <a:srgbClr val="5F5F5F"/>
                </a:solidFill>
              </a:rPr>
              <a:t>Chennai</a:t>
            </a:r>
          </a:p>
        </p:txBody>
      </p:sp>
      <p:sp>
        <p:nvSpPr>
          <p:cNvPr id="9" name="TextBox 8"/>
          <p:cNvSpPr txBox="1"/>
          <p:nvPr userDrawn="1"/>
        </p:nvSpPr>
        <p:spPr>
          <a:xfrm>
            <a:off x="4675632" y="988965"/>
            <a:ext cx="1066800" cy="307777"/>
          </a:xfrm>
          <a:prstGeom prst="rect">
            <a:avLst/>
          </a:prstGeom>
          <a:noFill/>
        </p:spPr>
        <p:txBody>
          <a:bodyPr wrap="square" rtlCol="0">
            <a:spAutoFit/>
          </a:bodyPr>
          <a:lstStyle/>
          <a:p>
            <a:r>
              <a:rPr lang="en-US" sz="1400" b="1" dirty="0">
                <a:solidFill>
                  <a:srgbClr val="5F5F5F"/>
                </a:solidFill>
              </a:rPr>
              <a:t>Mumbai</a:t>
            </a:r>
          </a:p>
        </p:txBody>
      </p:sp>
      <p:sp>
        <p:nvSpPr>
          <p:cNvPr id="10" name="TextBox 9"/>
          <p:cNvSpPr txBox="1"/>
          <p:nvPr userDrawn="1"/>
        </p:nvSpPr>
        <p:spPr>
          <a:xfrm>
            <a:off x="228600" y="3271153"/>
            <a:ext cx="3398520" cy="154657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900" dirty="0">
                <a:solidFill>
                  <a:srgbClr val="5F5F5F"/>
                </a:solidFill>
              </a:rPr>
              <a:t>State of the art NOC - Network Operations Centre</a:t>
            </a:r>
          </a:p>
          <a:p>
            <a:pPr marL="171450" indent="-171450">
              <a:lnSpc>
                <a:spcPct val="150000"/>
              </a:lnSpc>
              <a:buFont typeface="Arial" panose="020B0604020202020204" pitchFamily="34" charset="0"/>
              <a:buChar char="•"/>
            </a:pPr>
            <a:r>
              <a:rPr lang="en-US" sz="900" dirty="0">
                <a:solidFill>
                  <a:srgbClr val="5F5F5F"/>
                </a:solidFill>
              </a:rPr>
              <a:t>Best in class Security &amp; disaster recovery systems in place</a:t>
            </a:r>
          </a:p>
          <a:p>
            <a:pPr marL="171450" indent="-171450">
              <a:lnSpc>
                <a:spcPct val="150000"/>
              </a:lnSpc>
              <a:buFont typeface="Arial" panose="020B0604020202020204" pitchFamily="34" charset="0"/>
              <a:buChar char="•"/>
            </a:pPr>
            <a:r>
              <a:rPr lang="en-US" sz="900" dirty="0">
                <a:solidFill>
                  <a:srgbClr val="5F5F5F"/>
                </a:solidFill>
              </a:rPr>
              <a:t>Integrated IT-BPO services</a:t>
            </a:r>
          </a:p>
          <a:p>
            <a:pPr marL="171450" indent="-171450">
              <a:lnSpc>
                <a:spcPct val="150000"/>
              </a:lnSpc>
              <a:buFont typeface="Arial" panose="020B0604020202020204" pitchFamily="34" charset="0"/>
              <a:buChar char="•"/>
            </a:pPr>
            <a:r>
              <a:rPr lang="en-US" sz="900" dirty="0">
                <a:solidFill>
                  <a:srgbClr val="5F5F5F"/>
                </a:solidFill>
              </a:rPr>
              <a:t>On-shore/ Off-shore delivery model</a:t>
            </a:r>
          </a:p>
          <a:p>
            <a:pPr marL="171450" indent="-171450">
              <a:lnSpc>
                <a:spcPct val="150000"/>
              </a:lnSpc>
              <a:buFont typeface="Arial" panose="020B0604020202020204" pitchFamily="34" charset="0"/>
              <a:buChar char="•"/>
            </a:pPr>
            <a:r>
              <a:rPr lang="en-US" sz="900" dirty="0">
                <a:solidFill>
                  <a:srgbClr val="5F5F5F"/>
                </a:solidFill>
              </a:rPr>
              <a:t>Dedicated  ODC’s</a:t>
            </a:r>
          </a:p>
          <a:p>
            <a:pPr marL="171450" indent="-171450">
              <a:lnSpc>
                <a:spcPct val="150000"/>
              </a:lnSpc>
              <a:buFont typeface="Arial" panose="020B0604020202020204" pitchFamily="34" charset="0"/>
              <a:buChar char="•"/>
            </a:pPr>
            <a:r>
              <a:rPr lang="en-US" sz="900" dirty="0">
                <a:solidFill>
                  <a:srgbClr val="5F5F5F"/>
                </a:solidFill>
              </a:rPr>
              <a:t>Flexible &amp; Scalable physical infra</a:t>
            </a:r>
          </a:p>
          <a:p>
            <a:pPr marL="171450" indent="-171450">
              <a:lnSpc>
                <a:spcPct val="150000"/>
              </a:lnSpc>
              <a:buFont typeface="Arial" panose="020B0604020202020204" pitchFamily="34" charset="0"/>
              <a:buChar char="•"/>
            </a:pPr>
            <a:endParaRPr lang="en-US" sz="900" dirty="0">
              <a:solidFill>
                <a:srgbClr val="5F5F5F"/>
              </a:solidFill>
            </a:endParaRPr>
          </a:p>
        </p:txBody>
      </p:sp>
      <p:grpSp>
        <p:nvGrpSpPr>
          <p:cNvPr id="11" name="Group 10"/>
          <p:cNvGrpSpPr/>
          <p:nvPr userDrawn="1"/>
        </p:nvGrpSpPr>
        <p:grpSpPr>
          <a:xfrm>
            <a:off x="3962400" y="2760757"/>
            <a:ext cx="1901387" cy="421466"/>
            <a:chOff x="3124200" y="2842058"/>
            <a:chExt cx="1825187" cy="504378"/>
          </a:xfrm>
        </p:grpSpPr>
        <p:sp>
          <p:nvSpPr>
            <p:cNvPr id="12" name="Rounded Rectangle 11"/>
            <p:cNvSpPr/>
            <p:nvPr/>
          </p:nvSpPr>
          <p:spPr>
            <a:xfrm>
              <a:off x="3124200" y="2842058"/>
              <a:ext cx="1825187" cy="504378"/>
            </a:xfrm>
            <a:prstGeom prst="roundRect">
              <a:avLst/>
            </a:prstGeom>
            <a:solidFill>
              <a:schemeClr val="tx1">
                <a:lumMod val="75000"/>
                <a:lumOff val="25000"/>
              </a:schemeClr>
            </a:solidFill>
            <a:ln/>
          </p:spPr>
          <p:style>
            <a:lnRef idx="3">
              <a:schemeClr val="lt1"/>
            </a:lnRef>
            <a:fillRef idx="1">
              <a:schemeClr val="accent5"/>
            </a:fillRef>
            <a:effectRef idx="1">
              <a:schemeClr val="accent5"/>
            </a:effectRef>
            <a:fontRef idx="minor">
              <a:schemeClr val="lt1"/>
            </a:fontRef>
          </p:style>
          <p:txBody>
            <a:bodyPr rtlCol="0" anchor="t" anchorCtr="1"/>
            <a:lstStyle/>
            <a:p>
              <a:pPr algn="ctr" fontAlgn="base">
                <a:spcBef>
                  <a:spcPct val="0"/>
                </a:spcBef>
                <a:spcAft>
                  <a:spcPct val="0"/>
                </a:spcAft>
              </a:pPr>
              <a:endParaRPr lang="en-IN">
                <a:solidFill>
                  <a:prstClr val="white"/>
                </a:solidFill>
                <a:latin typeface="+mj-lt"/>
                <a:cs typeface="Arial" panose="020B0604020202020204" pitchFamily="34" charset="0"/>
              </a:endParaRPr>
            </a:p>
          </p:txBody>
        </p:sp>
        <p:sp>
          <p:nvSpPr>
            <p:cNvPr id="13" name="TextBox 12"/>
            <p:cNvSpPr txBox="1"/>
            <p:nvPr/>
          </p:nvSpPr>
          <p:spPr>
            <a:xfrm>
              <a:off x="3124200" y="2906732"/>
              <a:ext cx="1825187" cy="338554"/>
            </a:xfrm>
            <a:prstGeom prst="rect">
              <a:avLst/>
            </a:prstGeom>
            <a:noFill/>
          </p:spPr>
          <p:txBody>
            <a:bodyPr wrap="square" rtlCol="0" anchor="t" anchorCtr="1">
              <a:spAutoFit/>
            </a:bodyPr>
            <a:lstStyle/>
            <a:p>
              <a:r>
                <a:rPr lang="en-US" sz="1600" b="1" dirty="0">
                  <a:solidFill>
                    <a:schemeClr val="bg1"/>
                  </a:solidFill>
                </a:rPr>
                <a:t>Infrastructure</a:t>
              </a:r>
            </a:p>
          </p:txBody>
        </p:sp>
      </p:grpSp>
      <p:sp>
        <p:nvSpPr>
          <p:cNvPr id="14" name="TextBox 13"/>
          <p:cNvSpPr txBox="1"/>
          <p:nvPr userDrawn="1"/>
        </p:nvSpPr>
        <p:spPr>
          <a:xfrm>
            <a:off x="3909061" y="3250950"/>
            <a:ext cx="3329940" cy="1169551"/>
          </a:xfrm>
          <a:prstGeom prst="rect">
            <a:avLst/>
          </a:prstGeom>
          <a:noFill/>
        </p:spPr>
        <p:txBody>
          <a:bodyPr wrap="square" rtlCol="0">
            <a:spAutoFit/>
          </a:bodyPr>
          <a:lstStyle/>
          <a:p>
            <a:r>
              <a:rPr lang="en-US" sz="1000" b="1" dirty="0">
                <a:solidFill>
                  <a:srgbClr val="5F5F5F"/>
                </a:solidFill>
              </a:rPr>
              <a:t>Chennai Campus – </a:t>
            </a:r>
            <a:r>
              <a:rPr lang="en-US" sz="1000" dirty="0">
                <a:solidFill>
                  <a:srgbClr val="5F5F5F"/>
                </a:solidFill>
              </a:rPr>
              <a:t>Campus on 27 acres land </a:t>
            </a:r>
          </a:p>
          <a:p>
            <a:pPr marL="171450" indent="-171450">
              <a:buFont typeface="Arial" panose="020B0604020202020204" pitchFamily="34" charset="0"/>
              <a:buChar char="•"/>
            </a:pPr>
            <a:endParaRPr lang="en-US" sz="1000" dirty="0">
              <a:solidFill>
                <a:srgbClr val="5F5F5F"/>
              </a:solidFill>
            </a:endParaRPr>
          </a:p>
          <a:p>
            <a:r>
              <a:rPr lang="en-US" sz="1000" b="1" dirty="0">
                <a:solidFill>
                  <a:srgbClr val="5F5F5F"/>
                </a:solidFill>
              </a:rPr>
              <a:t>Pune Campus –  </a:t>
            </a:r>
            <a:r>
              <a:rPr lang="en-US" sz="1000" dirty="0">
                <a:solidFill>
                  <a:srgbClr val="5F5F5F"/>
                </a:solidFill>
              </a:rPr>
              <a:t>Building on 25 acres land</a:t>
            </a:r>
          </a:p>
          <a:p>
            <a:pPr marL="171450" indent="-171450">
              <a:buFont typeface="Arial" panose="020B0604020202020204" pitchFamily="34" charset="0"/>
              <a:buChar char="•"/>
            </a:pPr>
            <a:endParaRPr lang="en-US" sz="1000" dirty="0">
              <a:solidFill>
                <a:srgbClr val="5F5F5F"/>
              </a:solidFill>
            </a:endParaRPr>
          </a:p>
          <a:p>
            <a:r>
              <a:rPr lang="en-US" sz="1000" b="1" dirty="0" err="1">
                <a:solidFill>
                  <a:srgbClr val="5F5F5F"/>
                </a:solidFill>
              </a:rPr>
              <a:t>Navi</a:t>
            </a:r>
            <a:r>
              <a:rPr lang="en-US" sz="1000" b="1" dirty="0">
                <a:solidFill>
                  <a:srgbClr val="5F5F5F"/>
                </a:solidFill>
              </a:rPr>
              <a:t> Mumbai Campus – </a:t>
            </a:r>
            <a:r>
              <a:rPr lang="en-US" sz="1000" dirty="0">
                <a:solidFill>
                  <a:srgbClr val="5F5F5F"/>
                </a:solidFill>
              </a:rPr>
              <a:t>Building on 14 acres land</a:t>
            </a:r>
          </a:p>
          <a:p>
            <a:pPr marL="171450" indent="-171450">
              <a:buFont typeface="Arial" panose="020B0604020202020204" pitchFamily="34" charset="0"/>
              <a:buChar char="•"/>
            </a:pPr>
            <a:endParaRPr lang="en-US" sz="1000" dirty="0">
              <a:solidFill>
                <a:srgbClr val="5F5F5F"/>
              </a:solidFill>
            </a:endParaRPr>
          </a:p>
          <a:p>
            <a:r>
              <a:rPr lang="en-US" sz="1000" b="1" dirty="0">
                <a:solidFill>
                  <a:srgbClr val="5F5F5F"/>
                </a:solidFill>
              </a:rPr>
              <a:t>Nagpur Campus – </a:t>
            </a:r>
            <a:r>
              <a:rPr lang="en-US" sz="1000" dirty="0">
                <a:solidFill>
                  <a:srgbClr val="5F5F5F"/>
                </a:solidFill>
              </a:rPr>
              <a:t>Building on 10 acres</a:t>
            </a:r>
          </a:p>
        </p:txBody>
      </p:sp>
      <p:grpSp>
        <p:nvGrpSpPr>
          <p:cNvPr id="15" name="Group 14"/>
          <p:cNvGrpSpPr/>
          <p:nvPr userDrawn="1"/>
        </p:nvGrpSpPr>
        <p:grpSpPr>
          <a:xfrm>
            <a:off x="304800" y="2742727"/>
            <a:ext cx="1901387" cy="421466"/>
            <a:chOff x="3124200" y="2842058"/>
            <a:chExt cx="1825187" cy="504378"/>
          </a:xfrm>
        </p:grpSpPr>
        <p:sp>
          <p:nvSpPr>
            <p:cNvPr id="16" name="Rounded Rectangle 15"/>
            <p:cNvSpPr/>
            <p:nvPr/>
          </p:nvSpPr>
          <p:spPr>
            <a:xfrm>
              <a:off x="3124200" y="2842058"/>
              <a:ext cx="1825187" cy="504378"/>
            </a:xfrm>
            <a:prstGeom prst="roundRect">
              <a:avLst/>
            </a:prstGeom>
            <a:solidFill>
              <a:schemeClr val="tx1">
                <a:lumMod val="75000"/>
                <a:lumOff val="25000"/>
              </a:schemeClr>
            </a:solidFill>
            <a:ln/>
          </p:spPr>
          <p:style>
            <a:lnRef idx="3">
              <a:schemeClr val="lt1"/>
            </a:lnRef>
            <a:fillRef idx="1">
              <a:schemeClr val="accent5"/>
            </a:fillRef>
            <a:effectRef idx="1">
              <a:schemeClr val="accent5"/>
            </a:effectRef>
            <a:fontRef idx="minor">
              <a:schemeClr val="lt1"/>
            </a:fontRef>
          </p:style>
          <p:txBody>
            <a:bodyPr rtlCol="0" anchor="t" anchorCtr="1"/>
            <a:lstStyle/>
            <a:p>
              <a:pPr algn="ctr" fontAlgn="base">
                <a:spcBef>
                  <a:spcPct val="0"/>
                </a:spcBef>
                <a:spcAft>
                  <a:spcPct val="0"/>
                </a:spcAft>
              </a:pPr>
              <a:endParaRPr lang="en-IN">
                <a:solidFill>
                  <a:prstClr val="white"/>
                </a:solidFill>
                <a:latin typeface="+mj-lt"/>
                <a:cs typeface="Arial" panose="020B0604020202020204" pitchFamily="34" charset="0"/>
              </a:endParaRPr>
            </a:p>
          </p:txBody>
        </p:sp>
        <p:sp>
          <p:nvSpPr>
            <p:cNvPr id="17" name="TextBox 16"/>
            <p:cNvSpPr txBox="1"/>
            <p:nvPr/>
          </p:nvSpPr>
          <p:spPr>
            <a:xfrm>
              <a:off x="3124200" y="2906732"/>
              <a:ext cx="1825187" cy="405155"/>
            </a:xfrm>
            <a:prstGeom prst="rect">
              <a:avLst/>
            </a:prstGeom>
            <a:noFill/>
          </p:spPr>
          <p:txBody>
            <a:bodyPr wrap="square" rtlCol="0" anchor="t" anchorCtr="1">
              <a:spAutoFit/>
            </a:bodyPr>
            <a:lstStyle/>
            <a:p>
              <a:r>
                <a:rPr lang="en-US" sz="1600" b="1" dirty="0">
                  <a:solidFill>
                    <a:schemeClr val="bg1"/>
                  </a:solidFill>
                </a:rPr>
                <a:t>Knowledge Park</a:t>
              </a:r>
            </a:p>
          </p:txBody>
        </p:sp>
      </p:grpSp>
      <p:cxnSp>
        <p:nvCxnSpPr>
          <p:cNvPr id="18" name="Straight Connector 17"/>
          <p:cNvCxnSpPr/>
          <p:nvPr userDrawn="1"/>
        </p:nvCxnSpPr>
        <p:spPr bwMode="auto">
          <a:xfrm>
            <a:off x="3657600" y="2814800"/>
            <a:ext cx="0" cy="20029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829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040731"/>
            <a:ext cx="9144000" cy="857250"/>
          </a:xfrm>
        </p:spPr>
        <p:txBody>
          <a:bodyPr>
            <a:normAutofit/>
          </a:bodyPr>
          <a:lstStyle>
            <a:lvl1pPr algn="ctr">
              <a:defRPr sz="3197"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353530548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ission and vis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73931"/>
            <a:ext cx="6409544" cy="3945733"/>
          </a:xfrm>
          <a:prstGeom prst="rect">
            <a:avLst/>
          </a:prstGeom>
        </p:spPr>
      </p:pic>
      <p:sp>
        <p:nvSpPr>
          <p:cNvPr id="4" name="TextBox 3"/>
          <p:cNvSpPr txBox="1"/>
          <p:nvPr userDrawn="1"/>
        </p:nvSpPr>
        <p:spPr>
          <a:xfrm>
            <a:off x="448335" y="1710452"/>
            <a:ext cx="3352800" cy="1477328"/>
          </a:xfrm>
          <a:prstGeom prst="rect">
            <a:avLst/>
          </a:prstGeom>
          <a:noFill/>
        </p:spPr>
        <p:txBody>
          <a:bodyPr wrap="square" rtlCol="0">
            <a:spAutoFit/>
          </a:bodyPr>
          <a:lstStyle/>
          <a:p>
            <a:pPr marL="171450" indent="-171450">
              <a:buFont typeface="Wingdings" panose="05000000000000000000" pitchFamily="2" charset="2"/>
              <a:buChar char="ü"/>
            </a:pPr>
            <a:r>
              <a:rPr lang="en-US" sz="1000" dirty="0">
                <a:solidFill>
                  <a:srgbClr val="4D4D4D"/>
                </a:solidFill>
              </a:rPr>
              <a:t>We ensure customer satisfaction by adding value and  honoring commitments at all times. </a:t>
            </a:r>
            <a:br>
              <a:rPr lang="en-US" sz="1000" dirty="0">
                <a:solidFill>
                  <a:srgbClr val="4D4D4D"/>
                </a:solidFill>
              </a:rPr>
            </a:br>
            <a:endParaRPr lang="en-US" sz="1000" dirty="0">
              <a:solidFill>
                <a:srgbClr val="4D4D4D"/>
              </a:solidFill>
            </a:endParaRPr>
          </a:p>
          <a:p>
            <a:pPr marL="171450" indent="-171450">
              <a:buFont typeface="Wingdings" panose="05000000000000000000" pitchFamily="2" charset="2"/>
              <a:buChar char="ü"/>
            </a:pPr>
            <a:r>
              <a:rPr lang="en-US" sz="1000" dirty="0">
                <a:solidFill>
                  <a:srgbClr val="4D4D4D"/>
                </a:solidFill>
              </a:rPr>
              <a:t>We are committed to building shareholder value and maintaining high standards of corporate governance.</a:t>
            </a:r>
            <a:br>
              <a:rPr lang="en-US" sz="1000" dirty="0">
                <a:solidFill>
                  <a:srgbClr val="4D4D4D"/>
                </a:solidFill>
              </a:rPr>
            </a:br>
            <a:endParaRPr lang="en-US" sz="1000" dirty="0">
              <a:solidFill>
                <a:srgbClr val="4D4D4D"/>
              </a:solidFill>
            </a:endParaRPr>
          </a:p>
          <a:p>
            <a:pPr marL="171450" indent="-171450">
              <a:buFont typeface="Wingdings" panose="05000000000000000000" pitchFamily="2" charset="2"/>
              <a:buChar char="ü"/>
            </a:pPr>
            <a:r>
              <a:rPr lang="en-US" sz="1000" dirty="0">
                <a:solidFill>
                  <a:srgbClr val="4D4D4D"/>
                </a:solidFill>
              </a:rPr>
              <a:t>We strive to be an eco-friendly organization, inculcating good corporate citizenship</a:t>
            </a:r>
          </a:p>
          <a:p>
            <a:pPr marL="171450" indent="-171450">
              <a:buFont typeface="Wingdings" panose="05000000000000000000" pitchFamily="2" charset="2"/>
              <a:buChar char="ü"/>
            </a:pPr>
            <a:endParaRPr lang="en-US" sz="1000" dirty="0">
              <a:solidFill>
                <a:srgbClr val="5F5F5F"/>
              </a:solidFill>
            </a:endParaRPr>
          </a:p>
        </p:txBody>
      </p:sp>
      <p:sp>
        <p:nvSpPr>
          <p:cNvPr id="5" name="TextBox 4"/>
          <p:cNvSpPr txBox="1"/>
          <p:nvPr userDrawn="1"/>
        </p:nvSpPr>
        <p:spPr>
          <a:xfrm>
            <a:off x="6145355" y="2173248"/>
            <a:ext cx="2808145" cy="707886"/>
          </a:xfrm>
          <a:prstGeom prst="rect">
            <a:avLst/>
          </a:prstGeom>
          <a:noFill/>
        </p:spPr>
        <p:txBody>
          <a:bodyPr wrap="square" rtlCol="0">
            <a:spAutoFit/>
          </a:bodyPr>
          <a:lstStyle/>
          <a:p>
            <a:pPr marL="171450" indent="-171450">
              <a:buFont typeface="Wingdings" panose="05000000000000000000" pitchFamily="2" charset="2"/>
              <a:buChar char="ü"/>
            </a:pPr>
            <a:r>
              <a:rPr lang="en-US" sz="1000" dirty="0">
                <a:solidFill>
                  <a:srgbClr val="5F5F5F"/>
                </a:solidFill>
              </a:rPr>
              <a:t>To be competitive and proactive in providing software solutions to customers by continuously striving to exceed their expectations</a:t>
            </a:r>
          </a:p>
        </p:txBody>
      </p:sp>
      <p:sp>
        <p:nvSpPr>
          <p:cNvPr id="6" name="TextBox 5"/>
          <p:cNvSpPr txBox="1"/>
          <p:nvPr userDrawn="1"/>
        </p:nvSpPr>
        <p:spPr>
          <a:xfrm>
            <a:off x="448335" y="1146750"/>
            <a:ext cx="1399742" cy="523220"/>
          </a:xfrm>
          <a:prstGeom prst="rect">
            <a:avLst/>
          </a:prstGeom>
          <a:noFill/>
        </p:spPr>
        <p:txBody>
          <a:bodyPr wrap="none" rtlCol="0">
            <a:spAutoFit/>
          </a:bodyPr>
          <a:lstStyle/>
          <a:p>
            <a:r>
              <a:rPr lang="en-US" sz="2800" b="1" dirty="0">
                <a:solidFill>
                  <a:srgbClr val="4D4D4D"/>
                </a:solidFill>
              </a:rPr>
              <a:t>VISION</a:t>
            </a:r>
          </a:p>
        </p:txBody>
      </p:sp>
      <p:sp>
        <p:nvSpPr>
          <p:cNvPr id="7" name="TextBox 6"/>
          <p:cNvSpPr txBox="1"/>
          <p:nvPr userDrawn="1"/>
        </p:nvSpPr>
        <p:spPr>
          <a:xfrm>
            <a:off x="6096000" y="1578203"/>
            <a:ext cx="2630631" cy="523220"/>
          </a:xfrm>
          <a:prstGeom prst="rect">
            <a:avLst/>
          </a:prstGeom>
          <a:noFill/>
        </p:spPr>
        <p:txBody>
          <a:bodyPr wrap="square" rtlCol="0">
            <a:spAutoFit/>
          </a:bodyPr>
          <a:lstStyle/>
          <a:p>
            <a:r>
              <a:rPr lang="en-US" sz="2800" b="1" dirty="0">
                <a:solidFill>
                  <a:srgbClr val="4D4D4D"/>
                </a:solidFill>
              </a:rPr>
              <a:t>MISSION</a:t>
            </a:r>
          </a:p>
        </p:txBody>
      </p:sp>
    </p:spTree>
    <p:extLst>
      <p:ext uri="{BB962C8B-B14F-4D97-AF65-F5344CB8AC3E}">
        <p14:creationId xmlns:p14="http://schemas.microsoft.com/office/powerpoint/2010/main" val="908882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2"/>
            <a:ext cx="9144000" cy="5143500"/>
          </a:xfrm>
          <a:prstGeom prst="rect">
            <a:avLst/>
          </a:prstGeom>
        </p:spPr>
      </p:pic>
      <p:sp>
        <p:nvSpPr>
          <p:cNvPr id="14" name="Text Box 72"/>
          <p:cNvSpPr txBox="1">
            <a:spLocks noChangeArrowheads="1"/>
          </p:cNvSpPr>
          <p:nvPr userDrawn="1"/>
        </p:nvSpPr>
        <p:spPr bwMode="auto">
          <a:xfrm>
            <a:off x="8686800" y="4805045"/>
            <a:ext cx="381000" cy="228812"/>
          </a:xfrm>
          <a:prstGeom prst="rect">
            <a:avLst/>
          </a:prstGeom>
          <a:noFill/>
          <a:ln w="9525">
            <a:noFill/>
            <a:miter lim="800000"/>
            <a:headEnd/>
            <a:tailEnd/>
          </a:ln>
        </p:spPr>
        <p:txBody>
          <a:bodyPr anchor="ctr"/>
          <a:lstStyle/>
          <a:p>
            <a:pPr algn="r" eaLnBrk="1" hangingPunct="1">
              <a:spcBef>
                <a:spcPct val="50000"/>
              </a:spcBef>
            </a:pPr>
            <a:endParaRPr lang="en-US" sz="1200" dirty="0">
              <a:solidFill>
                <a:srgbClr val="DD6021"/>
              </a:solidFill>
              <a:latin typeface="HelveticaNeue Condensed"/>
            </a:endParaRPr>
          </a:p>
        </p:txBody>
      </p:sp>
      <p:sp>
        <p:nvSpPr>
          <p:cNvPr id="6" name="Text Box 16"/>
          <p:cNvSpPr txBox="1">
            <a:spLocks noChangeArrowheads="1"/>
          </p:cNvSpPr>
          <p:nvPr userDrawn="1"/>
        </p:nvSpPr>
        <p:spPr bwMode="auto">
          <a:xfrm>
            <a:off x="244174" y="4910227"/>
            <a:ext cx="3145413" cy="207749"/>
          </a:xfrm>
          <a:prstGeom prst="rect">
            <a:avLst/>
          </a:prstGeom>
          <a:noFill/>
          <a:ln w="9525">
            <a:noFill/>
            <a:miter lim="800000"/>
            <a:headEnd/>
            <a:tailEnd/>
          </a:ln>
          <a:effectLst/>
        </p:spPr>
        <p:txBody>
          <a:bodyPr wrap="none">
            <a:spAutoFit/>
          </a:bodyPr>
          <a:lstStyle/>
          <a:p>
            <a:pPr eaLnBrk="1" hangingPunct="1"/>
            <a:r>
              <a:rPr lang="en-US" sz="750" dirty="0">
                <a:solidFill>
                  <a:schemeClr val="tx1"/>
                </a:solidFill>
              </a:rPr>
              <a:t>© Hexaware Technologies. All rights reserved. |</a:t>
            </a:r>
            <a:r>
              <a:rPr lang="en-US" sz="750" baseline="0" dirty="0">
                <a:solidFill>
                  <a:schemeClr val="tx1"/>
                </a:solidFill>
              </a:rPr>
              <a:t>  www.hexaware.com</a:t>
            </a:r>
            <a:r>
              <a:rPr lang="en-US" sz="750" dirty="0">
                <a:solidFill>
                  <a:schemeClr val="tx1"/>
                </a:solidFill>
              </a:rPr>
              <a:t> </a:t>
            </a:r>
          </a:p>
        </p:txBody>
      </p:sp>
      <p:sp>
        <p:nvSpPr>
          <p:cNvPr id="12" name="Rectangle 11"/>
          <p:cNvSpPr/>
          <p:nvPr userDrawn="1"/>
        </p:nvSpPr>
        <p:spPr>
          <a:xfrm>
            <a:off x="304802" y="3703878"/>
            <a:ext cx="5420137" cy="615553"/>
          </a:xfrm>
          <a:prstGeom prst="rect">
            <a:avLst/>
          </a:prstGeom>
          <a:noFill/>
        </p:spPr>
        <p:txBody>
          <a:bodyPr wrap="square">
            <a:spAutoFit/>
          </a:bodyPr>
          <a:lstStyle/>
          <a:p>
            <a:pPr algn="just">
              <a:defRPr/>
            </a:pPr>
            <a:r>
              <a:rPr lang="en-US" sz="850" i="0" dirty="0">
                <a:solidFill>
                  <a:schemeClr val="bg1"/>
                </a:solidFill>
              </a:rPr>
              <a:t>©  2014 Hexaware Technologies Limited. All rights reserved. For internal circulation only. Neither this publication nor any part of it may be reproduced, stored in a retrieval system or transmitted in any form or in any means, electronic, mechanical, photocopying, recording or otherwise, without prior permission of Hexaware Technologies Limited. Published by</a:t>
            </a:r>
            <a:r>
              <a:rPr lang="en-US" sz="850" i="0" baseline="0" dirty="0">
                <a:solidFill>
                  <a:schemeClr val="bg1"/>
                </a:solidFill>
              </a:rPr>
              <a:t> Corporate </a:t>
            </a:r>
            <a:r>
              <a:rPr lang="en-US" sz="850" i="0" dirty="0">
                <a:solidFill>
                  <a:schemeClr val="bg1"/>
                </a:solidFill>
              </a:rPr>
              <a:t>Marketing</a:t>
            </a:r>
            <a:r>
              <a:rPr lang="en-US" sz="850" i="0" baseline="0" dirty="0">
                <a:solidFill>
                  <a:schemeClr val="bg1"/>
                </a:solidFill>
              </a:rPr>
              <a:t> &amp; Communications</a:t>
            </a:r>
            <a:endParaRPr lang="en-US" sz="850" i="0" dirty="0">
              <a:solidFill>
                <a:schemeClr val="bg1"/>
              </a:solidFil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28" y="1602090"/>
            <a:ext cx="1428750" cy="1428750"/>
          </a:xfrm>
          <a:prstGeom prst="rect">
            <a:avLst/>
          </a:prstGeom>
        </p:spPr>
      </p:pic>
      <p:sp>
        <p:nvSpPr>
          <p:cNvPr id="5" name="TextBox 4"/>
          <p:cNvSpPr txBox="1"/>
          <p:nvPr userDrawn="1"/>
        </p:nvSpPr>
        <p:spPr>
          <a:xfrm>
            <a:off x="298176" y="2802732"/>
            <a:ext cx="3124200" cy="584775"/>
          </a:xfrm>
          <a:prstGeom prst="rect">
            <a:avLst/>
          </a:prstGeom>
          <a:noFill/>
        </p:spPr>
        <p:txBody>
          <a:bodyPr wrap="square" rtlCol="0">
            <a:spAutoFit/>
          </a:bodyPr>
          <a:lstStyle/>
          <a:p>
            <a:r>
              <a:rPr lang="en-US" sz="3200" b="1" dirty="0"/>
              <a:t>Thank you</a:t>
            </a:r>
          </a:p>
        </p:txBody>
      </p:sp>
    </p:spTree>
    <p:extLst>
      <p:ext uri="{BB962C8B-B14F-4D97-AF65-F5344CB8AC3E}">
        <p14:creationId xmlns:p14="http://schemas.microsoft.com/office/powerpoint/2010/main" val="73466941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9144000" cy="5148263"/>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672861" y="1969497"/>
            <a:ext cx="3448409" cy="857250"/>
          </a:xfrm>
        </p:spPr>
        <p:txBody>
          <a:bodyPr>
            <a:noAutofit/>
          </a:bodyPr>
          <a:lstStyle>
            <a:lvl1pPr algn="l">
              <a:defRPr sz="27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5537599" y="1779250"/>
            <a:ext cx="3602831" cy="3369014"/>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15" name="Rectangle 14"/>
          <p:cNvSpPr>
            <a:spLocks noChangeArrowheads="1"/>
          </p:cNvSpPr>
          <p:nvPr userDrawn="1"/>
        </p:nvSpPr>
        <p:spPr bwMode="auto">
          <a:xfrm>
            <a:off x="0" y="-3575"/>
            <a:ext cx="9142810" cy="5151839"/>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a:p>
        </p:txBody>
      </p:sp>
      <p:grpSp>
        <p:nvGrpSpPr>
          <p:cNvPr id="2" name="Group 1"/>
          <p:cNvGrpSpPr/>
          <p:nvPr userDrawn="1"/>
        </p:nvGrpSpPr>
        <p:grpSpPr>
          <a:xfrm>
            <a:off x="14288" y="4526181"/>
            <a:ext cx="2922985" cy="622082"/>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4460174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743"/>
            <a:ext cx="9210554" cy="5146777"/>
          </a:xfrm>
          <a:prstGeom prst="rect">
            <a:avLst/>
          </a:prstGeom>
        </p:spPr>
      </p:pic>
      <p:sp>
        <p:nvSpPr>
          <p:cNvPr id="39" name="Title 2"/>
          <p:cNvSpPr>
            <a:spLocks noGrp="1"/>
          </p:cNvSpPr>
          <p:nvPr>
            <p:ph type="title"/>
          </p:nvPr>
        </p:nvSpPr>
        <p:spPr>
          <a:xfrm>
            <a:off x="5331260" y="1975461"/>
            <a:ext cx="3448409" cy="857250"/>
          </a:xfrm>
        </p:spPr>
        <p:txBody>
          <a:bodyPr>
            <a:noAutofit/>
          </a:bodyPr>
          <a:lstStyle>
            <a:lvl1pPr algn="l">
              <a:defRPr sz="27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3575"/>
            <a:ext cx="9142810" cy="5151839"/>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a:p>
        </p:txBody>
      </p:sp>
      <p:grpSp>
        <p:nvGrpSpPr>
          <p:cNvPr id="23" name="Group 22"/>
          <p:cNvGrpSpPr/>
          <p:nvPr userDrawn="1"/>
        </p:nvGrpSpPr>
        <p:grpSpPr>
          <a:xfrm flipH="1">
            <a:off x="6226191" y="4530499"/>
            <a:ext cx="2922985" cy="622082"/>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55384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9144000" cy="5148263"/>
          </a:xfrm>
          <a:prstGeom prst="rect">
            <a:avLst/>
          </a:prstGeom>
        </p:spPr>
      </p:pic>
      <p:sp>
        <p:nvSpPr>
          <p:cNvPr id="52" name="Title 2"/>
          <p:cNvSpPr>
            <a:spLocks noGrp="1"/>
          </p:cNvSpPr>
          <p:nvPr>
            <p:ph type="title"/>
          </p:nvPr>
        </p:nvSpPr>
        <p:spPr>
          <a:xfrm>
            <a:off x="672861" y="1969497"/>
            <a:ext cx="3448409" cy="857250"/>
          </a:xfrm>
        </p:spPr>
        <p:txBody>
          <a:bodyPr>
            <a:noAutofit/>
          </a:bodyPr>
          <a:lstStyle>
            <a:lvl1pPr algn="l">
              <a:defRPr sz="27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3575"/>
            <a:ext cx="9142810" cy="5151839"/>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a:p>
        </p:txBody>
      </p:sp>
      <p:grpSp>
        <p:nvGrpSpPr>
          <p:cNvPr id="23" name="Group 22"/>
          <p:cNvGrpSpPr/>
          <p:nvPr userDrawn="1"/>
        </p:nvGrpSpPr>
        <p:grpSpPr>
          <a:xfrm flipH="1">
            <a:off x="6226191" y="4530499"/>
            <a:ext cx="2922985" cy="622082"/>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691772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4469835" y="3783283"/>
            <a:ext cx="4216966" cy="12277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84" name="Rectangle 83"/>
          <p:cNvSpPr/>
          <p:nvPr/>
        </p:nvSpPr>
        <p:spPr>
          <a:xfrm>
            <a:off x="2317882" y="2461923"/>
            <a:ext cx="4424024" cy="12277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5" name="Rectangle 4"/>
          <p:cNvSpPr/>
          <p:nvPr/>
        </p:nvSpPr>
        <p:spPr>
          <a:xfrm>
            <a:off x="280578" y="1145160"/>
            <a:ext cx="4216966" cy="12277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33" name="Picture Placeholder 8"/>
          <p:cNvSpPr>
            <a:spLocks noGrp="1"/>
          </p:cNvSpPr>
          <p:nvPr>
            <p:ph type="pic" sz="quarter" idx="10" hasCustomPrompt="1"/>
          </p:nvPr>
        </p:nvSpPr>
        <p:spPr>
          <a:xfrm>
            <a:off x="356525" y="1215856"/>
            <a:ext cx="578907" cy="675489"/>
          </a:xfrm>
          <a:prstGeom prst="rect">
            <a:avLst/>
          </a:prstGeom>
        </p:spPr>
        <p:txBody>
          <a:bodyPr>
            <a:normAutofit/>
          </a:bodyPr>
          <a:lstStyle>
            <a:lvl1pPr marL="0" indent="0">
              <a:buNone/>
              <a:defRPr sz="899"/>
            </a:lvl1pPr>
          </a:lstStyle>
          <a:p>
            <a:r>
              <a:rPr lang="en-US" dirty="0"/>
              <a:t>Photo</a:t>
            </a:r>
          </a:p>
        </p:txBody>
      </p:sp>
      <p:sp>
        <p:nvSpPr>
          <p:cNvPr id="81" name="Picture Placeholder 8"/>
          <p:cNvSpPr>
            <a:spLocks noGrp="1"/>
          </p:cNvSpPr>
          <p:nvPr>
            <p:ph type="pic" sz="quarter" idx="11" hasCustomPrompt="1"/>
          </p:nvPr>
        </p:nvSpPr>
        <p:spPr>
          <a:xfrm>
            <a:off x="2412470" y="2556923"/>
            <a:ext cx="578907" cy="675489"/>
          </a:xfrm>
          <a:prstGeom prst="rect">
            <a:avLst/>
          </a:prstGeom>
        </p:spPr>
        <p:txBody>
          <a:bodyPr>
            <a:normAutofit/>
          </a:bodyPr>
          <a:lstStyle>
            <a:lvl1pPr marL="0" indent="0">
              <a:buNone/>
              <a:defRPr sz="899"/>
            </a:lvl1pPr>
          </a:lstStyle>
          <a:p>
            <a:r>
              <a:rPr lang="en-US" dirty="0"/>
              <a:t>Photo</a:t>
            </a:r>
          </a:p>
        </p:txBody>
      </p:sp>
      <p:sp>
        <p:nvSpPr>
          <p:cNvPr id="82" name="Picture Placeholder 8"/>
          <p:cNvSpPr>
            <a:spLocks noGrp="1"/>
          </p:cNvSpPr>
          <p:nvPr>
            <p:ph type="pic" sz="quarter" idx="12" hasCustomPrompt="1"/>
          </p:nvPr>
        </p:nvSpPr>
        <p:spPr>
          <a:xfrm>
            <a:off x="4578283" y="3875146"/>
            <a:ext cx="578907" cy="675489"/>
          </a:xfrm>
          <a:prstGeom prst="rect">
            <a:avLst/>
          </a:prstGeom>
        </p:spPr>
        <p:txBody>
          <a:bodyPr>
            <a:normAutofit/>
          </a:bodyPr>
          <a:lstStyle>
            <a:lvl1pPr marL="0" indent="0">
              <a:buNone/>
              <a:defRPr sz="899"/>
            </a:lvl1pPr>
          </a:lstStyle>
          <a:p>
            <a:r>
              <a:rPr lang="en-US" dirty="0"/>
              <a:t>Photo</a:t>
            </a:r>
          </a:p>
        </p:txBody>
      </p:sp>
      <p:sp>
        <p:nvSpPr>
          <p:cNvPr id="98" name="Text Placeholder 97"/>
          <p:cNvSpPr>
            <a:spLocks noGrp="1"/>
          </p:cNvSpPr>
          <p:nvPr>
            <p:ph type="body" sz="quarter" idx="13" hasCustomPrompt="1"/>
          </p:nvPr>
        </p:nvSpPr>
        <p:spPr>
          <a:xfrm>
            <a:off x="1032472" y="1161555"/>
            <a:ext cx="3473499" cy="552230"/>
          </a:xfrm>
        </p:spPr>
        <p:txBody>
          <a:bodyPr/>
          <a:lstStyle>
            <a:lvl1pPr marL="0" indent="0">
              <a:buClr>
                <a:srgbClr val="4D4D4D"/>
              </a:buClr>
              <a:buFont typeface="Arial" panose="020B0604020202020204" pitchFamily="34" charset="0"/>
              <a:buNone/>
              <a:defRPr sz="1199" b="1" i="1" baseline="0"/>
            </a:lvl1pPr>
          </a:lstStyle>
          <a:p>
            <a:pPr lvl="0"/>
            <a:r>
              <a:rPr lang="en-US" dirty="0"/>
              <a:t>Title</a:t>
            </a:r>
          </a:p>
        </p:txBody>
      </p:sp>
      <p:sp>
        <p:nvSpPr>
          <p:cNvPr id="99" name="Text Placeholder 97"/>
          <p:cNvSpPr>
            <a:spLocks noGrp="1"/>
          </p:cNvSpPr>
          <p:nvPr>
            <p:ph type="body" sz="quarter" idx="14" hasCustomPrompt="1"/>
          </p:nvPr>
        </p:nvSpPr>
        <p:spPr>
          <a:xfrm>
            <a:off x="1034970" y="1708025"/>
            <a:ext cx="3470878" cy="664862"/>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a:t>
            </a:r>
          </a:p>
        </p:txBody>
      </p:sp>
      <p:sp>
        <p:nvSpPr>
          <p:cNvPr id="100" name="Text Placeholder 97"/>
          <p:cNvSpPr>
            <a:spLocks noGrp="1"/>
          </p:cNvSpPr>
          <p:nvPr>
            <p:ph type="body" sz="quarter" idx="15" hasCustomPrompt="1"/>
          </p:nvPr>
        </p:nvSpPr>
        <p:spPr>
          <a:xfrm>
            <a:off x="3048000" y="2491079"/>
            <a:ext cx="3693906" cy="552230"/>
          </a:xfrm>
        </p:spPr>
        <p:txBody>
          <a:bodyPr/>
          <a:lstStyle>
            <a:lvl1pPr marL="0" indent="0">
              <a:buClr>
                <a:srgbClr val="4D4D4D"/>
              </a:buClr>
              <a:buFont typeface="Arial" panose="020B0604020202020204" pitchFamily="34" charset="0"/>
              <a:buNone/>
              <a:defRPr sz="1199" b="1" i="1"/>
            </a:lvl1pPr>
          </a:lstStyle>
          <a:p>
            <a:pPr lvl="0"/>
            <a:r>
              <a:rPr lang="en-US" dirty="0"/>
              <a:t>Title</a:t>
            </a:r>
          </a:p>
        </p:txBody>
      </p:sp>
      <p:sp>
        <p:nvSpPr>
          <p:cNvPr id="101" name="Text Placeholder 97"/>
          <p:cNvSpPr>
            <a:spLocks noGrp="1"/>
          </p:cNvSpPr>
          <p:nvPr>
            <p:ph type="body" sz="quarter" idx="16" hasCustomPrompt="1"/>
          </p:nvPr>
        </p:nvSpPr>
        <p:spPr>
          <a:xfrm>
            <a:off x="3050499" y="3037549"/>
            <a:ext cx="3691408" cy="664862"/>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102" name="Text Placeholder 97"/>
          <p:cNvSpPr>
            <a:spLocks noGrp="1"/>
          </p:cNvSpPr>
          <p:nvPr>
            <p:ph type="body" sz="quarter" idx="17" hasCustomPrompt="1"/>
          </p:nvPr>
        </p:nvSpPr>
        <p:spPr>
          <a:xfrm>
            <a:off x="5213423" y="3807778"/>
            <a:ext cx="3473499" cy="552230"/>
          </a:xfrm>
        </p:spPr>
        <p:txBody>
          <a:bodyPr/>
          <a:lstStyle>
            <a:lvl1pPr marL="0" indent="0">
              <a:buClr>
                <a:srgbClr val="4D4D4D"/>
              </a:buClr>
              <a:buFont typeface="Arial" panose="020B0604020202020204" pitchFamily="34" charset="0"/>
              <a:buNone/>
              <a:defRPr sz="1199" b="1" i="1"/>
            </a:lvl1pPr>
          </a:lstStyle>
          <a:p>
            <a:pPr lvl="0"/>
            <a:r>
              <a:rPr lang="en-US" dirty="0"/>
              <a:t>Title</a:t>
            </a:r>
          </a:p>
        </p:txBody>
      </p:sp>
      <p:sp>
        <p:nvSpPr>
          <p:cNvPr id="103" name="Text Placeholder 97"/>
          <p:cNvSpPr>
            <a:spLocks noGrp="1"/>
          </p:cNvSpPr>
          <p:nvPr>
            <p:ph type="body" sz="quarter" idx="18" hasCustomPrompt="1"/>
          </p:nvPr>
        </p:nvSpPr>
        <p:spPr>
          <a:xfrm>
            <a:off x="5215923" y="4374344"/>
            <a:ext cx="3470878" cy="664862"/>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15"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8586763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4756947" y="2968371"/>
            <a:ext cx="3763739" cy="1491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37" name="Rectangle 36"/>
          <p:cNvSpPr/>
          <p:nvPr/>
        </p:nvSpPr>
        <p:spPr>
          <a:xfrm>
            <a:off x="590329" y="2968371"/>
            <a:ext cx="3763739" cy="1491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24" name="Rectangle 23"/>
          <p:cNvSpPr/>
          <p:nvPr/>
        </p:nvSpPr>
        <p:spPr>
          <a:xfrm>
            <a:off x="4768733" y="1130986"/>
            <a:ext cx="3763739" cy="1491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5" name="Rectangle 4"/>
          <p:cNvSpPr/>
          <p:nvPr/>
        </p:nvSpPr>
        <p:spPr>
          <a:xfrm>
            <a:off x="602115" y="1130986"/>
            <a:ext cx="3763739" cy="1491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8" dirty="0"/>
          </a:p>
        </p:txBody>
      </p:sp>
      <p:sp>
        <p:nvSpPr>
          <p:cNvPr id="33" name="Picture Placeholder 8"/>
          <p:cNvSpPr>
            <a:spLocks noGrp="1"/>
          </p:cNvSpPr>
          <p:nvPr>
            <p:ph type="pic" sz="quarter" idx="10" hasCustomPrompt="1"/>
          </p:nvPr>
        </p:nvSpPr>
        <p:spPr>
          <a:xfrm>
            <a:off x="688109" y="1229914"/>
            <a:ext cx="578907" cy="675489"/>
          </a:xfrm>
          <a:prstGeom prst="rect">
            <a:avLst/>
          </a:prstGeom>
        </p:spPr>
        <p:txBody>
          <a:bodyPr>
            <a:normAutofit/>
          </a:bodyPr>
          <a:lstStyle>
            <a:lvl1pPr marL="0" indent="0">
              <a:buNone/>
              <a:defRPr sz="899"/>
            </a:lvl1pPr>
          </a:lstStyle>
          <a:p>
            <a:r>
              <a:rPr lang="en-US" dirty="0"/>
              <a:t>Photo</a:t>
            </a:r>
          </a:p>
        </p:txBody>
      </p:sp>
      <p:sp>
        <p:nvSpPr>
          <p:cNvPr id="81" name="Picture Placeholder 8"/>
          <p:cNvSpPr>
            <a:spLocks noGrp="1"/>
          </p:cNvSpPr>
          <p:nvPr>
            <p:ph type="pic" sz="quarter" idx="11" hasCustomPrompt="1"/>
          </p:nvPr>
        </p:nvSpPr>
        <p:spPr>
          <a:xfrm>
            <a:off x="4863392" y="1236673"/>
            <a:ext cx="578907" cy="675489"/>
          </a:xfrm>
          <a:prstGeom prst="rect">
            <a:avLst/>
          </a:prstGeom>
        </p:spPr>
        <p:txBody>
          <a:bodyPr>
            <a:normAutofit/>
          </a:bodyPr>
          <a:lstStyle>
            <a:lvl1pPr marL="0" indent="0">
              <a:buNone/>
              <a:defRPr sz="899"/>
            </a:lvl1pPr>
          </a:lstStyle>
          <a:p>
            <a:r>
              <a:rPr lang="en-US" dirty="0"/>
              <a:t>Photo</a:t>
            </a:r>
          </a:p>
        </p:txBody>
      </p:sp>
      <p:sp>
        <p:nvSpPr>
          <p:cNvPr id="82" name="Picture Placeholder 8"/>
          <p:cNvSpPr>
            <a:spLocks noGrp="1"/>
          </p:cNvSpPr>
          <p:nvPr>
            <p:ph type="pic" sz="quarter" idx="12" hasCustomPrompt="1"/>
          </p:nvPr>
        </p:nvSpPr>
        <p:spPr>
          <a:xfrm>
            <a:off x="4849579" y="3050322"/>
            <a:ext cx="578907" cy="675489"/>
          </a:xfrm>
          <a:prstGeom prst="rect">
            <a:avLst/>
          </a:prstGeom>
        </p:spPr>
        <p:txBody>
          <a:bodyPr>
            <a:normAutofit/>
          </a:bodyPr>
          <a:lstStyle>
            <a:lvl1pPr marL="0" indent="0">
              <a:buNone/>
              <a:defRPr sz="899"/>
            </a:lvl1pPr>
          </a:lstStyle>
          <a:p>
            <a:r>
              <a:rPr lang="en-US" dirty="0"/>
              <a:t>Photo</a:t>
            </a:r>
          </a:p>
        </p:txBody>
      </p:sp>
      <p:sp>
        <p:nvSpPr>
          <p:cNvPr id="42" name="Picture Placeholder 8"/>
          <p:cNvSpPr>
            <a:spLocks noGrp="1"/>
          </p:cNvSpPr>
          <p:nvPr>
            <p:ph type="pic" sz="quarter" idx="13" hasCustomPrompt="1"/>
          </p:nvPr>
        </p:nvSpPr>
        <p:spPr>
          <a:xfrm>
            <a:off x="692489" y="3094498"/>
            <a:ext cx="578907" cy="675489"/>
          </a:xfrm>
          <a:prstGeom prst="rect">
            <a:avLst/>
          </a:prstGeom>
        </p:spPr>
        <p:txBody>
          <a:bodyPr>
            <a:normAutofit/>
          </a:bodyPr>
          <a:lstStyle>
            <a:lvl1pPr marL="0" indent="0">
              <a:buNone/>
              <a:defRPr sz="899"/>
            </a:lvl1pPr>
          </a:lstStyle>
          <a:p>
            <a:r>
              <a:rPr lang="en-US" dirty="0"/>
              <a:t>Photo</a:t>
            </a:r>
          </a:p>
        </p:txBody>
      </p:sp>
      <p:sp>
        <p:nvSpPr>
          <p:cNvPr id="45" name="Text Placeholder 97"/>
          <p:cNvSpPr>
            <a:spLocks noGrp="1"/>
          </p:cNvSpPr>
          <p:nvPr>
            <p:ph type="body" sz="quarter" idx="14" hasCustomPrompt="1"/>
          </p:nvPr>
        </p:nvSpPr>
        <p:spPr>
          <a:xfrm>
            <a:off x="1333913" y="1170606"/>
            <a:ext cx="3020155" cy="552230"/>
          </a:xfrm>
        </p:spPr>
        <p:txBody>
          <a:bodyPr/>
          <a:lstStyle>
            <a:lvl1pPr marL="0" indent="0">
              <a:buClr>
                <a:srgbClr val="4D4D4D"/>
              </a:buClr>
              <a:buFont typeface="Arial" panose="020B0604020202020204" pitchFamily="34" charset="0"/>
              <a:buNone/>
              <a:defRPr sz="1199" b="1" i="1"/>
            </a:lvl1pPr>
          </a:lstStyle>
          <a:p>
            <a:pPr lvl="0"/>
            <a:r>
              <a:rPr lang="en-US" dirty="0"/>
              <a:t>Name &amp; Designation</a:t>
            </a:r>
          </a:p>
        </p:txBody>
      </p:sp>
      <p:sp>
        <p:nvSpPr>
          <p:cNvPr id="46" name="Text Placeholder 97"/>
          <p:cNvSpPr>
            <a:spLocks noGrp="1"/>
          </p:cNvSpPr>
          <p:nvPr>
            <p:ph type="body" sz="quarter" idx="15" hasCustomPrompt="1"/>
          </p:nvPr>
        </p:nvSpPr>
        <p:spPr>
          <a:xfrm>
            <a:off x="1333913" y="1732132"/>
            <a:ext cx="3017657" cy="890476"/>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47" name="Text Placeholder 97"/>
          <p:cNvSpPr>
            <a:spLocks noGrp="1"/>
          </p:cNvSpPr>
          <p:nvPr>
            <p:ph type="body" sz="quarter" idx="16" hasCustomPrompt="1"/>
          </p:nvPr>
        </p:nvSpPr>
        <p:spPr>
          <a:xfrm>
            <a:off x="1333913" y="3007710"/>
            <a:ext cx="3020155" cy="552230"/>
          </a:xfrm>
        </p:spPr>
        <p:txBody>
          <a:bodyPr/>
          <a:lstStyle>
            <a:lvl1pPr marL="0" indent="0">
              <a:buClr>
                <a:srgbClr val="4D4D4D"/>
              </a:buClr>
              <a:buFont typeface="Arial" panose="020B0604020202020204" pitchFamily="34" charset="0"/>
              <a:buNone/>
              <a:defRPr sz="1199" b="1" i="1"/>
            </a:lvl1pPr>
          </a:lstStyle>
          <a:p>
            <a:pPr lvl="0"/>
            <a:r>
              <a:rPr lang="en-US" dirty="0"/>
              <a:t>Name &amp; Designation</a:t>
            </a:r>
          </a:p>
        </p:txBody>
      </p:sp>
      <p:sp>
        <p:nvSpPr>
          <p:cNvPr id="48" name="Text Placeholder 97"/>
          <p:cNvSpPr>
            <a:spLocks noGrp="1"/>
          </p:cNvSpPr>
          <p:nvPr>
            <p:ph type="body" sz="quarter" idx="17" hasCustomPrompt="1"/>
          </p:nvPr>
        </p:nvSpPr>
        <p:spPr>
          <a:xfrm>
            <a:off x="1333913" y="3554180"/>
            <a:ext cx="3017657" cy="890476"/>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49" name="Text Placeholder 97"/>
          <p:cNvSpPr>
            <a:spLocks noGrp="1"/>
          </p:cNvSpPr>
          <p:nvPr>
            <p:ph type="body" sz="quarter" idx="18" hasCustomPrompt="1"/>
          </p:nvPr>
        </p:nvSpPr>
        <p:spPr>
          <a:xfrm>
            <a:off x="5505878" y="3007710"/>
            <a:ext cx="3020155" cy="552230"/>
          </a:xfrm>
        </p:spPr>
        <p:txBody>
          <a:bodyPr/>
          <a:lstStyle>
            <a:lvl1pPr marL="0" indent="0">
              <a:buClr>
                <a:srgbClr val="4D4D4D"/>
              </a:buClr>
              <a:buFont typeface="Arial" panose="020B0604020202020204" pitchFamily="34" charset="0"/>
              <a:buNone/>
              <a:defRPr sz="1199" b="1" i="1"/>
            </a:lvl1pPr>
          </a:lstStyle>
          <a:p>
            <a:pPr lvl="0"/>
            <a:r>
              <a:rPr lang="en-US" dirty="0"/>
              <a:t>Name &amp; Designation</a:t>
            </a:r>
          </a:p>
        </p:txBody>
      </p:sp>
      <p:sp>
        <p:nvSpPr>
          <p:cNvPr id="50" name="Text Placeholder 97"/>
          <p:cNvSpPr>
            <a:spLocks noGrp="1"/>
          </p:cNvSpPr>
          <p:nvPr>
            <p:ph type="body" sz="quarter" idx="19" hasCustomPrompt="1"/>
          </p:nvPr>
        </p:nvSpPr>
        <p:spPr>
          <a:xfrm>
            <a:off x="5505878" y="3554180"/>
            <a:ext cx="3017657" cy="890476"/>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51" name="Text Placeholder 97"/>
          <p:cNvSpPr>
            <a:spLocks noGrp="1"/>
          </p:cNvSpPr>
          <p:nvPr>
            <p:ph type="body" sz="quarter" idx="20" hasCustomPrompt="1"/>
          </p:nvPr>
        </p:nvSpPr>
        <p:spPr>
          <a:xfrm>
            <a:off x="5505878" y="1170606"/>
            <a:ext cx="3020155" cy="552230"/>
          </a:xfrm>
        </p:spPr>
        <p:txBody>
          <a:bodyPr/>
          <a:lstStyle>
            <a:lvl1pPr marL="0" indent="0">
              <a:buClr>
                <a:srgbClr val="4D4D4D"/>
              </a:buClr>
              <a:buFont typeface="Arial" panose="020B0604020202020204" pitchFamily="34" charset="0"/>
              <a:buNone/>
              <a:defRPr sz="1199" b="1" i="1"/>
            </a:lvl1pPr>
          </a:lstStyle>
          <a:p>
            <a:pPr lvl="0"/>
            <a:r>
              <a:rPr lang="en-US" dirty="0"/>
              <a:t>Name &amp; Designation</a:t>
            </a:r>
          </a:p>
        </p:txBody>
      </p:sp>
      <p:sp>
        <p:nvSpPr>
          <p:cNvPr id="52" name="Text Placeholder 97"/>
          <p:cNvSpPr>
            <a:spLocks noGrp="1"/>
          </p:cNvSpPr>
          <p:nvPr>
            <p:ph type="body" sz="quarter" idx="21" hasCustomPrompt="1"/>
          </p:nvPr>
        </p:nvSpPr>
        <p:spPr>
          <a:xfrm>
            <a:off x="5505878" y="1717076"/>
            <a:ext cx="3017657" cy="890476"/>
          </a:xfrm>
        </p:spPr>
        <p:txBody>
          <a:bodyPr/>
          <a:lstStyle>
            <a:lvl1pPr marL="88106" marR="0" indent="-88106" algn="l" defTabSz="685800" rtl="0" eaLnBrk="0" fontAlgn="base" latinLnBrk="0" hangingPunct="0">
              <a:lnSpc>
                <a:spcPct val="100000"/>
              </a:lnSpc>
              <a:spcBef>
                <a:spcPct val="0"/>
              </a:spcBef>
              <a:spcAft>
                <a:spcPct val="0"/>
              </a:spcAft>
              <a:buClrTx/>
              <a:buSzTx/>
              <a:buFont typeface="Arial" panose="020B0604020202020204" pitchFamily="34" charset="0"/>
              <a:buChar char="•"/>
              <a:tabLst/>
              <a:defRPr sz="11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a:solidFill>
                  <a:srgbClr val="4D4D4D"/>
                </a:solidFill>
              </a:rPr>
              <a:t>content text, 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r>
              <a:rPr lang="en-US" sz="800" baseline="0" dirty="0">
                <a:solidFill>
                  <a:srgbClr val="4D4D4D"/>
                </a:solidFill>
              </a:rPr>
              <a:t>content text,</a:t>
            </a:r>
            <a:r>
              <a:rPr lang="en-US" sz="800" dirty="0">
                <a:solidFill>
                  <a:srgbClr val="4D4D4D"/>
                </a:solidFill>
              </a:rPr>
              <a:t> </a:t>
            </a:r>
            <a:endParaRPr lang="en-US" sz="800" baseline="0" dirty="0">
              <a:solidFill>
                <a:srgbClr val="4D4D4D"/>
              </a:solidFill>
            </a:endParaRPr>
          </a:p>
        </p:txBody>
      </p:sp>
      <p:sp>
        <p:nvSpPr>
          <p:cNvPr id="20" name="Title 1"/>
          <p:cNvSpPr>
            <a:spLocks noGrp="1"/>
          </p:cNvSpPr>
          <p:nvPr>
            <p:ph type="title"/>
          </p:nvPr>
        </p:nvSpPr>
        <p:spPr>
          <a:xfrm>
            <a:off x="322657" y="163211"/>
            <a:ext cx="6629400" cy="457623"/>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4396379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jp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1" y="1101057"/>
            <a:ext cx="7188377" cy="4047207"/>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2" name="Rectangle 2"/>
          <p:cNvSpPr/>
          <p:nvPr userDrawn="1"/>
        </p:nvSpPr>
        <p:spPr bwMode="auto">
          <a:xfrm flipV="1">
            <a:off x="8795827" y="4966940"/>
            <a:ext cx="268166" cy="181323"/>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8875835" y="4966940"/>
            <a:ext cx="268166" cy="181323"/>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68580" tIns="34290" rIns="68580" bIns="34290" numCol="1" anchor="t" anchorCtr="0" compatLnSpc="1">
            <a:prstTxWarp prst="textNoShape">
              <a:avLst/>
            </a:prstTxWarp>
          </a:bodyPr>
          <a:lstStyle/>
          <a:p>
            <a:pPr lvl="0"/>
            <a:endParaRPr lang="en-US" sz="1800"/>
          </a:p>
        </p:txBody>
      </p:sp>
      <p:sp>
        <p:nvSpPr>
          <p:cNvPr id="7" name="Title Placeholder 1"/>
          <p:cNvSpPr>
            <a:spLocks noGrp="1"/>
          </p:cNvSpPr>
          <p:nvPr>
            <p:ph type="title"/>
          </p:nvPr>
        </p:nvSpPr>
        <p:spPr>
          <a:xfrm>
            <a:off x="468296" y="2351"/>
            <a:ext cx="8229600" cy="857250"/>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457200" y="1200151"/>
            <a:ext cx="8229600" cy="3394472"/>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8889434" y="4960587"/>
            <a:ext cx="354730" cy="273844"/>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788" smtClean="0">
                <a:solidFill>
                  <a:schemeClr val="bg1"/>
                </a:solidFill>
                <a:latin typeface="Helvetica Condensed" pitchFamily="34" charset="0"/>
              </a:rPr>
              <a:pPr/>
              <a:t>‹#›</a:t>
            </a:fld>
            <a:endParaRPr lang="en-US" sz="1099" dirty="0">
              <a:solidFill>
                <a:schemeClr val="bg1"/>
              </a:solidFill>
              <a:latin typeface="Helvetica Condensed" pitchFamily="34" charset="0"/>
            </a:endParaRPr>
          </a:p>
        </p:txBody>
      </p:sp>
      <p:sp>
        <p:nvSpPr>
          <p:cNvPr id="18" name="Text Box 16"/>
          <p:cNvSpPr txBox="1">
            <a:spLocks noChangeArrowheads="1"/>
          </p:cNvSpPr>
          <p:nvPr/>
        </p:nvSpPr>
        <p:spPr bwMode="auto">
          <a:xfrm>
            <a:off x="5638800" y="4970639"/>
            <a:ext cx="3197425" cy="207621"/>
          </a:xfrm>
          <a:prstGeom prst="rect">
            <a:avLst/>
          </a:prstGeom>
          <a:noFill/>
          <a:ln w="9525">
            <a:noFill/>
            <a:miter lim="800000"/>
            <a:headEnd/>
            <a:tailEnd/>
          </a:ln>
          <a:effectLst/>
        </p:spPr>
        <p:txBody>
          <a:bodyPr wrap="square">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749" kern="1200" dirty="0">
                <a:solidFill>
                  <a:sysClr val="windowText" lastClr="000000"/>
                </a:solidFill>
                <a:latin typeface="+mn-lt"/>
                <a:ea typeface="+mn-ea"/>
                <a:cs typeface="+mn-cs"/>
              </a:rPr>
              <a:t>www.hexaware.com  | </a:t>
            </a:r>
            <a:r>
              <a:rPr lang="en-US" sz="74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8074324" y="209576"/>
            <a:ext cx="943466" cy="508180"/>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56330136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 id="2147483748" r:id="rId22"/>
    <p:sldLayoutId id="2147483749" r:id="rId23"/>
    <p:sldLayoutId id="2147483649" r:id="rId24"/>
    <p:sldLayoutId id="2147483713" r:id="rId25"/>
    <p:sldLayoutId id="2147483720" r:id="rId26"/>
    <p:sldLayoutId id="2147483721" r:id="rId27"/>
    <p:sldLayoutId id="2147483723" r:id="rId28"/>
    <p:sldLayoutId id="2147483722" r:id="rId29"/>
    <p:sldLayoutId id="2147483724" r:id="rId30"/>
    <p:sldLayoutId id="2147483715" r:id="rId31"/>
    <p:sldLayoutId id="2147483708" r:id="rId32"/>
    <p:sldLayoutId id="2147483709" r:id="rId33"/>
    <p:sldLayoutId id="2147483710" r:id="rId34"/>
    <p:sldLayoutId id="2147483712" r:id="rId35"/>
    <p:sldLayoutId id="2147483714" r:id="rId36"/>
    <p:sldLayoutId id="2147483716" r:id="rId37"/>
    <p:sldLayoutId id="2147483725" r:id="rId38"/>
    <p:sldLayoutId id="2147483718" r:id="rId39"/>
    <p:sldLayoutId id="2147483719" r:id="rId40"/>
    <p:sldLayoutId id="2147483717" r:id="rId41"/>
  </p:sldLayoutIdLst>
  <p:transition>
    <p:fade/>
  </p:transition>
  <p:txStyles>
    <p:titleStyle>
      <a:lvl1pPr algn="l" rtl="0" eaLnBrk="1" fontAlgn="base" hangingPunct="1">
        <a:spcBef>
          <a:spcPct val="0"/>
        </a:spcBef>
        <a:spcAft>
          <a:spcPct val="0"/>
        </a:spcAft>
        <a:defRPr sz="2398">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3197">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3197">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3197">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3197">
          <a:solidFill>
            <a:srgbClr val="002A4A"/>
          </a:solidFill>
          <a:latin typeface="HelveticaNeue Condensed"/>
          <a:ea typeface="ＭＳ Ｐゴシック"/>
          <a:cs typeface="ＭＳ Ｐゴシック"/>
        </a:defRPr>
      </a:lvl5pPr>
      <a:lvl6pPr marL="456777" algn="l" rtl="0" eaLnBrk="1" fontAlgn="base" hangingPunct="1">
        <a:spcBef>
          <a:spcPct val="0"/>
        </a:spcBef>
        <a:spcAft>
          <a:spcPct val="0"/>
        </a:spcAft>
        <a:defRPr sz="3197">
          <a:solidFill>
            <a:srgbClr val="002A4A"/>
          </a:solidFill>
          <a:latin typeface="HelveticaNeue Condensed"/>
          <a:ea typeface="ＭＳ Ｐゴシック"/>
          <a:cs typeface="ＭＳ Ｐゴシック"/>
        </a:defRPr>
      </a:lvl6pPr>
      <a:lvl7pPr marL="913554" algn="l" rtl="0" eaLnBrk="1" fontAlgn="base" hangingPunct="1">
        <a:spcBef>
          <a:spcPct val="0"/>
        </a:spcBef>
        <a:spcAft>
          <a:spcPct val="0"/>
        </a:spcAft>
        <a:defRPr sz="3197">
          <a:solidFill>
            <a:srgbClr val="002A4A"/>
          </a:solidFill>
          <a:latin typeface="HelveticaNeue Condensed"/>
          <a:ea typeface="ＭＳ Ｐゴシック"/>
          <a:cs typeface="ＭＳ Ｐゴシック"/>
        </a:defRPr>
      </a:lvl7pPr>
      <a:lvl8pPr marL="1370331" algn="l" rtl="0" eaLnBrk="1" fontAlgn="base" hangingPunct="1">
        <a:spcBef>
          <a:spcPct val="0"/>
        </a:spcBef>
        <a:spcAft>
          <a:spcPct val="0"/>
        </a:spcAft>
        <a:defRPr sz="3197">
          <a:solidFill>
            <a:srgbClr val="002A4A"/>
          </a:solidFill>
          <a:latin typeface="HelveticaNeue Condensed"/>
          <a:ea typeface="ＭＳ Ｐゴシック"/>
          <a:cs typeface="ＭＳ Ｐゴシック"/>
        </a:defRPr>
      </a:lvl8pPr>
      <a:lvl9pPr marL="1827108" algn="l" rtl="0" eaLnBrk="1" fontAlgn="base" hangingPunct="1">
        <a:spcBef>
          <a:spcPct val="0"/>
        </a:spcBef>
        <a:spcAft>
          <a:spcPct val="0"/>
        </a:spcAft>
        <a:defRPr sz="3197">
          <a:solidFill>
            <a:srgbClr val="002A4A"/>
          </a:solidFill>
          <a:latin typeface="HelveticaNeue Condensed"/>
          <a:ea typeface="ＭＳ Ｐゴシック"/>
          <a:cs typeface="ＭＳ Ｐゴシック"/>
        </a:defRPr>
      </a:lvl9pPr>
    </p:titleStyle>
    <p:bodyStyle>
      <a:lvl1pPr marL="342583" indent="-342583" algn="l" rtl="0" eaLnBrk="1" fontAlgn="base" hangingPunct="1">
        <a:spcBef>
          <a:spcPct val="20000"/>
        </a:spcBef>
        <a:spcAft>
          <a:spcPct val="0"/>
        </a:spcAft>
        <a:buClr>
          <a:srgbClr val="4D4D4D"/>
        </a:buClr>
        <a:buFont typeface="Times" pitchFamily="18" charset="0"/>
        <a:buChar char="•"/>
        <a:defRPr sz="1799">
          <a:solidFill>
            <a:srgbClr val="4D4D4D"/>
          </a:solidFill>
          <a:latin typeface="Arial" panose="020B0604020202020204" pitchFamily="34" charset="0"/>
          <a:ea typeface="+mn-ea"/>
          <a:cs typeface="Arial" panose="020B0604020202020204" pitchFamily="34" charset="0"/>
        </a:defRPr>
      </a:lvl1pPr>
      <a:lvl2pPr marL="742263" indent="-285486" algn="l" rtl="0" eaLnBrk="1" fontAlgn="base" hangingPunct="1">
        <a:spcBef>
          <a:spcPct val="20000"/>
        </a:spcBef>
        <a:spcAft>
          <a:spcPct val="0"/>
        </a:spcAft>
        <a:buClr>
          <a:srgbClr val="4D4D4D"/>
        </a:buClr>
        <a:buChar char="–"/>
        <a:defRPr sz="1598">
          <a:solidFill>
            <a:srgbClr val="4D4D4D"/>
          </a:solidFill>
          <a:latin typeface="Arial" panose="020B0604020202020204" pitchFamily="34" charset="0"/>
          <a:ea typeface="+mn-ea"/>
          <a:cs typeface="Arial" panose="020B0604020202020204" pitchFamily="34" charset="0"/>
        </a:defRPr>
      </a:lvl2pPr>
      <a:lvl3pPr marL="1141943" indent="-228389" algn="l" rtl="0" eaLnBrk="1" fontAlgn="base" hangingPunct="1">
        <a:spcBef>
          <a:spcPct val="20000"/>
        </a:spcBef>
        <a:spcAft>
          <a:spcPct val="0"/>
        </a:spcAft>
        <a:buClr>
          <a:srgbClr val="4D4D4D"/>
        </a:buClr>
        <a:buChar char="•"/>
        <a:defRPr sz="1598">
          <a:solidFill>
            <a:srgbClr val="4D4D4D"/>
          </a:solidFill>
          <a:latin typeface="Arial" panose="020B0604020202020204" pitchFamily="34" charset="0"/>
          <a:ea typeface="+mn-ea"/>
          <a:cs typeface="Arial" panose="020B0604020202020204" pitchFamily="34" charset="0"/>
        </a:defRPr>
      </a:lvl3pPr>
      <a:lvl4pPr marL="1598720" indent="-228389" algn="l" rtl="0" eaLnBrk="1" fontAlgn="base" hangingPunct="1">
        <a:spcBef>
          <a:spcPct val="20000"/>
        </a:spcBef>
        <a:spcAft>
          <a:spcPct val="0"/>
        </a:spcAft>
        <a:buClr>
          <a:srgbClr val="4D4D4D"/>
        </a:buClr>
        <a:buChar char="–"/>
        <a:defRPr sz="1598">
          <a:solidFill>
            <a:srgbClr val="4D4D4D"/>
          </a:solidFill>
          <a:latin typeface="Arial" panose="020B0604020202020204" pitchFamily="34" charset="0"/>
          <a:ea typeface="+mn-ea"/>
          <a:cs typeface="Arial" panose="020B0604020202020204" pitchFamily="34" charset="0"/>
        </a:defRPr>
      </a:lvl4pPr>
      <a:lvl5pPr marL="2055497" indent="-228389" algn="l" rtl="0" eaLnBrk="1" fontAlgn="base" hangingPunct="1">
        <a:spcBef>
          <a:spcPct val="20000"/>
        </a:spcBef>
        <a:spcAft>
          <a:spcPct val="0"/>
        </a:spcAft>
        <a:buClr>
          <a:srgbClr val="4D4D4D"/>
        </a:buClr>
        <a:buFont typeface="Times" pitchFamily="18" charset="0"/>
        <a:buChar char="•"/>
        <a:defRPr sz="1598">
          <a:solidFill>
            <a:srgbClr val="4D4D4D"/>
          </a:solidFill>
          <a:latin typeface="Arial" panose="020B0604020202020204" pitchFamily="34" charset="0"/>
          <a:ea typeface="+mn-ea"/>
          <a:cs typeface="Arial" panose="020B0604020202020204" pitchFamily="34" charset="0"/>
        </a:defRPr>
      </a:lvl5pPr>
      <a:lvl6pPr marL="2512274" indent="-228389" algn="l" rtl="0" eaLnBrk="1" fontAlgn="base" hangingPunct="1">
        <a:spcBef>
          <a:spcPct val="20000"/>
        </a:spcBef>
        <a:spcAft>
          <a:spcPct val="0"/>
        </a:spcAft>
        <a:buClr>
          <a:srgbClr val="ECBD40"/>
        </a:buClr>
        <a:buFont typeface="Times" pitchFamily="18" charset="0"/>
        <a:buChar char="•"/>
        <a:defRPr sz="1998">
          <a:solidFill>
            <a:srgbClr val="002A4A"/>
          </a:solidFill>
          <a:latin typeface="+mn-lt"/>
          <a:ea typeface="+mn-ea"/>
          <a:cs typeface="+mn-cs"/>
        </a:defRPr>
      </a:lvl6pPr>
      <a:lvl7pPr marL="2969051" indent="-228389" algn="l" rtl="0" eaLnBrk="1" fontAlgn="base" hangingPunct="1">
        <a:spcBef>
          <a:spcPct val="20000"/>
        </a:spcBef>
        <a:spcAft>
          <a:spcPct val="0"/>
        </a:spcAft>
        <a:buClr>
          <a:srgbClr val="ECBD40"/>
        </a:buClr>
        <a:buFont typeface="Times" pitchFamily="18" charset="0"/>
        <a:buChar char="•"/>
        <a:defRPr sz="1998">
          <a:solidFill>
            <a:srgbClr val="002A4A"/>
          </a:solidFill>
          <a:latin typeface="+mn-lt"/>
          <a:ea typeface="+mn-ea"/>
          <a:cs typeface="+mn-cs"/>
        </a:defRPr>
      </a:lvl7pPr>
      <a:lvl8pPr marL="3425828" indent="-228389" algn="l" rtl="0" eaLnBrk="1" fontAlgn="base" hangingPunct="1">
        <a:spcBef>
          <a:spcPct val="20000"/>
        </a:spcBef>
        <a:spcAft>
          <a:spcPct val="0"/>
        </a:spcAft>
        <a:buClr>
          <a:srgbClr val="ECBD40"/>
        </a:buClr>
        <a:buFont typeface="Times" pitchFamily="18" charset="0"/>
        <a:buChar char="•"/>
        <a:defRPr sz="1998">
          <a:solidFill>
            <a:srgbClr val="002A4A"/>
          </a:solidFill>
          <a:latin typeface="+mn-lt"/>
          <a:ea typeface="+mn-ea"/>
          <a:cs typeface="+mn-cs"/>
        </a:defRPr>
      </a:lvl8pPr>
      <a:lvl9pPr marL="3882605" indent="-228389" algn="l" rtl="0" eaLnBrk="1" fontAlgn="base" hangingPunct="1">
        <a:spcBef>
          <a:spcPct val="20000"/>
        </a:spcBef>
        <a:spcAft>
          <a:spcPct val="0"/>
        </a:spcAft>
        <a:buClr>
          <a:srgbClr val="ECBD40"/>
        </a:buClr>
        <a:buFont typeface="Times" pitchFamily="18" charset="0"/>
        <a:buChar char="•"/>
        <a:defRPr sz="1998">
          <a:solidFill>
            <a:srgbClr val="002A4A"/>
          </a:solidFill>
          <a:latin typeface="+mn-lt"/>
          <a:ea typeface="+mn-ea"/>
          <a:cs typeface="+mn-cs"/>
        </a:defRPr>
      </a:lvl9pPr>
    </p:bodyStyle>
    <p:otherStyle>
      <a:defPPr>
        <a:defRPr lang="en-US"/>
      </a:defPPr>
      <a:lvl1pPr marL="0" algn="l" defTabSz="913554" rtl="0" eaLnBrk="1" latinLnBrk="0" hangingPunct="1">
        <a:defRPr sz="1799" kern="1200">
          <a:solidFill>
            <a:schemeClr val="tx1"/>
          </a:solidFill>
          <a:latin typeface="+mn-lt"/>
          <a:ea typeface="+mn-ea"/>
          <a:cs typeface="+mn-cs"/>
        </a:defRPr>
      </a:lvl1pPr>
      <a:lvl2pPr marL="456777" algn="l" defTabSz="913554" rtl="0" eaLnBrk="1" latinLnBrk="0" hangingPunct="1">
        <a:defRPr sz="1799" kern="1200">
          <a:solidFill>
            <a:schemeClr val="tx1"/>
          </a:solidFill>
          <a:latin typeface="+mn-lt"/>
          <a:ea typeface="+mn-ea"/>
          <a:cs typeface="+mn-cs"/>
        </a:defRPr>
      </a:lvl2pPr>
      <a:lvl3pPr marL="913554" algn="l" defTabSz="913554" rtl="0" eaLnBrk="1" latinLnBrk="0" hangingPunct="1">
        <a:defRPr sz="1799" kern="1200">
          <a:solidFill>
            <a:schemeClr val="tx1"/>
          </a:solidFill>
          <a:latin typeface="+mn-lt"/>
          <a:ea typeface="+mn-ea"/>
          <a:cs typeface="+mn-cs"/>
        </a:defRPr>
      </a:lvl3pPr>
      <a:lvl4pPr marL="1370331" algn="l" defTabSz="913554" rtl="0" eaLnBrk="1" latinLnBrk="0" hangingPunct="1">
        <a:defRPr sz="1799" kern="1200">
          <a:solidFill>
            <a:schemeClr val="tx1"/>
          </a:solidFill>
          <a:latin typeface="+mn-lt"/>
          <a:ea typeface="+mn-ea"/>
          <a:cs typeface="+mn-cs"/>
        </a:defRPr>
      </a:lvl4pPr>
      <a:lvl5pPr marL="1827108" algn="l" defTabSz="913554" rtl="0" eaLnBrk="1" latinLnBrk="0" hangingPunct="1">
        <a:defRPr sz="1799" kern="1200">
          <a:solidFill>
            <a:schemeClr val="tx1"/>
          </a:solidFill>
          <a:latin typeface="+mn-lt"/>
          <a:ea typeface="+mn-ea"/>
          <a:cs typeface="+mn-cs"/>
        </a:defRPr>
      </a:lvl5pPr>
      <a:lvl6pPr marL="2283886" algn="l" defTabSz="913554" rtl="0" eaLnBrk="1" latinLnBrk="0" hangingPunct="1">
        <a:defRPr sz="1799" kern="1200">
          <a:solidFill>
            <a:schemeClr val="tx1"/>
          </a:solidFill>
          <a:latin typeface="+mn-lt"/>
          <a:ea typeface="+mn-ea"/>
          <a:cs typeface="+mn-cs"/>
        </a:defRPr>
      </a:lvl6pPr>
      <a:lvl7pPr marL="2740663" algn="l" defTabSz="913554" rtl="0" eaLnBrk="1" latinLnBrk="0" hangingPunct="1">
        <a:defRPr sz="1799" kern="1200">
          <a:solidFill>
            <a:schemeClr val="tx1"/>
          </a:solidFill>
          <a:latin typeface="+mn-lt"/>
          <a:ea typeface="+mn-ea"/>
          <a:cs typeface="+mn-cs"/>
        </a:defRPr>
      </a:lvl7pPr>
      <a:lvl8pPr marL="3197440" algn="l" defTabSz="913554" rtl="0" eaLnBrk="1" latinLnBrk="0" hangingPunct="1">
        <a:defRPr sz="1799" kern="1200">
          <a:solidFill>
            <a:schemeClr val="tx1"/>
          </a:solidFill>
          <a:latin typeface="+mn-lt"/>
          <a:ea typeface="+mn-ea"/>
          <a:cs typeface="+mn-cs"/>
        </a:defRPr>
      </a:lvl8pPr>
      <a:lvl9pPr marL="3654217" algn="l" defTabSz="91355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AkFi90lZmXA" TargetMode="Externa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oleObject" Target="file:///D:\Lap1\Revamp\Introduction%20To%20Computer%20Science\gm\Process_Management-Follow%20the%20Leader.doc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youtube.com/watch?v=O7CuFlM4V54" TargetMode="External"/><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gif"/><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2" Type="http://schemas.openxmlformats.org/officeDocument/2006/relationships/hyperlink" Target="https://en.wikipedia.org/wiki/Antivirus_software#cite_note-2" TargetMode="External"/><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3" Type="http://schemas.openxmlformats.org/officeDocument/2006/relationships/hyperlink" Target="https://www.youtube.com/watch?v=c34QwtYI40g&amp;nohtml5=False" TargetMode="External"/><Relationship Id="rId2" Type="http://schemas.openxmlformats.org/officeDocument/2006/relationships/hyperlink" Target="https://www.youtube.com/watch?v=7PVwCHBOqZ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83126" y="3782045"/>
            <a:ext cx="527709" cy="215444"/>
          </a:xfrm>
          <a:prstGeom prst="rect">
            <a:avLst/>
          </a:prstGeom>
          <a:noFill/>
        </p:spPr>
        <p:txBody>
          <a:bodyPr wrap="none" rtlCol="0">
            <a:spAutoFit/>
          </a:bodyPr>
          <a:lstStyle/>
          <a:p>
            <a:r>
              <a:rPr lang="en-US" sz="800" dirty="0">
                <a:solidFill>
                  <a:schemeClr val="bg1"/>
                </a:solidFill>
              </a:rPr>
              <a:t>Results</a:t>
            </a:r>
          </a:p>
        </p:txBody>
      </p:sp>
      <p:sp>
        <p:nvSpPr>
          <p:cNvPr id="7" name="TextBox 6"/>
          <p:cNvSpPr txBox="1"/>
          <p:nvPr/>
        </p:nvSpPr>
        <p:spPr>
          <a:xfrm>
            <a:off x="6191250" y="3782045"/>
            <a:ext cx="556563" cy="215444"/>
          </a:xfrm>
          <a:prstGeom prst="rect">
            <a:avLst/>
          </a:prstGeom>
          <a:noFill/>
        </p:spPr>
        <p:txBody>
          <a:bodyPr wrap="none" rtlCol="0">
            <a:spAutoFit/>
          </a:bodyPr>
          <a:lstStyle/>
          <a:p>
            <a:r>
              <a:rPr lang="en-US" sz="800" dirty="0">
                <a:solidFill>
                  <a:schemeClr val="bg1"/>
                </a:solidFill>
              </a:rPr>
              <a:t>Process</a:t>
            </a:r>
          </a:p>
        </p:txBody>
      </p:sp>
      <p:sp>
        <p:nvSpPr>
          <p:cNvPr id="3" name="Title 2"/>
          <p:cNvSpPr>
            <a:spLocks noGrp="1"/>
          </p:cNvSpPr>
          <p:nvPr>
            <p:ph type="title"/>
          </p:nvPr>
        </p:nvSpPr>
        <p:spPr>
          <a:xfrm>
            <a:off x="457200" y="3566800"/>
            <a:ext cx="8001000" cy="1064731"/>
          </a:xfrm>
        </p:spPr>
        <p:txBody>
          <a:bodyPr>
            <a:normAutofit fontScale="90000"/>
          </a:bodyPr>
          <a:lstStyle/>
          <a:p>
            <a:r>
              <a:rPr lang="en-US" dirty="0"/>
              <a:t>Operating Systems and Network Concepts  							 </a:t>
            </a:r>
          </a:p>
        </p:txBody>
      </p:sp>
    </p:spTree>
    <p:extLst>
      <p:ext uri="{BB962C8B-B14F-4D97-AF65-F5344CB8AC3E}">
        <p14:creationId xmlns:p14="http://schemas.microsoft.com/office/powerpoint/2010/main" val="187133309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7591" y="745331"/>
            <a:ext cx="8153400" cy="3201195"/>
          </a:xfrm>
        </p:spPr>
        <p:txBody>
          <a:bodyPr>
            <a:noAutofit/>
          </a:bodyPr>
          <a:lstStyle/>
          <a:p>
            <a:pPr marL="285750" indent="-285750">
              <a:lnSpc>
                <a:spcPct val="150000"/>
              </a:lnSpc>
              <a:buClrTx/>
              <a:buFont typeface="Arial" panose="020B0604020202020204" pitchFamily="34" charset="0"/>
              <a:buChar char="•"/>
            </a:pPr>
            <a:r>
              <a:rPr lang="en-US" sz="1400" dirty="0">
                <a:solidFill>
                  <a:schemeClr val="tx1"/>
                </a:solidFill>
              </a:rPr>
              <a:t>The terms </a:t>
            </a:r>
            <a:r>
              <a:rPr lang="en-US" sz="1400" i="1" dirty="0">
                <a:solidFill>
                  <a:schemeClr val="tx1"/>
                </a:solidFill>
              </a:rPr>
              <a:t>input</a:t>
            </a:r>
            <a:r>
              <a:rPr lang="en-US" sz="1400" dirty="0">
                <a:solidFill>
                  <a:schemeClr val="tx1"/>
                </a:solidFill>
              </a:rPr>
              <a:t> and </a:t>
            </a:r>
            <a:r>
              <a:rPr lang="en-US" sz="1400" i="1" dirty="0">
                <a:solidFill>
                  <a:schemeClr val="tx1"/>
                </a:solidFill>
              </a:rPr>
              <a:t>output</a:t>
            </a:r>
            <a:r>
              <a:rPr lang="en-US" sz="1400" dirty="0">
                <a:solidFill>
                  <a:schemeClr val="tx1"/>
                </a:solidFill>
              </a:rPr>
              <a:t> say if data flow into or out of the computer. </a:t>
            </a:r>
          </a:p>
          <a:p>
            <a:pPr marL="285750" indent="-285750">
              <a:lnSpc>
                <a:spcPct val="150000"/>
              </a:lnSpc>
              <a:buClrTx/>
              <a:buFont typeface="Arial" panose="020B0604020202020204" pitchFamily="34" charset="0"/>
              <a:buChar char="•"/>
            </a:pPr>
            <a:r>
              <a:rPr lang="en-US" sz="1400" dirty="0">
                <a:solidFill>
                  <a:schemeClr val="tx1"/>
                </a:solidFill>
              </a:rPr>
              <a:t>The arrows show the direction of data flow. </a:t>
            </a:r>
          </a:p>
          <a:p>
            <a:pPr marL="285750" indent="-285750">
              <a:lnSpc>
                <a:spcPct val="150000"/>
              </a:lnSpc>
              <a:buClrTx/>
              <a:buFont typeface="Arial" panose="020B0604020202020204" pitchFamily="34" charset="0"/>
              <a:buChar char="•"/>
            </a:pPr>
            <a:r>
              <a:rPr lang="en-US" sz="1400" dirty="0">
                <a:solidFill>
                  <a:schemeClr val="tx1"/>
                </a:solidFill>
              </a:rPr>
              <a:t>A </a:t>
            </a:r>
            <a:r>
              <a:rPr lang="en-US" sz="1400" b="1" dirty="0">
                <a:solidFill>
                  <a:schemeClr val="tx1"/>
                </a:solidFill>
              </a:rPr>
              <a:t>bus</a:t>
            </a:r>
            <a:r>
              <a:rPr lang="en-US" sz="1400" dirty="0">
                <a:solidFill>
                  <a:schemeClr val="tx1"/>
                </a:solidFill>
              </a:rPr>
              <a:t> is a group of wires on the main circuit board of the computer. </a:t>
            </a:r>
          </a:p>
          <a:p>
            <a:pPr marL="285750" indent="-285750">
              <a:lnSpc>
                <a:spcPct val="150000"/>
              </a:lnSpc>
              <a:buClrTx/>
              <a:buFont typeface="Arial" panose="020B0604020202020204" pitchFamily="34" charset="0"/>
              <a:buChar char="•"/>
            </a:pPr>
            <a:r>
              <a:rPr lang="en-US" sz="1400" dirty="0">
                <a:solidFill>
                  <a:schemeClr val="tx1"/>
                </a:solidFill>
              </a:rPr>
              <a:t>Most devices are connected to the bus through a </a:t>
            </a:r>
            <a:r>
              <a:rPr lang="en-US" sz="1400" b="1" dirty="0">
                <a:solidFill>
                  <a:schemeClr val="tx1"/>
                </a:solidFill>
              </a:rPr>
              <a:t>controller</a:t>
            </a:r>
            <a:r>
              <a:rPr lang="en-US" sz="1400" dirty="0">
                <a:solidFill>
                  <a:schemeClr val="tx1"/>
                </a:solidFill>
              </a:rPr>
              <a:t> which coordinates the activities of the device with the bus. </a:t>
            </a:r>
          </a:p>
          <a:p>
            <a:pPr marL="285750" indent="-285750">
              <a:lnSpc>
                <a:spcPct val="150000"/>
              </a:lnSpc>
              <a:buClrTx/>
              <a:buFont typeface="Arial" panose="020B0604020202020204" pitchFamily="34" charset="0"/>
              <a:buChar char="•"/>
            </a:pPr>
            <a:r>
              <a:rPr lang="en-US" sz="1400" dirty="0">
                <a:solidFill>
                  <a:schemeClr val="tx1"/>
                </a:solidFill>
              </a:rPr>
              <a:t>The </a:t>
            </a:r>
            <a:r>
              <a:rPr lang="en-US" sz="1400" b="1" dirty="0">
                <a:solidFill>
                  <a:schemeClr val="tx1"/>
                </a:solidFill>
              </a:rPr>
              <a:t>processor</a:t>
            </a:r>
            <a:r>
              <a:rPr lang="en-US" sz="1400" dirty="0">
                <a:solidFill>
                  <a:schemeClr val="tx1"/>
                </a:solidFill>
              </a:rPr>
              <a:t> is an electronic device about a one inch square, covered in plastic. Inside the square is an even smaller square of silicon containing millions of tiny electrical parts. A modern processor may contain billions of transistors. It does the fundamental computing within the system, and directly or indirectly controls all the other components. </a:t>
            </a:r>
          </a:p>
          <a:p>
            <a:pPr marL="285750" indent="-285750">
              <a:lnSpc>
                <a:spcPct val="150000"/>
              </a:lnSpc>
              <a:buClrTx/>
              <a:buFont typeface="Arial" panose="020B0604020202020204" pitchFamily="34" charset="0"/>
              <a:buChar char="•"/>
            </a:pPr>
            <a:r>
              <a:rPr lang="en-US" sz="1400" dirty="0">
                <a:solidFill>
                  <a:schemeClr val="tx1"/>
                </a:solidFill>
              </a:rPr>
              <a:t>The processor is sometimes called the </a:t>
            </a:r>
            <a:r>
              <a:rPr lang="en-US" sz="1400" b="1" dirty="0">
                <a:solidFill>
                  <a:schemeClr val="tx1"/>
                </a:solidFill>
              </a:rPr>
              <a:t>Central Processing Unit</a:t>
            </a:r>
            <a:r>
              <a:rPr lang="en-US" sz="1400" dirty="0">
                <a:solidFill>
                  <a:schemeClr val="tx1"/>
                </a:solidFill>
              </a:rPr>
              <a:t> or </a:t>
            </a:r>
            <a:r>
              <a:rPr lang="en-US" sz="1400" b="1" dirty="0">
                <a:solidFill>
                  <a:schemeClr val="tx1"/>
                </a:solidFill>
              </a:rPr>
              <a:t>CPU</a:t>
            </a:r>
            <a:r>
              <a:rPr lang="en-US" sz="1400" dirty="0">
                <a:solidFill>
                  <a:schemeClr val="tx1"/>
                </a:solidFill>
              </a:rPr>
              <a:t>. A particular computer will have a particular type of processor, such as a Pentium processor or a SPARC processor</a:t>
            </a:r>
          </a:p>
          <a:p>
            <a:pPr>
              <a:lnSpc>
                <a:spcPct val="150000"/>
              </a:lnSpc>
            </a:pPr>
            <a:endParaRPr lang="en-US" sz="1400" dirty="0">
              <a:solidFill>
                <a:schemeClr val="tx1"/>
              </a:solidFill>
            </a:endParaRPr>
          </a:p>
        </p:txBody>
      </p:sp>
      <p:sp>
        <p:nvSpPr>
          <p:cNvPr id="4" name="Title 3"/>
          <p:cNvSpPr>
            <a:spLocks noGrp="1"/>
          </p:cNvSpPr>
          <p:nvPr>
            <p:ph type="title"/>
          </p:nvPr>
        </p:nvSpPr>
        <p:spPr>
          <a:xfrm>
            <a:off x="322656" y="163211"/>
            <a:ext cx="8153399" cy="457623"/>
          </a:xfrm>
        </p:spPr>
        <p:txBody>
          <a:bodyPr>
            <a:normAutofit fontScale="90000"/>
          </a:bodyPr>
          <a:lstStyle/>
          <a:p>
            <a:r>
              <a:rPr lang="en-US" dirty="0">
                <a:solidFill>
                  <a:schemeClr val="tx1"/>
                </a:solidFill>
              </a:rPr>
              <a:t>Components of a Computer Systems                    …</a:t>
            </a:r>
            <a:r>
              <a:rPr lang="en-US" dirty="0" err="1">
                <a:solidFill>
                  <a:schemeClr val="tx1"/>
                </a:solidFill>
              </a:rPr>
              <a:t>contd</a:t>
            </a:r>
            <a:endParaRPr lang="en-US" dirty="0"/>
          </a:p>
        </p:txBody>
      </p:sp>
    </p:spTree>
    <p:extLst>
      <p:ext uri="{BB962C8B-B14F-4D97-AF65-F5344CB8AC3E}">
        <p14:creationId xmlns:p14="http://schemas.microsoft.com/office/powerpoint/2010/main" val="1594370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9600" y="897731"/>
            <a:ext cx="7924800" cy="3582195"/>
          </a:xfrm>
        </p:spPr>
        <p:txBody>
          <a:bodyPr/>
          <a:lstStyle/>
          <a:p>
            <a:endParaRPr lang="en-US" dirty="0"/>
          </a:p>
          <a:p>
            <a:r>
              <a:rPr lang="en-US" dirty="0"/>
              <a:t> Video : </a:t>
            </a:r>
            <a:r>
              <a:rPr lang="en-US" dirty="0">
                <a:solidFill>
                  <a:srgbClr val="000000"/>
                </a:solidFill>
              </a:rPr>
              <a:t>To understand the work flow of the computer systems.</a:t>
            </a:r>
            <a:endParaRPr lang="en-US" dirty="0"/>
          </a:p>
          <a:p>
            <a:endParaRPr lang="en-US" dirty="0">
              <a:ln>
                <a:solidFill>
                  <a:srgbClr val="FF0000"/>
                </a:solidFill>
              </a:ln>
              <a:noFill/>
              <a:hlinkClick r:id="rId2"/>
            </a:endParaRPr>
          </a:p>
          <a:p>
            <a:pPr algn="ctr"/>
            <a:r>
              <a:rPr lang="en-US" sz="1400" dirty="0">
                <a:ln>
                  <a:solidFill>
                    <a:srgbClr val="FF0000"/>
                  </a:solidFill>
                </a:ln>
                <a:noFill/>
                <a:hlinkClick r:id="rId2"/>
              </a:rPr>
              <a:t>https://www.youtube.com/watch?v=AkFi90lZmXA</a:t>
            </a:r>
            <a:endParaRPr lang="en-US" sz="1400" dirty="0">
              <a:ln>
                <a:solidFill>
                  <a:srgbClr val="FF0000"/>
                </a:solidFill>
              </a:ln>
              <a:noFill/>
            </a:endParaRPr>
          </a:p>
          <a:p>
            <a:endParaRPr lang="en-US" dirty="0">
              <a:ln>
                <a:solidFill>
                  <a:srgbClr val="FF0000"/>
                </a:solidFill>
              </a:ln>
              <a:noFill/>
            </a:endParaRPr>
          </a:p>
          <a:p>
            <a:endParaRPr lang="en-US" dirty="0">
              <a:ln>
                <a:solidFill>
                  <a:srgbClr val="FF0000"/>
                </a:solidFill>
              </a:ln>
              <a:noFill/>
            </a:endParaRPr>
          </a:p>
          <a:p>
            <a:endParaRPr lang="en-US" dirty="0">
              <a:solidFill>
                <a:srgbClr val="000000"/>
              </a:solidFill>
            </a:endParaRPr>
          </a:p>
        </p:txBody>
      </p:sp>
      <p:sp>
        <p:nvSpPr>
          <p:cNvPr id="5" name="Title 3"/>
          <p:cNvSpPr>
            <a:spLocks noGrp="1"/>
          </p:cNvSpPr>
          <p:nvPr>
            <p:ph type="title"/>
          </p:nvPr>
        </p:nvSpPr>
        <p:spPr/>
        <p:txBody>
          <a:bodyPr/>
          <a:lstStyle/>
          <a:p>
            <a:r>
              <a:rPr lang="en-US" dirty="0">
                <a:solidFill>
                  <a:schemeClr val="tx1"/>
                </a:solidFill>
              </a:rPr>
              <a:t>How computer systems works?</a:t>
            </a:r>
            <a:endParaRPr lang="en-US" dirty="0"/>
          </a:p>
        </p:txBody>
      </p:sp>
    </p:spTree>
    <p:extLst>
      <p:ext uri="{BB962C8B-B14F-4D97-AF65-F5344CB8AC3E}">
        <p14:creationId xmlns:p14="http://schemas.microsoft.com/office/powerpoint/2010/main" val="21148939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2884" y="973931"/>
            <a:ext cx="7952915" cy="3733800"/>
          </a:xfrm>
        </p:spPr>
        <p:txBody>
          <a:bodyPr>
            <a:normAutofit fontScale="92500" lnSpcReduction="20000"/>
          </a:bodyPr>
          <a:lstStyle/>
          <a:p>
            <a:pPr lvl="0"/>
            <a:r>
              <a:rPr lang="en-US" sz="1400" dirty="0">
                <a:solidFill>
                  <a:schemeClr val="tx1"/>
                </a:solidFill>
              </a:rPr>
              <a:t>1) The brain of any computer system is</a:t>
            </a:r>
          </a:p>
          <a:p>
            <a:pPr marL="1085163" lvl="1" indent="-342900">
              <a:buClrTx/>
              <a:buFont typeface="+mj-lt"/>
              <a:buAutoNum type="alphaLcParenR"/>
            </a:pPr>
            <a:r>
              <a:rPr lang="en-US" sz="1400" dirty="0">
                <a:solidFill>
                  <a:schemeClr val="tx1"/>
                </a:solidFill>
              </a:rPr>
              <a:t>ALU</a:t>
            </a:r>
          </a:p>
          <a:p>
            <a:pPr marL="1085163" lvl="1" indent="-342900">
              <a:buClrTx/>
              <a:buFont typeface="+mj-lt"/>
              <a:buAutoNum type="alphaLcParenR"/>
            </a:pPr>
            <a:r>
              <a:rPr lang="en-US" sz="1400" dirty="0">
                <a:solidFill>
                  <a:schemeClr val="tx1"/>
                </a:solidFill>
              </a:rPr>
              <a:t>Memory</a:t>
            </a:r>
          </a:p>
          <a:p>
            <a:pPr marL="1085163" lvl="1" indent="-342900">
              <a:buClrTx/>
              <a:buFont typeface="+mj-lt"/>
              <a:buAutoNum type="alphaLcParenR"/>
            </a:pPr>
            <a:r>
              <a:rPr lang="en-US" sz="1400" dirty="0">
                <a:solidFill>
                  <a:schemeClr val="tx1"/>
                </a:solidFill>
              </a:rPr>
              <a:t>CPU</a:t>
            </a:r>
          </a:p>
          <a:p>
            <a:pPr marL="1085163" lvl="1" indent="-342900">
              <a:buClrTx/>
              <a:buFont typeface="+mj-lt"/>
              <a:buAutoNum type="alphaLcParenR"/>
            </a:pPr>
            <a:r>
              <a:rPr lang="en-US" sz="1400" dirty="0">
                <a:solidFill>
                  <a:schemeClr val="tx1"/>
                </a:solidFill>
              </a:rPr>
              <a:t>None of the above</a:t>
            </a:r>
          </a:p>
          <a:p>
            <a:pPr lvl="0"/>
            <a:endParaRPr lang="en-US" sz="1400" dirty="0">
              <a:solidFill>
                <a:schemeClr val="tx1"/>
              </a:solidFill>
            </a:endParaRPr>
          </a:p>
          <a:p>
            <a:pPr lvl="0"/>
            <a:r>
              <a:rPr lang="en-US" sz="1400" dirty="0">
                <a:solidFill>
                  <a:schemeClr val="tx1"/>
                </a:solidFill>
              </a:rPr>
              <a:t>2) A bus is </a:t>
            </a:r>
          </a:p>
          <a:p>
            <a:pPr marL="1085163" lvl="1" indent="-342900">
              <a:buClrTx/>
              <a:buFont typeface="+mj-lt"/>
              <a:buAutoNum type="alphaLcParenR"/>
            </a:pPr>
            <a:r>
              <a:rPr lang="en-US" sz="1400" dirty="0">
                <a:solidFill>
                  <a:schemeClr val="tx1"/>
                </a:solidFill>
              </a:rPr>
              <a:t>a group of wires on the main circuit board of the computer</a:t>
            </a:r>
          </a:p>
          <a:p>
            <a:pPr marL="1085163" lvl="1" indent="-342900">
              <a:buClrTx/>
              <a:buFont typeface="+mj-lt"/>
              <a:buAutoNum type="alphaLcParenR"/>
            </a:pPr>
            <a:r>
              <a:rPr lang="en-US" sz="1400" dirty="0">
                <a:solidFill>
                  <a:schemeClr val="tx1"/>
                </a:solidFill>
              </a:rPr>
              <a:t>a group of circuit on the main board of the computer</a:t>
            </a:r>
          </a:p>
          <a:p>
            <a:pPr marL="1085163" lvl="1" indent="-342900">
              <a:buClrTx/>
              <a:buFont typeface="+mj-lt"/>
              <a:buAutoNum type="alphaLcParenR"/>
            </a:pPr>
            <a:r>
              <a:rPr lang="en-US" sz="1400" dirty="0">
                <a:solidFill>
                  <a:schemeClr val="tx1"/>
                </a:solidFill>
              </a:rPr>
              <a:t>Wires connecting the monitor and CPU</a:t>
            </a:r>
          </a:p>
          <a:p>
            <a:pPr marL="1085163" lvl="1" indent="-342900">
              <a:buClrTx/>
              <a:buFont typeface="+mj-lt"/>
              <a:buAutoNum type="alphaLcParenR"/>
            </a:pPr>
            <a:r>
              <a:rPr lang="en-US" sz="1400" dirty="0">
                <a:solidFill>
                  <a:schemeClr val="tx1"/>
                </a:solidFill>
              </a:rPr>
              <a:t>None of the above</a:t>
            </a:r>
          </a:p>
          <a:p>
            <a:pPr lvl="0"/>
            <a:endParaRPr lang="en-US" sz="1400" dirty="0">
              <a:solidFill>
                <a:schemeClr val="tx1"/>
              </a:solidFill>
            </a:endParaRPr>
          </a:p>
          <a:p>
            <a:pPr lvl="0"/>
            <a:r>
              <a:rPr lang="en-US" sz="1400" dirty="0">
                <a:solidFill>
                  <a:schemeClr val="tx1"/>
                </a:solidFill>
              </a:rPr>
              <a:t>3) Processor </a:t>
            </a:r>
          </a:p>
          <a:p>
            <a:pPr marL="1085163" lvl="1" indent="-342900">
              <a:buClrTx/>
              <a:buFont typeface="+mj-lt"/>
              <a:buAutoNum type="alphaLcParenR"/>
            </a:pPr>
            <a:r>
              <a:rPr lang="en-US" sz="1400" dirty="0">
                <a:solidFill>
                  <a:schemeClr val="tx1"/>
                </a:solidFill>
              </a:rPr>
              <a:t>A hardware component used to store data</a:t>
            </a:r>
          </a:p>
          <a:p>
            <a:pPr marL="1085163" lvl="1" indent="-342900">
              <a:buClrTx/>
              <a:buFont typeface="+mj-lt"/>
              <a:buAutoNum type="alphaLcParenR"/>
            </a:pPr>
            <a:r>
              <a:rPr lang="en-US" sz="1400" dirty="0">
                <a:solidFill>
                  <a:schemeClr val="tx1"/>
                </a:solidFill>
              </a:rPr>
              <a:t>A software component used for connecting the hard ware and software</a:t>
            </a:r>
          </a:p>
          <a:p>
            <a:pPr marL="1085163" lvl="1" indent="-342900">
              <a:buClrTx/>
              <a:buFont typeface="+mj-lt"/>
              <a:buAutoNum type="alphaLcParenR"/>
            </a:pPr>
            <a:r>
              <a:rPr lang="en-US" sz="1400" dirty="0">
                <a:solidFill>
                  <a:schemeClr val="tx1"/>
                </a:solidFill>
              </a:rPr>
              <a:t>The processor performs all the fundamental computation of the computer system and  it has relatively little memory</a:t>
            </a:r>
          </a:p>
          <a:p>
            <a:pPr marL="1085163" lvl="1" indent="-342900">
              <a:buClrTx/>
              <a:buFont typeface="+mj-lt"/>
              <a:buAutoNum type="alphaLcParenR"/>
            </a:pPr>
            <a:r>
              <a:rPr lang="en-US" sz="1400" dirty="0">
                <a:solidFill>
                  <a:schemeClr val="tx1"/>
                </a:solidFill>
              </a:rPr>
              <a:t>None of the above</a:t>
            </a:r>
          </a:p>
          <a:p>
            <a:pPr marL="1085163" lvl="1" indent="-342900">
              <a:buClrTx/>
              <a:buFont typeface="+mj-lt"/>
              <a:buAutoNum type="alphaLcParenR"/>
            </a:pPr>
            <a:endParaRPr lang="en-US" sz="1400" dirty="0">
              <a:solidFill>
                <a:schemeClr val="tx1"/>
              </a:solidFill>
            </a:endParaRPr>
          </a:p>
          <a:p>
            <a:endParaRPr lang="en-US" sz="1200" dirty="0">
              <a:solidFill>
                <a:schemeClr val="tx1"/>
              </a:solidFill>
            </a:endParaRPr>
          </a:p>
        </p:txBody>
      </p:sp>
      <p:sp>
        <p:nvSpPr>
          <p:cNvPr id="4" name="Title 3"/>
          <p:cNvSpPr>
            <a:spLocks noGrp="1"/>
          </p:cNvSpPr>
          <p:nvPr>
            <p:ph type="title"/>
          </p:nvPr>
        </p:nvSpPr>
        <p:spPr/>
        <p:txBody>
          <a:bodyPr>
            <a:noAutofit/>
          </a:bodyPr>
          <a:lstStyle/>
          <a:p>
            <a:r>
              <a:rPr lang="en-US" sz="2800" dirty="0">
                <a:solidFill>
                  <a:schemeClr val="tx1"/>
                </a:solidFill>
              </a:rPr>
              <a:t>Just  A Minute(JAM)</a:t>
            </a:r>
          </a:p>
        </p:txBody>
      </p:sp>
      <p:sp>
        <p:nvSpPr>
          <p:cNvPr id="5" name="Oval 4"/>
          <p:cNvSpPr/>
          <p:nvPr/>
        </p:nvSpPr>
        <p:spPr bwMode="auto">
          <a:xfrm>
            <a:off x="5562600" y="1354931"/>
            <a:ext cx="1905000" cy="1600200"/>
          </a:xfrm>
          <a:prstGeom prst="ellipse">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9563467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2400" y="669131"/>
            <a:ext cx="5486400" cy="4114800"/>
          </a:xfrm>
        </p:spPr>
        <p:txBody>
          <a:bodyPr>
            <a:normAutofit fontScale="92500" lnSpcReduction="20000"/>
          </a:bodyPr>
          <a:lstStyle/>
          <a:p>
            <a:pPr marL="285750" indent="-285750">
              <a:lnSpc>
                <a:spcPct val="150000"/>
              </a:lnSpc>
              <a:buClrTx/>
              <a:buFont typeface="Arial" panose="020B0604020202020204" pitchFamily="34" charset="0"/>
              <a:buChar char="•"/>
            </a:pPr>
            <a:r>
              <a:rPr lang="en-US" sz="1400" dirty="0">
                <a:solidFill>
                  <a:schemeClr val="tx1"/>
                </a:solidFill>
              </a:rPr>
              <a:t>The processor performs all the fundamental computation of the computer system.</a:t>
            </a:r>
          </a:p>
          <a:p>
            <a:pPr marL="285750" indent="-285750">
              <a:lnSpc>
                <a:spcPct val="150000"/>
              </a:lnSpc>
              <a:buClrTx/>
              <a:buFont typeface="Arial" panose="020B0604020202020204" pitchFamily="34" charset="0"/>
              <a:buChar char="•"/>
            </a:pPr>
            <a:r>
              <a:rPr lang="en-US" sz="1400" dirty="0">
                <a:solidFill>
                  <a:schemeClr val="tx1"/>
                </a:solidFill>
              </a:rPr>
              <a:t> Other components contribute to the computation by doing such things as storing data or moving data into and out of the processor. </a:t>
            </a:r>
          </a:p>
          <a:p>
            <a:pPr marL="285750" indent="-285750">
              <a:lnSpc>
                <a:spcPct val="150000"/>
              </a:lnSpc>
              <a:buClrTx/>
              <a:buFont typeface="Arial" panose="020B0604020202020204" pitchFamily="34" charset="0"/>
              <a:buChar char="•"/>
            </a:pPr>
            <a:r>
              <a:rPr lang="en-US" sz="1400" dirty="0">
                <a:solidFill>
                  <a:schemeClr val="tx1"/>
                </a:solidFill>
              </a:rPr>
              <a:t>A processor chip has relatively little memory. It has only enough memory to hold a few instructions of a program and the data they process.</a:t>
            </a:r>
          </a:p>
          <a:p>
            <a:pPr marL="285750" indent="-285750">
              <a:lnSpc>
                <a:spcPct val="150000"/>
              </a:lnSpc>
              <a:buClrTx/>
              <a:buFont typeface="Arial" panose="020B0604020202020204" pitchFamily="34" charset="0"/>
              <a:buChar char="•"/>
            </a:pPr>
            <a:r>
              <a:rPr lang="en-US" sz="1400" dirty="0">
                <a:solidFill>
                  <a:schemeClr val="tx1"/>
                </a:solidFill>
              </a:rPr>
              <a:t>Examples:</a:t>
            </a:r>
          </a:p>
          <a:p>
            <a:pPr marL="1028013" lvl="1" indent="-285750">
              <a:lnSpc>
                <a:spcPct val="150000"/>
              </a:lnSpc>
              <a:buClrTx/>
              <a:buFont typeface="Arial" panose="020B0604020202020204" pitchFamily="34" charset="0"/>
              <a:buChar char="•"/>
            </a:pPr>
            <a:r>
              <a:rPr lang="en-US" sz="1400" dirty="0">
                <a:solidFill>
                  <a:schemeClr val="tx1"/>
                </a:solidFill>
              </a:rPr>
              <a:t>4004 (4-bit processor)</a:t>
            </a:r>
          </a:p>
          <a:p>
            <a:pPr marL="1028013" lvl="1" indent="-285750">
              <a:lnSpc>
                <a:spcPct val="150000"/>
              </a:lnSpc>
              <a:buClrTx/>
              <a:buFont typeface="Arial" panose="020B0604020202020204" pitchFamily="34" charset="0"/>
              <a:buChar char="•"/>
            </a:pPr>
            <a:r>
              <a:rPr lang="en-US" sz="1400" dirty="0">
                <a:solidFill>
                  <a:schemeClr val="tx1"/>
                </a:solidFill>
              </a:rPr>
              <a:t>8008,8080, 8085 ( 8-bit processor)</a:t>
            </a:r>
          </a:p>
          <a:p>
            <a:pPr marL="1028013" lvl="1" indent="-285750">
              <a:lnSpc>
                <a:spcPct val="150000"/>
              </a:lnSpc>
              <a:buClrTx/>
              <a:buFont typeface="Arial" panose="020B0604020202020204" pitchFamily="34" charset="0"/>
              <a:buChar char="•"/>
            </a:pPr>
            <a:r>
              <a:rPr lang="en-US" sz="1400" dirty="0">
                <a:solidFill>
                  <a:schemeClr val="tx1"/>
                </a:solidFill>
              </a:rPr>
              <a:t>8086, 8088, 80286  (16-bit processor)</a:t>
            </a:r>
          </a:p>
          <a:p>
            <a:pPr marL="1028013" lvl="1" indent="-285750">
              <a:lnSpc>
                <a:spcPct val="150000"/>
              </a:lnSpc>
              <a:buClrTx/>
              <a:buFont typeface="Arial" panose="020B0604020202020204" pitchFamily="34" charset="0"/>
              <a:buChar char="•"/>
            </a:pPr>
            <a:r>
              <a:rPr lang="en-US" sz="1400" dirty="0">
                <a:solidFill>
                  <a:schemeClr val="tx1"/>
                </a:solidFill>
              </a:rPr>
              <a:t>80386, 80486, Pentium, Pentium II/III, Intel Core, Dual Core (32-bit processor)</a:t>
            </a:r>
          </a:p>
          <a:p>
            <a:pPr marL="1028013" lvl="1" indent="-285750">
              <a:lnSpc>
                <a:spcPct val="150000"/>
              </a:lnSpc>
              <a:buClrTx/>
              <a:buFont typeface="Arial" panose="020B0604020202020204" pitchFamily="34" charset="0"/>
              <a:buChar char="•"/>
            </a:pPr>
            <a:r>
              <a:rPr lang="en-US" sz="1400" dirty="0">
                <a:solidFill>
                  <a:schemeClr val="tx1"/>
                </a:solidFill>
              </a:rPr>
              <a:t>Core i3/i5/i7/i8/i9 (64-bit processor)</a:t>
            </a:r>
          </a:p>
          <a:p>
            <a:pPr>
              <a:lnSpc>
                <a:spcPct val="150000"/>
              </a:lnSpc>
            </a:pPr>
            <a:endParaRPr lang="en-US" sz="1400"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Processor </a:t>
            </a:r>
          </a:p>
        </p:txBody>
      </p:sp>
      <p:pic>
        <p:nvPicPr>
          <p:cNvPr id="8" name="Picture 7">
            <a:extLst>
              <a:ext uri="{FF2B5EF4-FFF2-40B4-BE49-F238E27FC236}">
                <a16:creationId xmlns:a16="http://schemas.microsoft.com/office/drawing/2014/main" id="{BEC79BD2-09E7-45F1-8A0E-D8647772F9C8}"/>
              </a:ext>
            </a:extLst>
          </p:cNvPr>
          <p:cNvPicPr>
            <a:picLocks noChangeAspect="1"/>
          </p:cNvPicPr>
          <p:nvPr/>
        </p:nvPicPr>
        <p:blipFill>
          <a:blip r:embed="rId2"/>
          <a:stretch>
            <a:fillRect/>
          </a:stretch>
        </p:blipFill>
        <p:spPr>
          <a:xfrm>
            <a:off x="5791200" y="745331"/>
            <a:ext cx="2181225" cy="2219325"/>
          </a:xfrm>
          <a:prstGeom prst="rect">
            <a:avLst/>
          </a:prstGeom>
        </p:spPr>
      </p:pic>
      <p:pic>
        <p:nvPicPr>
          <p:cNvPr id="9" name="Picture 8">
            <a:extLst>
              <a:ext uri="{FF2B5EF4-FFF2-40B4-BE49-F238E27FC236}">
                <a16:creationId xmlns:a16="http://schemas.microsoft.com/office/drawing/2014/main" id="{EB481331-C3D2-4A83-AA33-C52601AEBF99}"/>
              </a:ext>
            </a:extLst>
          </p:cNvPr>
          <p:cNvPicPr>
            <a:picLocks noChangeAspect="1"/>
          </p:cNvPicPr>
          <p:nvPr/>
        </p:nvPicPr>
        <p:blipFill>
          <a:blip r:embed="rId3"/>
          <a:stretch>
            <a:fillRect/>
          </a:stretch>
        </p:blipFill>
        <p:spPr>
          <a:xfrm>
            <a:off x="6248400" y="3259931"/>
            <a:ext cx="1600200" cy="1438275"/>
          </a:xfrm>
          <a:prstGeom prst="rect">
            <a:avLst/>
          </a:prstGeom>
        </p:spPr>
      </p:pic>
    </p:spTree>
    <p:extLst>
      <p:ext uri="{BB962C8B-B14F-4D97-AF65-F5344CB8AC3E}">
        <p14:creationId xmlns:p14="http://schemas.microsoft.com/office/powerpoint/2010/main" val="42585371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407" y="364331"/>
            <a:ext cx="6629400" cy="457623"/>
          </a:xfrm>
        </p:spPr>
        <p:txBody>
          <a:bodyPr/>
          <a:lstStyle/>
          <a:p>
            <a:r>
              <a:rPr lang="en-US" dirty="0">
                <a:solidFill>
                  <a:schemeClr val="tx1"/>
                </a:solidFill>
              </a:rPr>
              <a:t>Input and Output Devices</a:t>
            </a:r>
          </a:p>
        </p:txBody>
      </p:sp>
      <p:graphicFrame>
        <p:nvGraphicFramePr>
          <p:cNvPr id="5" name="Table 4"/>
          <p:cNvGraphicFramePr>
            <a:graphicFrameLocks noGrp="1"/>
          </p:cNvGraphicFramePr>
          <p:nvPr>
            <p:extLst>
              <p:ext uri="{D42A27DB-BD31-4B8C-83A1-F6EECF244321}">
                <p14:modId xmlns:p14="http://schemas.microsoft.com/office/powerpoint/2010/main" val="1500939362"/>
              </p:ext>
            </p:extLst>
          </p:nvPr>
        </p:nvGraphicFramePr>
        <p:xfrm>
          <a:off x="990600" y="1507331"/>
          <a:ext cx="6096000" cy="182854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83783">
                <a:tc>
                  <a:txBody>
                    <a:bodyPr/>
                    <a:lstStyle/>
                    <a:p>
                      <a:r>
                        <a:rPr lang="en-US" dirty="0"/>
                        <a:t>Input Device</a:t>
                      </a:r>
                    </a:p>
                  </a:txBody>
                  <a:tcPr/>
                </a:tc>
                <a:tc>
                  <a:txBody>
                    <a:bodyPr/>
                    <a:lstStyle/>
                    <a:p>
                      <a:r>
                        <a:rPr lang="en-US" dirty="0"/>
                        <a:t>Out put devices</a:t>
                      </a:r>
                    </a:p>
                  </a:txBody>
                  <a:tcPr/>
                </a:tc>
                <a:extLst>
                  <a:ext uri="{0D108BD9-81ED-4DB2-BD59-A6C34878D82A}">
                    <a16:rowId xmlns:a16="http://schemas.microsoft.com/office/drawing/2014/main" val="10000"/>
                  </a:ext>
                </a:extLst>
              </a:tr>
              <a:tr h="1452245">
                <a:tc>
                  <a:txBody>
                    <a:bodyPr/>
                    <a:lstStyle/>
                    <a:p>
                      <a:pPr lvl="0"/>
                      <a:r>
                        <a:rPr lang="en-US" sz="1800" kern="1200" dirty="0">
                          <a:solidFill>
                            <a:schemeClr val="dk1"/>
                          </a:solidFill>
                          <a:effectLst/>
                          <a:latin typeface="+mn-lt"/>
                          <a:ea typeface="+mn-ea"/>
                          <a:cs typeface="+mn-cs"/>
                        </a:rPr>
                        <a:t>Keyboard</a:t>
                      </a:r>
                    </a:p>
                    <a:p>
                      <a:pPr lvl="0"/>
                      <a:r>
                        <a:rPr lang="en-US" sz="1800" kern="1200" dirty="0">
                          <a:solidFill>
                            <a:schemeClr val="dk1"/>
                          </a:solidFill>
                          <a:effectLst/>
                          <a:latin typeface="+mn-lt"/>
                          <a:ea typeface="+mn-ea"/>
                          <a:cs typeface="+mn-cs"/>
                        </a:rPr>
                        <a:t>Mouse</a:t>
                      </a:r>
                    </a:p>
                    <a:p>
                      <a:pPr lvl="0"/>
                      <a:r>
                        <a:rPr lang="en-US" sz="1800" kern="1200" dirty="0">
                          <a:solidFill>
                            <a:schemeClr val="dk1"/>
                          </a:solidFill>
                          <a:effectLst/>
                          <a:latin typeface="+mn-lt"/>
                          <a:ea typeface="+mn-ea"/>
                          <a:cs typeface="+mn-cs"/>
                        </a:rPr>
                        <a:t>Microphone</a:t>
                      </a:r>
                    </a:p>
                    <a:p>
                      <a:pPr lvl="0"/>
                      <a:r>
                        <a:rPr lang="en-US" sz="1800" kern="1200" dirty="0">
                          <a:solidFill>
                            <a:schemeClr val="dk1"/>
                          </a:solidFill>
                          <a:effectLst/>
                          <a:latin typeface="+mn-lt"/>
                          <a:ea typeface="+mn-ea"/>
                          <a:cs typeface="+mn-cs"/>
                        </a:rPr>
                        <a:t>Bar code reader</a:t>
                      </a:r>
                    </a:p>
                    <a:p>
                      <a:endParaRPr lang="en-US" dirty="0"/>
                    </a:p>
                  </a:txBody>
                  <a:tcPr>
                    <a:solidFill>
                      <a:schemeClr val="tx1">
                        <a:lumMod val="25000"/>
                        <a:lumOff val="75000"/>
                      </a:schemeClr>
                    </a:solidFill>
                  </a:tcPr>
                </a:tc>
                <a:tc>
                  <a:txBody>
                    <a:bodyPr/>
                    <a:lstStyle/>
                    <a:p>
                      <a:pPr lvl="0"/>
                      <a:r>
                        <a:rPr lang="en-US" sz="1800" kern="1200" dirty="0">
                          <a:solidFill>
                            <a:schemeClr val="dk1"/>
                          </a:solidFill>
                          <a:effectLst/>
                          <a:latin typeface="+mn-lt"/>
                          <a:ea typeface="+mn-ea"/>
                          <a:cs typeface="+mn-cs"/>
                        </a:rPr>
                        <a:t>Monitor</a:t>
                      </a:r>
                    </a:p>
                    <a:p>
                      <a:pPr lvl="0"/>
                      <a:r>
                        <a:rPr lang="en-US" sz="1800" kern="1200" dirty="0">
                          <a:solidFill>
                            <a:schemeClr val="dk1"/>
                          </a:solidFill>
                          <a:effectLst/>
                          <a:latin typeface="+mn-lt"/>
                          <a:ea typeface="+mn-ea"/>
                          <a:cs typeface="+mn-cs"/>
                        </a:rPr>
                        <a:t>Printer</a:t>
                      </a:r>
                    </a:p>
                    <a:p>
                      <a:pPr lvl="0"/>
                      <a:r>
                        <a:rPr lang="en-US" sz="1800" kern="1200" dirty="0">
                          <a:solidFill>
                            <a:schemeClr val="dk1"/>
                          </a:solidFill>
                          <a:effectLst/>
                          <a:latin typeface="+mn-lt"/>
                          <a:ea typeface="+mn-ea"/>
                          <a:cs typeface="+mn-cs"/>
                        </a:rPr>
                        <a:t>Speaker</a:t>
                      </a:r>
                    </a:p>
                    <a:p>
                      <a:endParaRPr lang="en-US" dirty="0"/>
                    </a:p>
                  </a:txBody>
                  <a:tcP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5211952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9600" y="745331"/>
            <a:ext cx="8001000" cy="3962400"/>
          </a:xfrm>
        </p:spPr>
        <p:txBody>
          <a:bodyPr>
            <a:normAutofit fontScale="92500" lnSpcReduction="20000"/>
          </a:bodyPr>
          <a:lstStyle/>
          <a:p>
            <a:r>
              <a:rPr lang="en-US" altLang="en-US" sz="1600" b="1" dirty="0">
                <a:solidFill>
                  <a:schemeClr val="tx1"/>
                </a:solidFill>
              </a:rPr>
              <a:t>Software </a:t>
            </a:r>
            <a:r>
              <a:rPr lang="en-US" altLang="en-US" sz="1600" dirty="0">
                <a:solidFill>
                  <a:schemeClr val="tx1"/>
                </a:solidFill>
              </a:rPr>
              <a:t>is defined as a set of instructions that are processed by a computer system.</a:t>
            </a:r>
          </a:p>
          <a:p>
            <a:endParaRPr lang="en-US" altLang="en-US" sz="1600" dirty="0">
              <a:solidFill>
                <a:schemeClr val="tx1"/>
              </a:solidFill>
            </a:endParaRPr>
          </a:p>
          <a:p>
            <a:r>
              <a:rPr lang="en-US" altLang="en-US" sz="1600" dirty="0">
                <a:solidFill>
                  <a:schemeClr val="tx1"/>
                </a:solidFill>
              </a:rPr>
              <a:t>A </a:t>
            </a:r>
            <a:r>
              <a:rPr lang="en-US" altLang="en-US" sz="1600" b="1" dirty="0">
                <a:solidFill>
                  <a:schemeClr val="tx1"/>
                </a:solidFill>
              </a:rPr>
              <a:t>software program </a:t>
            </a:r>
            <a:r>
              <a:rPr lang="en-US" altLang="en-US" sz="1600" dirty="0">
                <a:solidFill>
                  <a:schemeClr val="tx1"/>
                </a:solidFill>
              </a:rPr>
              <a:t>is a collection of instructions that accomplish a task.  </a:t>
            </a:r>
          </a:p>
          <a:p>
            <a:endParaRPr lang="en-US" altLang="en-US" sz="1600" b="1" dirty="0">
              <a:solidFill>
                <a:schemeClr val="tx1"/>
              </a:solidFill>
            </a:endParaRPr>
          </a:p>
          <a:p>
            <a:r>
              <a:rPr lang="en-US" altLang="en-US" sz="1600" b="1" dirty="0">
                <a:solidFill>
                  <a:schemeClr val="tx1"/>
                </a:solidFill>
              </a:rPr>
              <a:t>Software programs </a:t>
            </a:r>
            <a:r>
              <a:rPr lang="en-US" altLang="en-US" sz="1600" dirty="0">
                <a:solidFill>
                  <a:schemeClr val="tx1"/>
                </a:solidFill>
              </a:rPr>
              <a:t>are written in programming languages such as C, C++, Java, C#, Python   </a:t>
            </a:r>
          </a:p>
          <a:p>
            <a:endParaRPr lang="en-US" sz="1400" dirty="0">
              <a:solidFill>
                <a:schemeClr val="tx1"/>
              </a:solidFill>
            </a:endParaRPr>
          </a:p>
          <a:p>
            <a:r>
              <a:rPr lang="en-US" b="1" dirty="0">
                <a:solidFill>
                  <a:schemeClr val="tx1"/>
                </a:solidFill>
              </a:rPr>
              <a:t>Types of software</a:t>
            </a:r>
          </a:p>
          <a:p>
            <a:pPr marL="285750" indent="-285750">
              <a:buClrTx/>
              <a:buFont typeface="Arial" panose="020B0604020202020204" pitchFamily="34" charset="0"/>
              <a:buChar char="•"/>
            </a:pPr>
            <a:r>
              <a:rPr lang="en-US" sz="1400" dirty="0">
                <a:solidFill>
                  <a:schemeClr val="tx1"/>
                </a:solidFill>
              </a:rPr>
              <a:t>Application software</a:t>
            </a:r>
          </a:p>
          <a:p>
            <a:pPr marL="285750" indent="-285750">
              <a:buClrTx/>
              <a:buFont typeface="Arial" panose="020B0604020202020204" pitchFamily="34" charset="0"/>
              <a:buChar char="•"/>
            </a:pPr>
            <a:r>
              <a:rPr lang="en-US" sz="1400" dirty="0">
                <a:solidFill>
                  <a:schemeClr val="tx1"/>
                </a:solidFill>
              </a:rPr>
              <a:t>System software</a:t>
            </a:r>
          </a:p>
          <a:p>
            <a:pPr marL="285750" indent="-285750">
              <a:buClrTx/>
              <a:buFont typeface="Arial" panose="020B0604020202020204" pitchFamily="34" charset="0"/>
              <a:buChar char="•"/>
            </a:pPr>
            <a:endParaRPr lang="en-US" dirty="0"/>
          </a:p>
          <a:p>
            <a:r>
              <a:rPr lang="en-US" altLang="en-US" sz="1600" b="1" dirty="0">
                <a:solidFill>
                  <a:schemeClr val="tx1"/>
                </a:solidFill>
              </a:rPr>
              <a:t>System software </a:t>
            </a:r>
            <a:r>
              <a:rPr lang="en-US" altLang="en-US" sz="1400" dirty="0">
                <a:solidFill>
                  <a:schemeClr val="tx1"/>
                </a:solidFill>
              </a:rPr>
              <a:t>includes the core components of the system that must be present in order for the computer to operate.  </a:t>
            </a:r>
          </a:p>
          <a:p>
            <a:endParaRPr lang="en-US" altLang="en-US" sz="1400" dirty="0">
              <a:solidFill>
                <a:schemeClr val="tx1"/>
              </a:solidFill>
            </a:endParaRPr>
          </a:p>
          <a:p>
            <a:r>
              <a:rPr lang="en-US" altLang="en-US" sz="1400" dirty="0">
                <a:solidFill>
                  <a:schemeClr val="tx1"/>
                </a:solidFill>
              </a:rPr>
              <a:t>	 </a:t>
            </a:r>
          </a:p>
          <a:p>
            <a:r>
              <a:rPr lang="en-US" altLang="en-US" sz="1600" b="1" dirty="0">
                <a:solidFill>
                  <a:schemeClr val="tx1"/>
                </a:solidFill>
              </a:rPr>
              <a:t>Application software </a:t>
            </a:r>
            <a:r>
              <a:rPr lang="en-US" altLang="en-US" sz="1400" dirty="0">
                <a:solidFill>
                  <a:schemeClr val="tx1"/>
                </a:solidFill>
              </a:rPr>
              <a:t>is software used to assist users in performing typical office type work</a:t>
            </a:r>
          </a:p>
          <a:p>
            <a:r>
              <a:rPr lang="en-US" dirty="0"/>
              <a:t>	</a:t>
            </a:r>
            <a:endParaRPr lang="en-US" sz="1400" dirty="0">
              <a:solidFill>
                <a:schemeClr val="tx1"/>
              </a:solidFill>
            </a:endParaRPr>
          </a:p>
        </p:txBody>
      </p:sp>
      <p:sp>
        <p:nvSpPr>
          <p:cNvPr id="4" name="Title 3"/>
          <p:cNvSpPr>
            <a:spLocks noGrp="1"/>
          </p:cNvSpPr>
          <p:nvPr>
            <p:ph type="title"/>
          </p:nvPr>
        </p:nvSpPr>
        <p:spPr>
          <a:xfrm>
            <a:off x="76200" y="59531"/>
            <a:ext cx="6629400" cy="457623"/>
          </a:xfrm>
        </p:spPr>
        <p:txBody>
          <a:bodyPr>
            <a:normAutofit fontScale="90000"/>
          </a:bodyPr>
          <a:lstStyle/>
          <a:p>
            <a:br>
              <a:rPr lang="en-US" dirty="0">
                <a:solidFill>
                  <a:schemeClr val="tx1"/>
                </a:solidFill>
              </a:rPr>
            </a:br>
            <a:r>
              <a:rPr lang="en-US" dirty="0">
                <a:solidFill>
                  <a:schemeClr val="tx1"/>
                </a:solidFill>
              </a:rPr>
              <a:t>Software</a:t>
            </a:r>
            <a:br>
              <a:rPr lang="en-US" dirty="0"/>
            </a:br>
            <a:endParaRPr lang="en-US" dirty="0"/>
          </a:p>
        </p:txBody>
      </p:sp>
    </p:spTree>
    <p:extLst>
      <p:ext uri="{BB962C8B-B14F-4D97-AF65-F5344CB8AC3E}">
        <p14:creationId xmlns:p14="http://schemas.microsoft.com/office/powerpoint/2010/main" val="28390257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tx1"/>
                </a:solidFill>
              </a:rPr>
              <a:t>Application and  System Software  Examples</a:t>
            </a:r>
          </a:p>
        </p:txBody>
      </p:sp>
      <p:graphicFrame>
        <p:nvGraphicFramePr>
          <p:cNvPr id="5" name="Table 4"/>
          <p:cNvGraphicFramePr>
            <a:graphicFrameLocks noGrp="1"/>
          </p:cNvGraphicFramePr>
          <p:nvPr>
            <p:extLst>
              <p:ext uri="{D42A27DB-BD31-4B8C-83A1-F6EECF244321}">
                <p14:modId xmlns:p14="http://schemas.microsoft.com/office/powerpoint/2010/main" val="1113154503"/>
              </p:ext>
            </p:extLst>
          </p:nvPr>
        </p:nvGraphicFramePr>
        <p:xfrm>
          <a:off x="381000" y="1278731"/>
          <a:ext cx="8229600" cy="2972181"/>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dirty="0"/>
                        <a:t>Application Software</a:t>
                      </a:r>
                    </a:p>
                  </a:txBody>
                  <a:tcPr anchor="ctr">
                    <a:lnL>
                      <a:noFill/>
                    </a:lnL>
                    <a:lnR>
                      <a:noFill/>
                    </a:lnR>
                    <a:lnT>
                      <a:noFill/>
                    </a:lnT>
                    <a:lnB>
                      <a:noFill/>
                    </a:lnB>
                    <a:solidFill>
                      <a:schemeClr val="accent1">
                        <a:lumMod val="60000"/>
                        <a:lumOff val="40000"/>
                      </a:schemeClr>
                    </a:solidFill>
                  </a:tcPr>
                </a:tc>
                <a:tc>
                  <a:txBody>
                    <a:bodyPr/>
                    <a:lstStyle/>
                    <a:p>
                      <a:r>
                        <a:rPr lang="en-US" dirty="0"/>
                        <a:t>Systems Software</a:t>
                      </a:r>
                    </a:p>
                  </a:txBody>
                  <a:tcPr anchor="ctr">
                    <a:lnL>
                      <a:noFill/>
                    </a:lnL>
                    <a:lnR>
                      <a:noFill/>
                    </a:lnR>
                    <a:lnT>
                      <a:noFill/>
                    </a:lnT>
                    <a:lnB>
                      <a:noFill/>
                    </a:lnB>
                    <a:solidFill>
                      <a:schemeClr val="accent1">
                        <a:lumMod val="60000"/>
                        <a:lumOff val="40000"/>
                      </a:schemeClr>
                    </a:solidFill>
                  </a:tcPr>
                </a:tc>
                <a:extLst>
                  <a:ext uri="{0D108BD9-81ED-4DB2-BD59-A6C34878D82A}">
                    <a16:rowId xmlns:a16="http://schemas.microsoft.com/office/drawing/2014/main" val="10000"/>
                  </a:ext>
                </a:extLst>
              </a:tr>
              <a:tr h="0">
                <a:tc>
                  <a:txBody>
                    <a:bodyPr/>
                    <a:lstStyle/>
                    <a:p>
                      <a:pPr>
                        <a:lnSpc>
                          <a:spcPct val="150000"/>
                        </a:lnSpc>
                        <a:buFont typeface="Arial"/>
                        <a:buNone/>
                      </a:pPr>
                      <a:r>
                        <a:rPr lang="en-US" sz="1600" dirty="0">
                          <a:solidFill>
                            <a:schemeClr val="tx1"/>
                          </a:solidFill>
                        </a:rPr>
                        <a:t>Word processors</a:t>
                      </a:r>
                    </a:p>
                    <a:p>
                      <a:pPr>
                        <a:lnSpc>
                          <a:spcPct val="150000"/>
                        </a:lnSpc>
                        <a:buFont typeface="Arial"/>
                        <a:buNone/>
                      </a:pPr>
                      <a:r>
                        <a:rPr lang="en-US" sz="1600" dirty="0">
                          <a:solidFill>
                            <a:schemeClr val="tx1"/>
                          </a:solidFill>
                        </a:rPr>
                        <a:t>Games</a:t>
                      </a:r>
                    </a:p>
                    <a:p>
                      <a:pPr>
                        <a:lnSpc>
                          <a:spcPct val="150000"/>
                        </a:lnSpc>
                        <a:buFont typeface="Arial"/>
                        <a:buNone/>
                      </a:pPr>
                      <a:r>
                        <a:rPr lang="en-US" sz="1600" dirty="0">
                          <a:solidFill>
                            <a:schemeClr val="tx1"/>
                          </a:solidFill>
                        </a:rPr>
                        <a:t>Spreadsheets</a:t>
                      </a:r>
                    </a:p>
                    <a:p>
                      <a:pPr>
                        <a:lnSpc>
                          <a:spcPct val="150000"/>
                        </a:lnSpc>
                        <a:buFont typeface="Arial"/>
                        <a:buNone/>
                      </a:pPr>
                      <a:r>
                        <a:rPr lang="en-US" sz="1600" dirty="0">
                          <a:solidFill>
                            <a:schemeClr val="tx1"/>
                          </a:solidFill>
                        </a:rPr>
                        <a:t>Database systems</a:t>
                      </a:r>
                    </a:p>
                    <a:p>
                      <a:pPr>
                        <a:lnSpc>
                          <a:spcPct val="150000"/>
                        </a:lnSpc>
                        <a:buFont typeface="Arial"/>
                        <a:buNone/>
                      </a:pPr>
                      <a:r>
                        <a:rPr lang="en-US" sz="1600" dirty="0">
                          <a:solidFill>
                            <a:schemeClr val="tx1"/>
                          </a:solidFill>
                        </a:rPr>
                        <a:t>Web browsers</a:t>
                      </a:r>
                    </a:p>
                    <a:p>
                      <a:pPr>
                        <a:lnSpc>
                          <a:spcPct val="150000"/>
                        </a:lnSpc>
                        <a:buFont typeface="Arial"/>
                        <a:buNone/>
                      </a:pPr>
                      <a:r>
                        <a:rPr lang="en-US" sz="1600" dirty="0">
                          <a:solidFill>
                            <a:schemeClr val="tx1"/>
                          </a:solidFill>
                        </a:rPr>
                        <a:t>Notepad</a:t>
                      </a:r>
                    </a:p>
                    <a:p>
                      <a:pPr>
                        <a:lnSpc>
                          <a:spcPct val="150000"/>
                        </a:lnSpc>
                        <a:buFont typeface="Arial"/>
                        <a:buNone/>
                      </a:pPr>
                      <a:r>
                        <a:rPr lang="en-US" sz="1600" dirty="0">
                          <a:solidFill>
                            <a:schemeClr val="tx1"/>
                          </a:solidFill>
                        </a:rPr>
                        <a:t>MS paint</a:t>
                      </a:r>
                    </a:p>
                  </a:txBody>
                  <a:tcPr anchor="ctr">
                    <a:lnL>
                      <a:noFill/>
                    </a:lnL>
                    <a:lnR>
                      <a:noFill/>
                    </a:lnR>
                    <a:lnT>
                      <a:noFill/>
                    </a:lnT>
                    <a:lnB>
                      <a:noFill/>
                    </a:lnB>
                    <a:solidFill>
                      <a:schemeClr val="bg1">
                        <a:lumMod val="95000"/>
                      </a:schemeClr>
                    </a:solidFill>
                  </a:tcPr>
                </a:tc>
                <a:tc>
                  <a:txBody>
                    <a:bodyPr/>
                    <a:lstStyle/>
                    <a:p>
                      <a:pPr>
                        <a:lnSpc>
                          <a:spcPct val="150000"/>
                        </a:lnSpc>
                        <a:buFont typeface="Arial"/>
                        <a:buNone/>
                      </a:pPr>
                      <a:r>
                        <a:rPr lang="en-US" sz="1600" dirty="0">
                          <a:solidFill>
                            <a:schemeClr val="tx1"/>
                          </a:solidFill>
                        </a:rPr>
                        <a:t>Operating system</a:t>
                      </a:r>
                    </a:p>
                    <a:p>
                      <a:pPr>
                        <a:lnSpc>
                          <a:spcPct val="150000"/>
                        </a:lnSpc>
                        <a:buFont typeface="Arial"/>
                        <a:buNone/>
                      </a:pPr>
                      <a:r>
                        <a:rPr lang="en-US" sz="1600" dirty="0">
                          <a:solidFill>
                            <a:schemeClr val="tx1"/>
                          </a:solidFill>
                        </a:rPr>
                        <a:t>Networking system</a:t>
                      </a:r>
                    </a:p>
                    <a:p>
                      <a:pPr>
                        <a:lnSpc>
                          <a:spcPct val="150000"/>
                        </a:lnSpc>
                        <a:buFont typeface="Arial"/>
                        <a:buNone/>
                      </a:pPr>
                      <a:r>
                        <a:rPr lang="en-US" sz="1600" dirty="0">
                          <a:solidFill>
                            <a:schemeClr val="tx1"/>
                          </a:solidFill>
                        </a:rPr>
                        <a:t>Programming language software</a:t>
                      </a:r>
                    </a:p>
                    <a:p>
                      <a:pPr>
                        <a:lnSpc>
                          <a:spcPct val="150000"/>
                        </a:lnSpc>
                        <a:buFont typeface="Arial"/>
                        <a:buNone/>
                      </a:pPr>
                      <a:r>
                        <a:rPr lang="en-US" sz="1600" dirty="0">
                          <a:solidFill>
                            <a:schemeClr val="tx1"/>
                          </a:solidFill>
                        </a:rPr>
                        <a:t>Web site server</a:t>
                      </a: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078615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048000" y="1888331"/>
            <a:ext cx="3048000" cy="2590800"/>
          </a:xfrm>
          <a:prstGeom prst="rect">
            <a:avLst/>
          </a:prstGeom>
          <a:blipFill>
            <a:blip r:embed="rId2"/>
            <a:stretch>
              <a:fillRect/>
            </a:stretch>
          </a:blip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6" name="Rectangle 5"/>
          <p:cNvSpPr/>
          <p:nvPr/>
        </p:nvSpPr>
        <p:spPr>
          <a:xfrm>
            <a:off x="1676400" y="669131"/>
            <a:ext cx="5638083"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Jokerman" panose="04090605060D06020702" pitchFamily="82" charset="0"/>
              </a:rPr>
              <a:t>What is an OS</a:t>
            </a:r>
          </a:p>
        </p:txBody>
      </p:sp>
    </p:spTree>
    <p:extLst>
      <p:ext uri="{BB962C8B-B14F-4D97-AF65-F5344CB8AC3E}">
        <p14:creationId xmlns:p14="http://schemas.microsoft.com/office/powerpoint/2010/main" val="22654238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85800" y="1278731"/>
            <a:ext cx="7848600" cy="3201195"/>
          </a:xfrm>
        </p:spPr>
        <p:txBody>
          <a:bodyPr/>
          <a:lstStyle/>
          <a:p>
            <a:r>
              <a:rPr lang="en-US" dirty="0">
                <a:solidFill>
                  <a:schemeClr val="tx1"/>
                </a:solidFill>
              </a:rPr>
              <a:t>An </a:t>
            </a:r>
            <a:r>
              <a:rPr lang="en-US" b="1" dirty="0">
                <a:solidFill>
                  <a:schemeClr val="tx1"/>
                </a:solidFill>
              </a:rPr>
              <a:t>Operating system</a:t>
            </a:r>
            <a:r>
              <a:rPr lang="en-US" dirty="0">
                <a:solidFill>
                  <a:schemeClr val="tx1"/>
                </a:solidFill>
              </a:rPr>
              <a:t> or </a:t>
            </a:r>
            <a:r>
              <a:rPr lang="en-US" b="1" dirty="0">
                <a:solidFill>
                  <a:schemeClr val="tx1"/>
                </a:solidFill>
              </a:rPr>
              <a:t>OS</a:t>
            </a:r>
            <a:r>
              <a:rPr lang="en-US" dirty="0">
                <a:solidFill>
                  <a:schemeClr val="tx1"/>
                </a:solidFill>
              </a:rPr>
              <a:t> is a software program that enables the computer hardware to communicate and operate with the computer software. </a:t>
            </a:r>
          </a:p>
          <a:p>
            <a:endParaRPr lang="en-US" dirty="0">
              <a:solidFill>
                <a:schemeClr val="tx1"/>
              </a:solidFill>
            </a:endParaRPr>
          </a:p>
          <a:p>
            <a:r>
              <a:rPr lang="en-US" sz="1800" b="1" dirty="0">
                <a:solidFill>
                  <a:schemeClr val="tx1"/>
                </a:solidFill>
              </a:rPr>
              <a:t>Examples of computer operating systems</a:t>
            </a:r>
          </a:p>
          <a:p>
            <a:endParaRPr lang="en-US" b="1" dirty="0"/>
          </a:p>
          <a:p>
            <a:pPr marL="285750" indent="-285750">
              <a:buClrTx/>
              <a:buFont typeface="Arial" panose="020B0604020202020204" pitchFamily="34" charset="0"/>
              <a:buChar char="•"/>
            </a:pPr>
            <a:r>
              <a:rPr lang="en-US" sz="1400" b="1" dirty="0">
                <a:solidFill>
                  <a:schemeClr val="tx1"/>
                </a:solidFill>
              </a:rPr>
              <a:t>Microsoft Windows 7 or 10</a:t>
            </a:r>
            <a:r>
              <a:rPr lang="en-US" sz="1400" dirty="0">
                <a:solidFill>
                  <a:schemeClr val="tx1"/>
                </a:solidFill>
              </a:rPr>
              <a:t> </a:t>
            </a:r>
          </a:p>
          <a:p>
            <a:pPr marL="285750" indent="-285750">
              <a:buClrTx/>
              <a:buFont typeface="Arial" panose="020B0604020202020204" pitchFamily="34" charset="0"/>
              <a:buChar char="•"/>
            </a:pPr>
            <a:r>
              <a:rPr lang="en-US" sz="1400" b="1" dirty="0">
                <a:solidFill>
                  <a:schemeClr val="tx1"/>
                </a:solidFill>
              </a:rPr>
              <a:t>Apple MacOS</a:t>
            </a:r>
            <a:r>
              <a:rPr lang="en-US" sz="1400" dirty="0">
                <a:solidFill>
                  <a:schemeClr val="tx1"/>
                </a:solidFill>
              </a:rPr>
              <a:t> </a:t>
            </a:r>
          </a:p>
          <a:p>
            <a:pPr marL="285750" indent="-285750">
              <a:buClrTx/>
              <a:buFont typeface="Arial" panose="020B0604020202020204" pitchFamily="34" charset="0"/>
              <a:buChar char="•"/>
            </a:pPr>
            <a:r>
              <a:rPr lang="en-US" sz="1400" b="1" dirty="0">
                <a:solidFill>
                  <a:schemeClr val="tx1"/>
                </a:solidFill>
              </a:rPr>
              <a:t>Ubuntu Linux</a:t>
            </a:r>
            <a:br>
              <a:rPr lang="en-US" sz="1400" dirty="0">
                <a:solidFill>
                  <a:schemeClr val="tx1"/>
                </a:solidFill>
              </a:rPr>
            </a:br>
            <a:r>
              <a:rPr lang="en-US" sz="1400" b="1" dirty="0">
                <a:solidFill>
                  <a:schemeClr val="tx1"/>
                </a:solidFill>
              </a:rPr>
              <a:t>Google Android </a:t>
            </a:r>
          </a:p>
          <a:p>
            <a:pPr marL="285750" indent="-285750">
              <a:buClrTx/>
              <a:buFont typeface="Arial" panose="020B0604020202020204" pitchFamily="34" charset="0"/>
              <a:buChar char="•"/>
            </a:pPr>
            <a:r>
              <a:rPr lang="en-US" sz="1400" b="1" dirty="0">
                <a:solidFill>
                  <a:schemeClr val="tx1"/>
                </a:solidFill>
              </a:rPr>
              <a:t>iOS</a:t>
            </a:r>
            <a:endParaRPr lang="en-US" sz="1400"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Operating System</a:t>
            </a:r>
          </a:p>
        </p:txBody>
      </p:sp>
    </p:spTree>
    <p:extLst>
      <p:ext uri="{BB962C8B-B14F-4D97-AF65-F5344CB8AC3E}">
        <p14:creationId xmlns:p14="http://schemas.microsoft.com/office/powerpoint/2010/main" val="36073933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0316" y="859630"/>
            <a:ext cx="4267200" cy="3429001"/>
          </a:xfrm>
        </p:spPr>
        <p:txBody>
          <a:bodyPr>
            <a:normAutofit/>
          </a:bodyPr>
          <a:lstStyle/>
          <a:p>
            <a:pPr marL="171450" indent="-171450">
              <a:lnSpc>
                <a:spcPct val="200000"/>
              </a:lnSpc>
              <a:buClrTx/>
              <a:buFont typeface="Arial" panose="020B0604020202020204" pitchFamily="34" charset="0"/>
              <a:buChar char="•"/>
            </a:pPr>
            <a:r>
              <a:rPr lang="en-US" sz="1400" dirty="0">
                <a:solidFill>
                  <a:schemeClr val="tx1"/>
                </a:solidFill>
              </a:rPr>
              <a:t>A process is a program in execution.</a:t>
            </a:r>
          </a:p>
          <a:p>
            <a:pPr marL="171450" indent="-171450">
              <a:lnSpc>
                <a:spcPct val="200000"/>
              </a:lnSpc>
              <a:buClrTx/>
              <a:buFont typeface="Arial" panose="020B0604020202020204" pitchFamily="34" charset="0"/>
              <a:buChar char="•"/>
            </a:pPr>
            <a:r>
              <a:rPr lang="en-US" sz="1400" dirty="0">
                <a:solidFill>
                  <a:schemeClr val="tx1"/>
                </a:solidFill>
              </a:rPr>
              <a:t>It contains the program code and its current activity.</a:t>
            </a:r>
          </a:p>
          <a:p>
            <a:pPr marL="171450" indent="-171450">
              <a:lnSpc>
                <a:spcPct val="200000"/>
              </a:lnSpc>
              <a:buClrTx/>
              <a:buFont typeface="Arial" panose="020B0604020202020204" pitchFamily="34" charset="0"/>
              <a:buChar char="•"/>
            </a:pPr>
            <a:r>
              <a:rPr lang="en-US" sz="1400" dirty="0">
                <a:solidFill>
                  <a:schemeClr val="tx1"/>
                </a:solidFill>
              </a:rPr>
              <a:t>Several processes may be associated with the same program; for example, opening up several instances of the same program often means more than one process is being executed</a:t>
            </a:r>
          </a:p>
          <a:p>
            <a:endParaRPr lang="en-US" sz="1600" dirty="0"/>
          </a:p>
        </p:txBody>
      </p:sp>
      <p:sp>
        <p:nvSpPr>
          <p:cNvPr id="4" name="Title 3"/>
          <p:cNvSpPr>
            <a:spLocks noGrp="1"/>
          </p:cNvSpPr>
          <p:nvPr>
            <p:ph type="title"/>
          </p:nvPr>
        </p:nvSpPr>
        <p:spPr/>
        <p:txBody>
          <a:bodyPr/>
          <a:lstStyle/>
          <a:p>
            <a:r>
              <a:rPr lang="en-US" dirty="0">
                <a:solidFill>
                  <a:schemeClr val="tx1"/>
                </a:solidFill>
              </a:rPr>
              <a:t>Processes &amp; Processes Management</a:t>
            </a:r>
          </a:p>
        </p:txBody>
      </p:sp>
      <p:sp>
        <p:nvSpPr>
          <p:cNvPr id="5" name="Rectangle 4"/>
          <p:cNvSpPr/>
          <p:nvPr/>
        </p:nvSpPr>
        <p:spPr bwMode="auto">
          <a:xfrm>
            <a:off x="5410200" y="881605"/>
            <a:ext cx="3048000" cy="1916721"/>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grpSp>
        <p:nvGrpSpPr>
          <p:cNvPr id="27" name="Group 26">
            <a:extLst>
              <a:ext uri="{FF2B5EF4-FFF2-40B4-BE49-F238E27FC236}">
                <a16:creationId xmlns:a16="http://schemas.microsoft.com/office/drawing/2014/main" id="{D17B48AA-F82A-487D-931C-38BA3FD53596}"/>
              </a:ext>
            </a:extLst>
          </p:cNvPr>
          <p:cNvGrpSpPr/>
          <p:nvPr/>
        </p:nvGrpSpPr>
        <p:grpSpPr>
          <a:xfrm>
            <a:off x="4572000" y="2955131"/>
            <a:ext cx="4510285" cy="2006077"/>
            <a:chOff x="3616625" y="6993731"/>
            <a:chExt cx="6441775" cy="2743200"/>
          </a:xfrm>
        </p:grpSpPr>
        <p:sp>
          <p:nvSpPr>
            <p:cNvPr id="7" name="AutoShape 9">
              <a:extLst>
                <a:ext uri="{FF2B5EF4-FFF2-40B4-BE49-F238E27FC236}">
                  <a16:creationId xmlns:a16="http://schemas.microsoft.com/office/drawing/2014/main" id="{7E8CA0EB-4102-4115-B851-299DFD82D07F}"/>
                </a:ext>
              </a:extLst>
            </p:cNvPr>
            <p:cNvSpPr>
              <a:spLocks noChangeArrowheads="1"/>
            </p:cNvSpPr>
            <p:nvPr/>
          </p:nvSpPr>
          <p:spPr bwMode="auto">
            <a:xfrm>
              <a:off x="4304582" y="7450931"/>
              <a:ext cx="1125747" cy="609600"/>
            </a:xfrm>
            <a:prstGeom prst="parallelogram">
              <a:avLst>
                <a:gd name="adj" fmla="val 56250"/>
              </a:avLst>
            </a:prstGeom>
            <a:solidFill>
              <a:schemeClr val="bg1"/>
            </a:solidFill>
            <a:ln w="9525">
              <a:solidFill>
                <a:schemeClr val="tx1"/>
              </a:solidFill>
              <a:miter lim="800000"/>
              <a:headEnd/>
              <a:tailEnd/>
            </a:ln>
            <a:effectLst>
              <a:outerShdw dist="107763" dir="18900000" algn="ctr" rotWithShape="0">
                <a:schemeClr val="bg2"/>
              </a:outerShdw>
            </a:effectLst>
          </p:spPr>
          <p:txBody>
            <a:bodyPr wrap="none" anchor="ctr"/>
            <a:lstStyle/>
            <a:p>
              <a:pPr algn="ctr" eaLnBrk="0" hangingPunct="0"/>
              <a:r>
                <a:rPr lang="en-US" altLang="en-US" sz="700" dirty="0"/>
                <a:t>Data</a:t>
              </a:r>
            </a:p>
          </p:txBody>
        </p:sp>
        <p:sp>
          <p:nvSpPr>
            <p:cNvPr id="8" name="Oval 10">
              <a:extLst>
                <a:ext uri="{FF2B5EF4-FFF2-40B4-BE49-F238E27FC236}">
                  <a16:creationId xmlns:a16="http://schemas.microsoft.com/office/drawing/2014/main" id="{8100DEB3-2FD9-412D-89C2-8ACFC9C8A8D9}"/>
                </a:ext>
              </a:extLst>
            </p:cNvPr>
            <p:cNvSpPr>
              <a:spLocks noChangeArrowheads="1"/>
            </p:cNvSpPr>
            <p:nvPr/>
          </p:nvSpPr>
          <p:spPr bwMode="auto">
            <a:xfrm>
              <a:off x="5993202" y="7984331"/>
              <a:ext cx="938123" cy="457200"/>
            </a:xfrm>
            <a:prstGeom prst="ellipse">
              <a:avLst/>
            </a:prstGeom>
            <a:solidFill>
              <a:schemeClr val="bg1"/>
            </a:solidFill>
            <a:ln w="9525">
              <a:solidFill>
                <a:schemeClr val="tx1"/>
              </a:solidFill>
              <a:round/>
              <a:headEnd/>
              <a:tailEnd/>
            </a:ln>
            <a:effectLst>
              <a:outerShdw dist="107763" dir="18900000" algn="ctr" rotWithShape="0">
                <a:schemeClr val="bg2"/>
              </a:outerShdw>
            </a:effectLst>
          </p:spPr>
          <p:txBody>
            <a:bodyPr wrap="none" anchor="ctr"/>
            <a:lstStyle/>
            <a:p>
              <a:pPr algn="ctr" eaLnBrk="0" hangingPunct="0"/>
              <a:r>
                <a:rPr lang="en-US" altLang="en-US" sz="700"/>
                <a:t>Process</a:t>
              </a:r>
            </a:p>
          </p:txBody>
        </p:sp>
        <p:sp>
          <p:nvSpPr>
            <p:cNvPr id="9" name="Line 11">
              <a:extLst>
                <a:ext uri="{FF2B5EF4-FFF2-40B4-BE49-F238E27FC236}">
                  <a16:creationId xmlns:a16="http://schemas.microsoft.com/office/drawing/2014/main" id="{AA477523-5DE1-468A-8FA3-AE247A97E263}"/>
                </a:ext>
              </a:extLst>
            </p:cNvPr>
            <p:cNvSpPr>
              <a:spLocks noChangeShapeType="1"/>
            </p:cNvSpPr>
            <p:nvPr/>
          </p:nvSpPr>
          <p:spPr bwMode="auto">
            <a:xfrm>
              <a:off x="6493534" y="8441531"/>
              <a:ext cx="0" cy="6858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700"/>
            </a:p>
          </p:txBody>
        </p:sp>
        <p:sp>
          <p:nvSpPr>
            <p:cNvPr id="10" name="Rectangle 12">
              <a:extLst>
                <a:ext uri="{FF2B5EF4-FFF2-40B4-BE49-F238E27FC236}">
                  <a16:creationId xmlns:a16="http://schemas.microsoft.com/office/drawing/2014/main" id="{01363F2C-689E-4ECB-8108-272AC68D50CC}"/>
                </a:ext>
              </a:extLst>
            </p:cNvPr>
            <p:cNvSpPr>
              <a:spLocks noChangeArrowheads="1"/>
            </p:cNvSpPr>
            <p:nvPr/>
          </p:nvSpPr>
          <p:spPr bwMode="auto">
            <a:xfrm rot="16200000">
              <a:off x="8200845" y="7287748"/>
              <a:ext cx="838200" cy="250166"/>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sz="700"/>
                <a:t>Stack</a:t>
              </a:r>
            </a:p>
          </p:txBody>
        </p:sp>
        <p:sp>
          <p:nvSpPr>
            <p:cNvPr id="11" name="AutoShape 13">
              <a:extLst>
                <a:ext uri="{FF2B5EF4-FFF2-40B4-BE49-F238E27FC236}">
                  <a16:creationId xmlns:a16="http://schemas.microsoft.com/office/drawing/2014/main" id="{313A5DBE-16DF-4443-8B28-EA6EA996D49A}"/>
                </a:ext>
              </a:extLst>
            </p:cNvPr>
            <p:cNvSpPr>
              <a:spLocks noChangeArrowheads="1"/>
            </p:cNvSpPr>
            <p:nvPr/>
          </p:nvSpPr>
          <p:spPr bwMode="auto">
            <a:xfrm>
              <a:off x="3616625" y="8212931"/>
              <a:ext cx="1125747" cy="609600"/>
            </a:xfrm>
            <a:prstGeom prst="parallelogram">
              <a:avLst>
                <a:gd name="adj" fmla="val 56250"/>
              </a:avLst>
            </a:prstGeom>
            <a:solidFill>
              <a:schemeClr val="bg1"/>
            </a:solidFill>
            <a:ln w="9525">
              <a:solidFill>
                <a:schemeClr val="tx1"/>
              </a:solidFill>
              <a:miter lim="800000"/>
              <a:headEnd/>
              <a:tailEnd/>
            </a:ln>
            <a:effectLst>
              <a:outerShdw dist="107763" dir="18900000" algn="ctr" rotWithShape="0">
                <a:schemeClr val="bg2"/>
              </a:outerShdw>
            </a:effectLst>
          </p:spPr>
          <p:txBody>
            <a:bodyPr wrap="none" anchor="ctr"/>
            <a:lstStyle/>
            <a:p>
              <a:pPr algn="ctr" eaLnBrk="0" hangingPunct="0"/>
              <a:r>
                <a:rPr lang="en-US" altLang="en-US" sz="700" dirty="0"/>
                <a:t>Program</a:t>
              </a:r>
            </a:p>
          </p:txBody>
        </p:sp>
        <p:sp>
          <p:nvSpPr>
            <p:cNvPr id="12" name="AutoShape 14">
              <a:extLst>
                <a:ext uri="{FF2B5EF4-FFF2-40B4-BE49-F238E27FC236}">
                  <a16:creationId xmlns:a16="http://schemas.microsoft.com/office/drawing/2014/main" id="{3E470BC9-8691-4D5C-9273-F80FB5EEA3A8}"/>
                </a:ext>
              </a:extLst>
            </p:cNvPr>
            <p:cNvSpPr>
              <a:spLocks noChangeArrowheads="1"/>
            </p:cNvSpPr>
            <p:nvPr/>
          </p:nvSpPr>
          <p:spPr bwMode="auto">
            <a:xfrm>
              <a:off x="4242040" y="9127331"/>
              <a:ext cx="5816360" cy="609600"/>
            </a:xfrm>
            <a:prstGeom prst="roundRect">
              <a:avLst>
                <a:gd name="adj" fmla="val 16667"/>
              </a:avLst>
            </a:prstGeom>
            <a:solidFill>
              <a:schemeClr val="bg1"/>
            </a:solidFill>
            <a:ln w="9525">
              <a:solidFill>
                <a:schemeClr val="tx1"/>
              </a:solidFill>
              <a:round/>
              <a:headEnd/>
              <a:tailEnd/>
            </a:ln>
            <a:effectLst>
              <a:outerShdw dist="107763" dir="18900000" algn="ctr" rotWithShape="0">
                <a:schemeClr val="bg2"/>
              </a:outerShdw>
            </a:effectLst>
          </p:spPr>
          <p:txBody>
            <a:bodyPr wrap="none" anchor="ctr"/>
            <a:lstStyle/>
            <a:p>
              <a:pPr algn="ctr" eaLnBrk="0" hangingPunct="0"/>
              <a:r>
                <a:rPr lang="en-US" altLang="en-US" sz="700"/>
                <a:t>Operating System</a:t>
              </a:r>
            </a:p>
          </p:txBody>
        </p:sp>
        <p:sp>
          <p:nvSpPr>
            <p:cNvPr id="13" name="Line 15">
              <a:extLst>
                <a:ext uri="{FF2B5EF4-FFF2-40B4-BE49-F238E27FC236}">
                  <a16:creationId xmlns:a16="http://schemas.microsoft.com/office/drawing/2014/main" id="{32862BAC-BD36-4807-BD83-BCB316E1E175}"/>
                </a:ext>
              </a:extLst>
            </p:cNvPr>
            <p:cNvSpPr>
              <a:spLocks noChangeShapeType="1"/>
            </p:cNvSpPr>
            <p:nvPr/>
          </p:nvSpPr>
          <p:spPr bwMode="auto">
            <a:xfrm flipV="1">
              <a:off x="4617289" y="8289131"/>
              <a:ext cx="1438455" cy="228600"/>
            </a:xfrm>
            <a:prstGeom prst="line">
              <a:avLst/>
            </a:prstGeom>
            <a:noFill/>
            <a:ln w="9525">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700"/>
            </a:p>
          </p:txBody>
        </p:sp>
        <p:sp>
          <p:nvSpPr>
            <p:cNvPr id="14" name="Line 16">
              <a:extLst>
                <a:ext uri="{FF2B5EF4-FFF2-40B4-BE49-F238E27FC236}">
                  <a16:creationId xmlns:a16="http://schemas.microsoft.com/office/drawing/2014/main" id="{3A882FA3-C30A-4947-90F5-1FDEE359556A}"/>
                </a:ext>
              </a:extLst>
            </p:cNvPr>
            <p:cNvSpPr>
              <a:spLocks noChangeShapeType="1"/>
            </p:cNvSpPr>
            <p:nvPr/>
          </p:nvSpPr>
          <p:spPr bwMode="auto">
            <a:xfrm>
              <a:off x="5305246" y="7755731"/>
              <a:ext cx="750498" cy="381000"/>
            </a:xfrm>
            <a:prstGeom prst="line">
              <a:avLst/>
            </a:prstGeom>
            <a:noFill/>
            <a:ln w="9525">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700"/>
            </a:p>
          </p:txBody>
        </p:sp>
        <p:sp>
          <p:nvSpPr>
            <p:cNvPr id="15" name="Line 17">
              <a:extLst>
                <a:ext uri="{FF2B5EF4-FFF2-40B4-BE49-F238E27FC236}">
                  <a16:creationId xmlns:a16="http://schemas.microsoft.com/office/drawing/2014/main" id="{E244E1FC-834C-4FD5-A2A2-7E79AD6AC494}"/>
                </a:ext>
              </a:extLst>
            </p:cNvPr>
            <p:cNvSpPr>
              <a:spLocks noChangeShapeType="1"/>
            </p:cNvSpPr>
            <p:nvPr/>
          </p:nvSpPr>
          <p:spPr bwMode="auto">
            <a:xfrm flipV="1">
              <a:off x="8119613" y="7450931"/>
              <a:ext cx="375249" cy="76200"/>
            </a:xfrm>
            <a:prstGeom prst="line">
              <a:avLst/>
            </a:prstGeom>
            <a:noFill/>
            <a:ln w="9525">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700"/>
            </a:p>
          </p:txBody>
        </p:sp>
        <p:sp>
          <p:nvSpPr>
            <p:cNvPr id="16" name="Oval 18">
              <a:extLst>
                <a:ext uri="{FF2B5EF4-FFF2-40B4-BE49-F238E27FC236}">
                  <a16:creationId xmlns:a16="http://schemas.microsoft.com/office/drawing/2014/main" id="{37ACC802-3A70-4BC9-A8AE-18EB5C7E9346}"/>
                </a:ext>
              </a:extLst>
            </p:cNvPr>
            <p:cNvSpPr>
              <a:spLocks noChangeArrowheads="1"/>
            </p:cNvSpPr>
            <p:nvPr/>
          </p:nvSpPr>
          <p:spPr bwMode="auto">
            <a:xfrm>
              <a:off x="7181492" y="7450931"/>
              <a:ext cx="938123" cy="228600"/>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700" dirty="0"/>
                <a:t>Thread</a:t>
              </a:r>
            </a:p>
          </p:txBody>
        </p:sp>
        <p:sp>
          <p:nvSpPr>
            <p:cNvPr id="17" name="Oval 19">
              <a:extLst>
                <a:ext uri="{FF2B5EF4-FFF2-40B4-BE49-F238E27FC236}">
                  <a16:creationId xmlns:a16="http://schemas.microsoft.com/office/drawing/2014/main" id="{B8E4695A-9E29-427B-8A0B-27C0C7566BFE}"/>
                </a:ext>
              </a:extLst>
            </p:cNvPr>
            <p:cNvSpPr>
              <a:spLocks noChangeArrowheads="1"/>
            </p:cNvSpPr>
            <p:nvPr/>
          </p:nvSpPr>
          <p:spPr bwMode="auto">
            <a:xfrm>
              <a:off x="7181492" y="7755731"/>
              <a:ext cx="938123" cy="228600"/>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700"/>
                <a:t>Thread</a:t>
              </a:r>
            </a:p>
          </p:txBody>
        </p:sp>
        <p:sp>
          <p:nvSpPr>
            <p:cNvPr id="18" name="Oval 20">
              <a:extLst>
                <a:ext uri="{FF2B5EF4-FFF2-40B4-BE49-F238E27FC236}">
                  <a16:creationId xmlns:a16="http://schemas.microsoft.com/office/drawing/2014/main" id="{15C1BCFE-3064-4CFE-BECB-8E0AFFAAD86E}"/>
                </a:ext>
              </a:extLst>
            </p:cNvPr>
            <p:cNvSpPr>
              <a:spLocks noChangeArrowheads="1"/>
            </p:cNvSpPr>
            <p:nvPr/>
          </p:nvSpPr>
          <p:spPr bwMode="auto">
            <a:xfrm>
              <a:off x="7181492" y="8593931"/>
              <a:ext cx="938123" cy="228600"/>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700"/>
                <a:t>Thread</a:t>
              </a:r>
            </a:p>
          </p:txBody>
        </p:sp>
        <p:sp>
          <p:nvSpPr>
            <p:cNvPr id="19" name="Rectangle 21">
              <a:extLst>
                <a:ext uri="{FF2B5EF4-FFF2-40B4-BE49-F238E27FC236}">
                  <a16:creationId xmlns:a16="http://schemas.microsoft.com/office/drawing/2014/main" id="{744BD5AE-FE88-4A11-AA91-3C452C9F7ADD}"/>
                </a:ext>
              </a:extLst>
            </p:cNvPr>
            <p:cNvSpPr>
              <a:spLocks noChangeArrowheads="1"/>
            </p:cNvSpPr>
            <p:nvPr/>
          </p:nvSpPr>
          <p:spPr bwMode="auto">
            <a:xfrm rot="16200000">
              <a:off x="8513553" y="7897348"/>
              <a:ext cx="838200" cy="250166"/>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sz="700"/>
                <a:t>Stack</a:t>
              </a:r>
            </a:p>
          </p:txBody>
        </p:sp>
        <p:sp>
          <p:nvSpPr>
            <p:cNvPr id="20" name="Line 22">
              <a:extLst>
                <a:ext uri="{FF2B5EF4-FFF2-40B4-BE49-F238E27FC236}">
                  <a16:creationId xmlns:a16="http://schemas.microsoft.com/office/drawing/2014/main" id="{27C33253-0F50-4639-90CE-4FCAD0F0BDFA}"/>
                </a:ext>
              </a:extLst>
            </p:cNvPr>
            <p:cNvSpPr>
              <a:spLocks noChangeShapeType="1"/>
            </p:cNvSpPr>
            <p:nvPr/>
          </p:nvSpPr>
          <p:spPr bwMode="auto">
            <a:xfrm>
              <a:off x="8119613" y="7984331"/>
              <a:ext cx="687957" cy="0"/>
            </a:xfrm>
            <a:prstGeom prst="line">
              <a:avLst/>
            </a:prstGeom>
            <a:noFill/>
            <a:ln w="9525">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700"/>
            </a:p>
          </p:txBody>
        </p:sp>
        <p:sp>
          <p:nvSpPr>
            <p:cNvPr id="21" name="Line 23">
              <a:extLst>
                <a:ext uri="{FF2B5EF4-FFF2-40B4-BE49-F238E27FC236}">
                  <a16:creationId xmlns:a16="http://schemas.microsoft.com/office/drawing/2014/main" id="{33BAD52D-8804-4842-AAA1-5C807DCB48D0}"/>
                </a:ext>
              </a:extLst>
            </p:cNvPr>
            <p:cNvSpPr>
              <a:spLocks noChangeShapeType="1"/>
            </p:cNvSpPr>
            <p:nvPr/>
          </p:nvSpPr>
          <p:spPr bwMode="auto">
            <a:xfrm flipV="1">
              <a:off x="8119613" y="8670131"/>
              <a:ext cx="1000664" cy="76200"/>
            </a:xfrm>
            <a:prstGeom prst="line">
              <a:avLst/>
            </a:prstGeom>
            <a:noFill/>
            <a:ln w="9525">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700"/>
            </a:p>
          </p:txBody>
        </p:sp>
        <p:sp>
          <p:nvSpPr>
            <p:cNvPr id="22" name="Text Box 24">
              <a:extLst>
                <a:ext uri="{FF2B5EF4-FFF2-40B4-BE49-F238E27FC236}">
                  <a16:creationId xmlns:a16="http://schemas.microsoft.com/office/drawing/2014/main" id="{B9C1552B-266D-439A-BD60-F610F7469F00}"/>
                </a:ext>
              </a:extLst>
            </p:cNvPr>
            <p:cNvSpPr txBox="1">
              <a:spLocks noChangeArrowheads="1"/>
            </p:cNvSpPr>
            <p:nvPr/>
          </p:nvSpPr>
          <p:spPr bwMode="auto">
            <a:xfrm>
              <a:off x="7481170" y="8025606"/>
              <a:ext cx="452822" cy="220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700"/>
                <a:t>…</a:t>
              </a:r>
            </a:p>
          </p:txBody>
        </p:sp>
        <p:sp>
          <p:nvSpPr>
            <p:cNvPr id="23" name="Rectangle 25">
              <a:extLst>
                <a:ext uri="{FF2B5EF4-FFF2-40B4-BE49-F238E27FC236}">
                  <a16:creationId xmlns:a16="http://schemas.microsoft.com/office/drawing/2014/main" id="{1A8C3ABF-7C14-4748-9DFF-0CF775B2148B}"/>
                </a:ext>
              </a:extLst>
            </p:cNvPr>
            <p:cNvSpPr>
              <a:spLocks noChangeArrowheads="1"/>
            </p:cNvSpPr>
            <p:nvPr/>
          </p:nvSpPr>
          <p:spPr bwMode="auto">
            <a:xfrm rot="16200000">
              <a:off x="8826261" y="8430748"/>
              <a:ext cx="838200" cy="250166"/>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altLang="en-US" sz="700"/>
                <a:t>Stack</a:t>
              </a:r>
            </a:p>
          </p:txBody>
        </p:sp>
        <p:sp>
          <p:nvSpPr>
            <p:cNvPr id="24" name="Line 26">
              <a:extLst>
                <a:ext uri="{FF2B5EF4-FFF2-40B4-BE49-F238E27FC236}">
                  <a16:creationId xmlns:a16="http://schemas.microsoft.com/office/drawing/2014/main" id="{CBD8333A-DD5A-4635-9ACE-A964E6C11BA5}"/>
                </a:ext>
              </a:extLst>
            </p:cNvPr>
            <p:cNvSpPr>
              <a:spLocks noChangeShapeType="1"/>
            </p:cNvSpPr>
            <p:nvPr/>
          </p:nvSpPr>
          <p:spPr bwMode="auto">
            <a:xfrm flipV="1">
              <a:off x="6743702" y="7603331"/>
              <a:ext cx="562874" cy="457200"/>
            </a:xfrm>
            <a:prstGeom prst="line">
              <a:avLst/>
            </a:prstGeom>
            <a:noFill/>
            <a:ln w="9525">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700"/>
            </a:p>
          </p:txBody>
        </p:sp>
        <p:sp>
          <p:nvSpPr>
            <p:cNvPr id="25" name="Line 27">
              <a:extLst>
                <a:ext uri="{FF2B5EF4-FFF2-40B4-BE49-F238E27FC236}">
                  <a16:creationId xmlns:a16="http://schemas.microsoft.com/office/drawing/2014/main" id="{968022AF-ADB1-47ED-9572-29CB6658FB11}"/>
                </a:ext>
              </a:extLst>
            </p:cNvPr>
            <p:cNvSpPr>
              <a:spLocks noChangeShapeType="1"/>
            </p:cNvSpPr>
            <p:nvPr/>
          </p:nvSpPr>
          <p:spPr bwMode="auto">
            <a:xfrm flipV="1">
              <a:off x="6931328" y="7984331"/>
              <a:ext cx="375249" cy="152400"/>
            </a:xfrm>
            <a:prstGeom prst="line">
              <a:avLst/>
            </a:prstGeom>
            <a:noFill/>
            <a:ln w="9525">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700"/>
            </a:p>
          </p:txBody>
        </p:sp>
        <p:sp>
          <p:nvSpPr>
            <p:cNvPr id="26" name="Line 28">
              <a:extLst>
                <a:ext uri="{FF2B5EF4-FFF2-40B4-BE49-F238E27FC236}">
                  <a16:creationId xmlns:a16="http://schemas.microsoft.com/office/drawing/2014/main" id="{92EF17C4-A37D-4671-A2B9-BF1DD77EAAFD}"/>
                </a:ext>
              </a:extLst>
            </p:cNvPr>
            <p:cNvSpPr>
              <a:spLocks noChangeShapeType="1"/>
            </p:cNvSpPr>
            <p:nvPr/>
          </p:nvSpPr>
          <p:spPr bwMode="auto">
            <a:xfrm>
              <a:off x="6806241" y="8365331"/>
              <a:ext cx="437791" cy="304800"/>
            </a:xfrm>
            <a:prstGeom prst="line">
              <a:avLst/>
            </a:prstGeom>
            <a:noFill/>
            <a:ln w="9525">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700"/>
            </a:p>
          </p:txBody>
        </p:sp>
      </p:grpSp>
    </p:spTree>
    <p:extLst>
      <p:ext uri="{BB962C8B-B14F-4D97-AF65-F5344CB8AC3E}">
        <p14:creationId xmlns:p14="http://schemas.microsoft.com/office/powerpoint/2010/main" val="4045408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Course Objectives</a:t>
            </a:r>
          </a:p>
        </p:txBody>
      </p:sp>
      <p:sp>
        <p:nvSpPr>
          <p:cNvPr id="3" name="Content Placeholder 2"/>
          <p:cNvSpPr>
            <a:spLocks noGrp="1"/>
          </p:cNvSpPr>
          <p:nvPr>
            <p:ph idx="1"/>
          </p:nvPr>
        </p:nvSpPr>
        <p:spPr>
          <a:xfrm>
            <a:off x="322657" y="735806"/>
            <a:ext cx="8530118" cy="3676650"/>
          </a:xfrm>
        </p:spPr>
        <p:txBody>
          <a:bodyPr/>
          <a:lstStyle/>
          <a:p>
            <a:r>
              <a:rPr lang="en-US" dirty="0">
                <a:solidFill>
                  <a:schemeClr val="tx1"/>
                </a:solidFill>
              </a:rPr>
              <a:t>To understand the Operating System basics   </a:t>
            </a:r>
          </a:p>
          <a:p>
            <a:pPr lvl="1"/>
            <a:r>
              <a:rPr lang="en-US" dirty="0">
                <a:solidFill>
                  <a:schemeClr val="tx1"/>
                </a:solidFill>
              </a:rPr>
              <a:t>Hardware, Software, Memory management and Process management </a:t>
            </a:r>
          </a:p>
          <a:p>
            <a:r>
              <a:rPr lang="en-US" dirty="0">
                <a:solidFill>
                  <a:schemeClr val="tx1"/>
                </a:solidFill>
              </a:rPr>
              <a:t>To understand the basics of Computer Networks</a:t>
            </a:r>
          </a:p>
          <a:p>
            <a:pPr lvl="1"/>
            <a:r>
              <a:rPr lang="en-US" dirty="0">
                <a:solidFill>
                  <a:schemeClr val="tx1"/>
                </a:solidFill>
              </a:rPr>
              <a:t>Protocols, IP addresses</a:t>
            </a:r>
          </a:p>
          <a:p>
            <a:pPr marL="0" indent="0">
              <a:buNone/>
            </a:pPr>
            <a:endParaRPr lang="en-US" dirty="0">
              <a:solidFill>
                <a:schemeClr val="tx1"/>
              </a:solidFill>
            </a:endParaRPr>
          </a:p>
        </p:txBody>
      </p:sp>
    </p:spTree>
    <p:extLst>
      <p:ext uri="{BB962C8B-B14F-4D97-AF65-F5344CB8AC3E}">
        <p14:creationId xmlns:p14="http://schemas.microsoft.com/office/powerpoint/2010/main" val="398765188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125934"/>
            <a:ext cx="7620000" cy="2667397"/>
          </a:xfrm>
        </p:spPr>
        <p:txBody>
          <a:bodyPr>
            <a:normAutofit fontScale="85000" lnSpcReduction="10000"/>
          </a:bodyPr>
          <a:lstStyle/>
          <a:p>
            <a:pPr marL="285750" indent="-285750">
              <a:lnSpc>
                <a:spcPct val="200000"/>
              </a:lnSpc>
              <a:buClrTx/>
              <a:buFont typeface="Arial" panose="020B0604020202020204" pitchFamily="34" charset="0"/>
              <a:buChar char="•"/>
            </a:pPr>
            <a:r>
              <a:rPr lang="en-US" sz="1600" b="1" dirty="0">
                <a:solidFill>
                  <a:schemeClr val="tx1"/>
                </a:solidFill>
              </a:rPr>
              <a:t>Process management</a:t>
            </a:r>
            <a:r>
              <a:rPr lang="en-US" sz="1600" dirty="0">
                <a:solidFill>
                  <a:schemeClr val="tx1"/>
                </a:solidFill>
              </a:rPr>
              <a:t> is an integral part of any modern-day operating system (OS). The OS must allocate resources to processes, enable processes to share and exchange information, protect the resources of each process from other processes and enable synchronization among processes. To meet these requirements, the OS must maintain a data structure for each process, which describes the state and resource ownership of that process, and which enables the OS to exert control over each process</a:t>
            </a:r>
          </a:p>
        </p:txBody>
      </p:sp>
      <p:sp>
        <p:nvSpPr>
          <p:cNvPr id="4" name="Title 3"/>
          <p:cNvSpPr>
            <a:spLocks noGrp="1"/>
          </p:cNvSpPr>
          <p:nvPr>
            <p:ph type="title"/>
          </p:nvPr>
        </p:nvSpPr>
        <p:spPr/>
        <p:txBody>
          <a:bodyPr/>
          <a:lstStyle/>
          <a:p>
            <a:r>
              <a:rPr lang="en-US" dirty="0">
                <a:solidFill>
                  <a:schemeClr val="tx1"/>
                </a:solidFill>
              </a:rPr>
              <a:t>Processes Management</a:t>
            </a:r>
            <a:endParaRPr lang="en-US" dirty="0"/>
          </a:p>
        </p:txBody>
      </p:sp>
    </p:spTree>
    <p:extLst>
      <p:ext uri="{BB962C8B-B14F-4D97-AF65-F5344CB8AC3E}">
        <p14:creationId xmlns:p14="http://schemas.microsoft.com/office/powerpoint/2010/main" val="155384695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973931"/>
            <a:ext cx="7772400" cy="3505201"/>
          </a:xfrm>
        </p:spPr>
        <p:txBody>
          <a:bodyPr/>
          <a:lstStyle/>
          <a:p>
            <a:r>
              <a:rPr lang="en-US" sz="1200" b="1" dirty="0">
                <a:solidFill>
                  <a:schemeClr val="tx1"/>
                </a:solidFill>
              </a:rPr>
              <a:t>Program</a:t>
            </a:r>
          </a:p>
          <a:p>
            <a:r>
              <a:rPr lang="en-US" sz="1200" dirty="0">
                <a:solidFill>
                  <a:schemeClr val="tx1"/>
                </a:solidFill>
              </a:rPr>
              <a:t>A program by itself is not a process. It is a static entity made up of program statement while process is a dynamic entity. Program contains the instructions to be executed by processor.</a:t>
            </a:r>
          </a:p>
          <a:p>
            <a:r>
              <a:rPr lang="en-US" sz="1200" dirty="0">
                <a:solidFill>
                  <a:schemeClr val="tx1"/>
                </a:solidFill>
              </a:rPr>
              <a:t>A program takes a space at single place in main memory and continues to stay there. A program does not perform any action by itself.</a:t>
            </a:r>
          </a:p>
          <a:p>
            <a:endParaRPr lang="en-US" sz="1200" dirty="0">
              <a:solidFill>
                <a:schemeClr val="tx1"/>
              </a:solidFill>
            </a:endParaRPr>
          </a:p>
          <a:p>
            <a:r>
              <a:rPr lang="en-US" sz="1200" b="1" dirty="0">
                <a:solidFill>
                  <a:schemeClr val="tx1"/>
                </a:solidFill>
              </a:rPr>
              <a:t>Process States</a:t>
            </a:r>
          </a:p>
          <a:p>
            <a:r>
              <a:rPr lang="en-US" sz="1200" dirty="0">
                <a:solidFill>
                  <a:schemeClr val="tx1"/>
                </a:solidFill>
              </a:rPr>
              <a:t>As a process executes, it changes state. The state of a process is defined as the current activity of the process.</a:t>
            </a:r>
          </a:p>
          <a:p>
            <a:r>
              <a:rPr lang="en-US" sz="1200" dirty="0">
                <a:solidFill>
                  <a:schemeClr val="tx1"/>
                </a:solidFill>
              </a:rPr>
              <a:t>Process can have one of the following five states at a time</a:t>
            </a:r>
          </a:p>
          <a:p>
            <a:endParaRPr lang="en-US" dirty="0"/>
          </a:p>
        </p:txBody>
      </p:sp>
      <p:sp>
        <p:nvSpPr>
          <p:cNvPr id="4" name="Title 3"/>
          <p:cNvSpPr>
            <a:spLocks noGrp="1"/>
          </p:cNvSpPr>
          <p:nvPr>
            <p:ph type="title"/>
          </p:nvPr>
        </p:nvSpPr>
        <p:spPr/>
        <p:txBody>
          <a:bodyPr/>
          <a:lstStyle/>
          <a:p>
            <a:r>
              <a:rPr lang="en-US" dirty="0">
                <a:solidFill>
                  <a:schemeClr val="tx1"/>
                </a:solidFill>
              </a:rPr>
              <a:t>Processes Management</a:t>
            </a:r>
            <a:endParaRPr lang="en-US" dirty="0"/>
          </a:p>
        </p:txBody>
      </p:sp>
    </p:spTree>
    <p:extLst>
      <p:ext uri="{BB962C8B-B14F-4D97-AF65-F5344CB8AC3E}">
        <p14:creationId xmlns:p14="http://schemas.microsoft.com/office/powerpoint/2010/main" val="407769918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Processes States</a:t>
            </a:r>
            <a:endParaRPr lang="en-US" dirty="0"/>
          </a:p>
        </p:txBody>
      </p:sp>
      <p:sp>
        <p:nvSpPr>
          <p:cNvPr id="5" name="Rectangle 4"/>
          <p:cNvSpPr/>
          <p:nvPr/>
        </p:nvSpPr>
        <p:spPr bwMode="auto">
          <a:xfrm>
            <a:off x="1219200" y="1126331"/>
            <a:ext cx="6858000" cy="3657600"/>
          </a:xfrm>
          <a:prstGeom prst="rect">
            <a:avLst/>
          </a:prstGeom>
          <a:blipFill>
            <a:blip r:embed="rId2"/>
            <a:stretch>
              <a:fillRect/>
            </a:stretch>
          </a:blipFill>
          <a:ln w="285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8298537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Processes States</a:t>
            </a:r>
            <a:endParaRPr lang="en-US" dirty="0"/>
          </a:p>
        </p:txBody>
      </p:sp>
      <p:graphicFrame>
        <p:nvGraphicFramePr>
          <p:cNvPr id="5" name="Table 4"/>
          <p:cNvGraphicFramePr>
            <a:graphicFrameLocks noGrp="1"/>
          </p:cNvGraphicFramePr>
          <p:nvPr/>
        </p:nvGraphicFramePr>
        <p:xfrm>
          <a:off x="1143000" y="1202531"/>
          <a:ext cx="7162800" cy="2895599"/>
        </p:xfrm>
        <a:graphic>
          <a:graphicData uri="http://schemas.openxmlformats.org/drawingml/2006/table">
            <a:tbl>
              <a:tblPr>
                <a:tableStyleId>{775DCB02-9BB8-47FD-8907-85C794F793BA}</a:tableStyleId>
              </a:tblPr>
              <a:tblGrid>
                <a:gridCol w="690390">
                  <a:extLst>
                    <a:ext uri="{9D8B030D-6E8A-4147-A177-3AD203B41FA5}">
                      <a16:colId xmlns:a16="http://schemas.microsoft.com/office/drawing/2014/main" val="20000"/>
                    </a:ext>
                  </a:extLst>
                </a:gridCol>
                <a:gridCol w="6472410">
                  <a:extLst>
                    <a:ext uri="{9D8B030D-6E8A-4147-A177-3AD203B41FA5}">
                      <a16:colId xmlns:a16="http://schemas.microsoft.com/office/drawing/2014/main" val="20001"/>
                    </a:ext>
                  </a:extLst>
                </a:gridCol>
              </a:tblGrid>
              <a:tr h="270359">
                <a:tc>
                  <a:txBody>
                    <a:bodyPr/>
                    <a:lstStyle/>
                    <a:p>
                      <a:r>
                        <a:rPr lang="en-US" sz="1100" dirty="0">
                          <a:effectLst/>
                        </a:rPr>
                        <a:t>S.N.</a:t>
                      </a:r>
                    </a:p>
                  </a:txBody>
                  <a:tcPr marL="53874" marR="53874" marT="26937" marB="26937" anchor="ctr"/>
                </a:tc>
                <a:tc>
                  <a:txBody>
                    <a:bodyPr/>
                    <a:lstStyle/>
                    <a:p>
                      <a:r>
                        <a:rPr lang="en-US" sz="1100"/>
                        <a:t>State &amp; Description</a:t>
                      </a:r>
                    </a:p>
                  </a:txBody>
                  <a:tcPr marL="53874" marR="53874" marT="26937" marB="26937" anchor="ctr"/>
                </a:tc>
                <a:extLst>
                  <a:ext uri="{0D108BD9-81ED-4DB2-BD59-A6C34878D82A}">
                    <a16:rowId xmlns:a16="http://schemas.microsoft.com/office/drawing/2014/main" val="10000"/>
                  </a:ext>
                </a:extLst>
              </a:tr>
              <a:tr h="474964">
                <a:tc>
                  <a:txBody>
                    <a:bodyPr/>
                    <a:lstStyle/>
                    <a:p>
                      <a:r>
                        <a:rPr lang="en-US" sz="1100"/>
                        <a:t>1</a:t>
                      </a:r>
                    </a:p>
                  </a:txBody>
                  <a:tcPr marL="53874" marR="53874" marT="26937" marB="26937" anchor="ctr"/>
                </a:tc>
                <a:tc>
                  <a:txBody>
                    <a:bodyPr/>
                    <a:lstStyle/>
                    <a:p>
                      <a:r>
                        <a:rPr lang="en-US" sz="1100"/>
                        <a:t>New</a:t>
                      </a:r>
                      <a:br>
                        <a:rPr lang="en-US" sz="1100"/>
                      </a:br>
                      <a:r>
                        <a:rPr lang="en-US" sz="1100"/>
                        <a:t>The process is being created.</a:t>
                      </a:r>
                    </a:p>
                  </a:txBody>
                  <a:tcPr marL="53874" marR="53874" marT="26937" marB="26937" anchor="ctr"/>
                </a:tc>
                <a:extLst>
                  <a:ext uri="{0D108BD9-81ED-4DB2-BD59-A6C34878D82A}">
                    <a16:rowId xmlns:a16="http://schemas.microsoft.com/office/drawing/2014/main" val="10001"/>
                  </a:ext>
                </a:extLst>
              </a:tr>
              <a:tr h="725384">
                <a:tc>
                  <a:txBody>
                    <a:bodyPr/>
                    <a:lstStyle/>
                    <a:p>
                      <a:r>
                        <a:rPr lang="en-US" sz="1100"/>
                        <a:t>2</a:t>
                      </a:r>
                    </a:p>
                  </a:txBody>
                  <a:tcPr marL="53874" marR="53874" marT="26937" marB="26937" anchor="ctr"/>
                </a:tc>
                <a:tc>
                  <a:txBody>
                    <a:bodyPr/>
                    <a:lstStyle/>
                    <a:p>
                      <a:r>
                        <a:rPr lang="en-US" sz="1100"/>
                        <a:t>Ready</a:t>
                      </a:r>
                      <a:br>
                        <a:rPr lang="en-US" sz="1100"/>
                      </a:br>
                      <a:r>
                        <a:rPr lang="en-US" sz="1100"/>
                        <a:t>The process is waiting to be assigned to a processor. Ready processes are waiting to have the processor allocated to them by the operating system so that they can run.</a:t>
                      </a:r>
                    </a:p>
                  </a:txBody>
                  <a:tcPr marL="53874" marR="53874" marT="26937" marB="26937" anchor="ctr"/>
                </a:tc>
                <a:extLst>
                  <a:ext uri="{0D108BD9-81ED-4DB2-BD59-A6C34878D82A}">
                    <a16:rowId xmlns:a16="http://schemas.microsoft.com/office/drawing/2014/main" val="10002"/>
                  </a:ext>
                </a:extLst>
              </a:tr>
              <a:tr h="474964">
                <a:tc>
                  <a:txBody>
                    <a:bodyPr/>
                    <a:lstStyle/>
                    <a:p>
                      <a:r>
                        <a:rPr lang="en-US" sz="1100" dirty="0"/>
                        <a:t>3</a:t>
                      </a:r>
                    </a:p>
                  </a:txBody>
                  <a:tcPr marL="53874" marR="53874" marT="26937" marB="26937" anchor="ctr"/>
                </a:tc>
                <a:tc>
                  <a:txBody>
                    <a:bodyPr/>
                    <a:lstStyle/>
                    <a:p>
                      <a:r>
                        <a:rPr lang="en-US" sz="1100"/>
                        <a:t>Running</a:t>
                      </a:r>
                      <a:br>
                        <a:rPr lang="en-US" sz="1100"/>
                      </a:br>
                      <a:r>
                        <a:rPr lang="en-US" sz="1100"/>
                        <a:t>Process instructions are being executed (i.e. The process that is currently being executed).</a:t>
                      </a:r>
                    </a:p>
                  </a:txBody>
                  <a:tcPr marL="53874" marR="53874" marT="26937" marB="26937" anchor="ctr"/>
                </a:tc>
                <a:extLst>
                  <a:ext uri="{0D108BD9-81ED-4DB2-BD59-A6C34878D82A}">
                    <a16:rowId xmlns:a16="http://schemas.microsoft.com/office/drawing/2014/main" val="10003"/>
                  </a:ext>
                </a:extLst>
              </a:tr>
              <a:tr h="474964">
                <a:tc>
                  <a:txBody>
                    <a:bodyPr/>
                    <a:lstStyle/>
                    <a:p>
                      <a:r>
                        <a:rPr lang="en-US" sz="1100"/>
                        <a:t>4</a:t>
                      </a:r>
                    </a:p>
                  </a:txBody>
                  <a:tcPr marL="53874" marR="53874" marT="26937" marB="26937" anchor="ctr"/>
                </a:tc>
                <a:tc>
                  <a:txBody>
                    <a:bodyPr/>
                    <a:lstStyle/>
                    <a:p>
                      <a:r>
                        <a:rPr lang="en-US" sz="1100" dirty="0"/>
                        <a:t>Waiting</a:t>
                      </a:r>
                      <a:br>
                        <a:rPr lang="en-US" sz="1100" dirty="0"/>
                      </a:br>
                      <a:r>
                        <a:rPr lang="en-US" sz="1100" dirty="0"/>
                        <a:t>The process is waiting for some event to occur (such as the completion of an I/O</a:t>
                      </a:r>
                      <a:r>
                        <a:rPr lang="en-US" sz="1100" baseline="0" dirty="0"/>
                        <a:t> o</a:t>
                      </a:r>
                      <a:r>
                        <a:rPr lang="en-US" sz="1100" dirty="0"/>
                        <a:t>peration). </a:t>
                      </a:r>
                    </a:p>
                  </a:txBody>
                  <a:tcPr marL="53874" marR="53874" marT="26937" marB="26937" anchor="ctr"/>
                </a:tc>
                <a:extLst>
                  <a:ext uri="{0D108BD9-81ED-4DB2-BD59-A6C34878D82A}">
                    <a16:rowId xmlns:a16="http://schemas.microsoft.com/office/drawing/2014/main" val="10004"/>
                  </a:ext>
                </a:extLst>
              </a:tr>
              <a:tr h="474964">
                <a:tc>
                  <a:txBody>
                    <a:bodyPr/>
                    <a:lstStyle/>
                    <a:p>
                      <a:r>
                        <a:rPr lang="en-US" sz="1100"/>
                        <a:t>5</a:t>
                      </a:r>
                    </a:p>
                  </a:txBody>
                  <a:tcPr marL="53874" marR="53874" marT="26937" marB="26937" anchor="ctr"/>
                </a:tc>
                <a:tc>
                  <a:txBody>
                    <a:bodyPr/>
                    <a:lstStyle/>
                    <a:p>
                      <a:r>
                        <a:rPr lang="en-US" sz="1100" dirty="0"/>
                        <a:t>Terminated</a:t>
                      </a:r>
                      <a:br>
                        <a:rPr lang="en-US" sz="1100" dirty="0"/>
                      </a:br>
                      <a:r>
                        <a:rPr lang="en-US" sz="1100" dirty="0"/>
                        <a:t>The process has finished execution.</a:t>
                      </a:r>
                    </a:p>
                  </a:txBody>
                  <a:tcPr marL="53874" marR="53874" marT="26937" marB="26937"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353259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nvGraphicFramePr>
        <p:xfrm>
          <a:off x="6248400" y="3259931"/>
          <a:ext cx="914400" cy="771525"/>
        </p:xfrm>
        <a:graphic>
          <a:graphicData uri="http://schemas.openxmlformats.org/presentationml/2006/ole">
            <mc:AlternateContent xmlns:mc="http://schemas.openxmlformats.org/markup-compatibility/2006">
              <mc:Choice xmlns:v="urn:schemas-microsoft-com:vml" Requires="v">
                <p:oleObj spid="_x0000_s4106" name="Document" showAsIcon="1" r:id="rId3" imgW="914400" imgH="771480" progId="Word.Document.12">
                  <p:link updateAutomatic="1"/>
                </p:oleObj>
              </mc:Choice>
              <mc:Fallback>
                <p:oleObj name="Document" showAsIcon="1" r:id="rId3" imgW="914400" imgH="771480" progId="Word.Document.12">
                  <p:link updateAutomatic="1"/>
                  <p:pic>
                    <p:nvPicPr>
                      <p:cNvPr id="6" name="Object 5"/>
                      <p:cNvPicPr/>
                      <p:nvPr/>
                    </p:nvPicPr>
                    <p:blipFill>
                      <a:blip r:embed="rId4"/>
                      <a:stretch>
                        <a:fillRect/>
                      </a:stretch>
                    </p:blipFill>
                    <p:spPr>
                      <a:xfrm>
                        <a:off x="6248400" y="3259931"/>
                        <a:ext cx="914400" cy="771525"/>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F4884F9-4ABB-4465-A72A-60BBB07518FB}"/>
              </a:ext>
            </a:extLst>
          </p:cNvPr>
          <p:cNvSpPr>
            <a:spLocks noGrp="1"/>
          </p:cNvSpPr>
          <p:nvPr>
            <p:ph type="title"/>
          </p:nvPr>
        </p:nvSpPr>
        <p:spPr/>
        <p:txBody>
          <a:bodyPr/>
          <a:lstStyle/>
          <a:p>
            <a:r>
              <a:rPr lang="en-US" dirty="0"/>
              <a:t>Gamification  on Process Management</a:t>
            </a:r>
          </a:p>
        </p:txBody>
      </p:sp>
      <p:sp>
        <p:nvSpPr>
          <p:cNvPr id="7" name="Text Placeholder 1"/>
          <p:cNvSpPr>
            <a:spLocks noGrp="1"/>
          </p:cNvSpPr>
          <p:nvPr>
            <p:ph idx="1"/>
          </p:nvPr>
        </p:nvSpPr>
        <p:spPr/>
        <p:txBody>
          <a:bodyPr/>
          <a:lstStyle/>
          <a:p>
            <a:r>
              <a:rPr lang="en-US" dirty="0">
                <a:solidFill>
                  <a:srgbClr val="000000"/>
                </a:solidFill>
              </a:rPr>
              <a:t>Game  to get more clarity about Process management. </a:t>
            </a:r>
          </a:p>
        </p:txBody>
      </p:sp>
    </p:spTree>
    <p:extLst>
      <p:ext uri="{BB962C8B-B14F-4D97-AF65-F5344CB8AC3E}">
        <p14:creationId xmlns:p14="http://schemas.microsoft.com/office/powerpoint/2010/main" val="91264575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050132"/>
            <a:ext cx="7772400" cy="3429000"/>
          </a:xfrm>
        </p:spPr>
        <p:txBody>
          <a:bodyPr>
            <a:normAutofit/>
          </a:bodyPr>
          <a:lstStyle/>
          <a:p>
            <a:pPr marL="171450" indent="-171450">
              <a:lnSpc>
                <a:spcPct val="150000"/>
              </a:lnSpc>
              <a:buClrTx/>
              <a:buFont typeface="Arial" panose="020B0604020202020204" pitchFamily="34" charset="0"/>
              <a:buChar char="•"/>
            </a:pPr>
            <a:r>
              <a:rPr lang="en-US" sz="1400" dirty="0">
                <a:solidFill>
                  <a:schemeClr val="tx1"/>
                </a:solidFill>
              </a:rPr>
              <a:t>A memory is just like a human brain. It is used to store data and instructions. </a:t>
            </a:r>
          </a:p>
          <a:p>
            <a:pPr marL="171450" indent="-171450">
              <a:lnSpc>
                <a:spcPct val="150000"/>
              </a:lnSpc>
              <a:buClrTx/>
              <a:buFont typeface="Arial" panose="020B0604020202020204" pitchFamily="34" charset="0"/>
              <a:buChar char="•"/>
            </a:pPr>
            <a:r>
              <a:rPr lang="en-US" sz="1400" dirty="0">
                <a:solidFill>
                  <a:schemeClr val="tx1"/>
                </a:solidFill>
              </a:rPr>
              <a:t>Computer memory is the storage space in computer where data is to be processed and instructions required for processing are stored. </a:t>
            </a:r>
          </a:p>
          <a:p>
            <a:pPr marL="171450" indent="-171450">
              <a:lnSpc>
                <a:spcPct val="150000"/>
              </a:lnSpc>
              <a:buClrTx/>
              <a:buFont typeface="Arial" panose="020B0604020202020204" pitchFamily="34" charset="0"/>
              <a:buChar char="•"/>
            </a:pPr>
            <a:r>
              <a:rPr lang="en-US" sz="1400" dirty="0">
                <a:solidFill>
                  <a:schemeClr val="tx1"/>
                </a:solidFill>
              </a:rPr>
              <a:t>The memory is divided into large number of small parts called cells. </a:t>
            </a:r>
          </a:p>
          <a:p>
            <a:pPr marL="171450" indent="-171450">
              <a:lnSpc>
                <a:spcPct val="150000"/>
              </a:lnSpc>
              <a:buClrTx/>
              <a:buFont typeface="Arial" panose="020B0604020202020204" pitchFamily="34" charset="0"/>
              <a:buChar char="•"/>
            </a:pPr>
            <a:r>
              <a:rPr lang="en-US" sz="1400" dirty="0">
                <a:solidFill>
                  <a:schemeClr val="tx1"/>
                </a:solidFill>
              </a:rPr>
              <a:t>Each location or cell has a unique address which varies from zero to memory size minus one. </a:t>
            </a:r>
          </a:p>
          <a:p>
            <a:pPr marL="171450" indent="-171450">
              <a:lnSpc>
                <a:spcPct val="150000"/>
              </a:lnSpc>
              <a:buClrTx/>
              <a:buFont typeface="Arial" panose="020B0604020202020204" pitchFamily="34" charset="0"/>
              <a:buChar char="•"/>
            </a:pPr>
            <a:r>
              <a:rPr lang="en-US" sz="1400" dirty="0">
                <a:solidFill>
                  <a:schemeClr val="tx1"/>
                </a:solidFill>
              </a:rPr>
              <a:t>For example if computer has 64k words, then this memory unit has 64 * 1024=65536 memory locations.</a:t>
            </a:r>
          </a:p>
          <a:p>
            <a:pPr marL="171450" indent="-171450">
              <a:lnSpc>
                <a:spcPct val="150000"/>
              </a:lnSpc>
              <a:buClrTx/>
              <a:buFont typeface="Arial" panose="020B0604020202020204" pitchFamily="34" charset="0"/>
              <a:buChar char="•"/>
            </a:pPr>
            <a:r>
              <a:rPr lang="en-US" sz="1400" dirty="0">
                <a:solidFill>
                  <a:schemeClr val="tx1"/>
                </a:solidFill>
              </a:rPr>
              <a:t> The address of these locations varies from 0 to 65535.</a:t>
            </a:r>
          </a:p>
          <a:p>
            <a:pPr marL="171450" indent="-171450">
              <a:lnSpc>
                <a:spcPct val="150000"/>
              </a:lnSpc>
              <a:buClrTx/>
              <a:buFont typeface="Arial" panose="020B0604020202020204" pitchFamily="34" charset="0"/>
              <a:buChar char="•"/>
            </a:pPr>
            <a:endParaRPr lang="en-US" sz="1400" dirty="0">
              <a:solidFill>
                <a:schemeClr val="tx1"/>
              </a:solidFill>
            </a:endParaRPr>
          </a:p>
          <a:p>
            <a:pPr marL="285750" indent="-285750">
              <a:buClrTx/>
              <a:buFont typeface="Arial" panose="020B0604020202020204" pitchFamily="34" charset="0"/>
              <a:buChar char="•"/>
            </a:pPr>
            <a:endParaRPr lang="en-US" sz="1600" dirty="0"/>
          </a:p>
        </p:txBody>
      </p:sp>
      <p:sp>
        <p:nvSpPr>
          <p:cNvPr id="4" name="Title 3"/>
          <p:cNvSpPr>
            <a:spLocks noGrp="1"/>
          </p:cNvSpPr>
          <p:nvPr>
            <p:ph type="title"/>
          </p:nvPr>
        </p:nvSpPr>
        <p:spPr/>
        <p:txBody>
          <a:bodyPr>
            <a:normAutofit fontScale="90000"/>
          </a:bodyPr>
          <a:lstStyle/>
          <a:p>
            <a:r>
              <a:rPr lang="en-US" dirty="0">
                <a:solidFill>
                  <a:schemeClr val="tx1"/>
                </a:solidFill>
              </a:rPr>
              <a:t>Memory Management</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8359065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794052"/>
            <a:ext cx="7772400" cy="4191000"/>
          </a:xfrm>
        </p:spPr>
        <p:txBody>
          <a:bodyPr>
            <a:normAutofit/>
          </a:bodyPr>
          <a:lstStyle/>
          <a:p>
            <a:pPr marL="285750" indent="-285750">
              <a:lnSpc>
                <a:spcPct val="150000"/>
              </a:lnSpc>
              <a:buClrTx/>
              <a:buFont typeface="Arial" panose="020B0604020202020204" pitchFamily="34" charset="0"/>
              <a:buChar char="•"/>
            </a:pPr>
            <a:r>
              <a:rPr lang="en-US" sz="1400" dirty="0">
                <a:solidFill>
                  <a:schemeClr val="tx1"/>
                </a:solidFill>
              </a:rPr>
              <a:t>Memory can be classified in to three  fundamental types:</a:t>
            </a:r>
          </a:p>
          <a:p>
            <a:pPr marL="285750" indent="-285750">
              <a:lnSpc>
                <a:spcPct val="150000"/>
              </a:lnSpc>
              <a:buClrTx/>
              <a:buFont typeface="Arial" panose="020B0604020202020204" pitchFamily="34" charset="0"/>
              <a:buChar char="•"/>
            </a:pPr>
            <a:r>
              <a:rPr lang="en-US" sz="1400" dirty="0">
                <a:solidFill>
                  <a:schemeClr val="tx1"/>
                </a:solidFill>
              </a:rPr>
              <a:t> Main memory, and secondary memory and Cache memory</a:t>
            </a:r>
          </a:p>
          <a:p>
            <a:pPr marL="285750" indent="-285750">
              <a:lnSpc>
                <a:spcPct val="150000"/>
              </a:lnSpc>
              <a:buClrTx/>
              <a:buFont typeface="Arial" panose="020B0604020202020204" pitchFamily="34" charset="0"/>
              <a:buChar char="•"/>
            </a:pPr>
            <a:r>
              <a:rPr lang="en-US" sz="1400" dirty="0">
                <a:solidFill>
                  <a:schemeClr val="tx1"/>
                </a:solidFill>
              </a:rPr>
              <a:t>Main memory is sometimes called volatile because it looses its information when power is removed.</a:t>
            </a:r>
          </a:p>
          <a:p>
            <a:pPr marL="285750" indent="-285750">
              <a:lnSpc>
                <a:spcPct val="150000"/>
              </a:lnSpc>
              <a:buClrTx/>
              <a:buFont typeface="Arial" panose="020B0604020202020204" pitchFamily="34" charset="0"/>
              <a:buChar char="•"/>
            </a:pPr>
            <a:r>
              <a:rPr lang="en-US" sz="1400" dirty="0">
                <a:solidFill>
                  <a:schemeClr val="tx1"/>
                </a:solidFill>
              </a:rPr>
              <a:t> Secondary memory is usually nonvolatile because it retains its information when power is removed. (However, it needs power when information is stored into memory or retrieved from it.) </a:t>
            </a:r>
          </a:p>
          <a:p>
            <a:pPr marL="285750" indent="-285750">
              <a:lnSpc>
                <a:spcPct val="150000"/>
              </a:lnSpc>
              <a:buClrTx/>
              <a:buFont typeface="Arial" panose="020B0604020202020204" pitchFamily="34" charset="0"/>
              <a:buChar char="•"/>
            </a:pPr>
            <a:r>
              <a:rPr lang="en-US" sz="1400" dirty="0">
                <a:solidFill>
                  <a:schemeClr val="tx1"/>
                </a:solidFill>
              </a:rPr>
              <a:t>Main memory is sometimes called main storage and secondary memory is sometimes called secondary storage or mass storage</a:t>
            </a:r>
          </a:p>
          <a:p>
            <a:pPr marL="285750" indent="-285750">
              <a:lnSpc>
                <a:spcPct val="150000"/>
              </a:lnSpc>
              <a:buClrTx/>
              <a:buFont typeface="Arial" panose="020B0604020202020204" pitchFamily="34" charset="0"/>
              <a:buChar char="•"/>
            </a:pPr>
            <a:r>
              <a:rPr lang="en-US" sz="1400" dirty="0">
                <a:solidFill>
                  <a:schemeClr val="tx1"/>
                </a:solidFill>
              </a:rPr>
              <a:t>Cache Memory is a small storage area</a:t>
            </a:r>
          </a:p>
          <a:p>
            <a:pPr marL="285750" indent="-285750">
              <a:lnSpc>
                <a:spcPct val="150000"/>
              </a:lnSpc>
              <a:buClrTx/>
              <a:buFont typeface="Arial" panose="020B0604020202020204" pitchFamily="34" charset="0"/>
              <a:buChar char="•"/>
            </a:pPr>
            <a:endParaRPr lang="en-US" sz="1400" dirty="0">
              <a:solidFill>
                <a:schemeClr val="tx1"/>
              </a:solidFill>
            </a:endParaRPr>
          </a:p>
        </p:txBody>
      </p:sp>
      <p:sp>
        <p:nvSpPr>
          <p:cNvPr id="4" name="Title 3"/>
          <p:cNvSpPr>
            <a:spLocks noGrp="1"/>
          </p:cNvSpPr>
          <p:nvPr>
            <p:ph type="title"/>
          </p:nvPr>
        </p:nvSpPr>
        <p:spPr/>
        <p:txBody>
          <a:bodyPr>
            <a:normAutofit fontScale="90000"/>
          </a:bodyPr>
          <a:lstStyle/>
          <a:p>
            <a:r>
              <a:rPr lang="en-US" dirty="0">
                <a:solidFill>
                  <a:schemeClr val="tx1"/>
                </a:solidFill>
              </a:rPr>
              <a:t>Memory</a:t>
            </a:r>
            <a:br>
              <a:rPr lang="en-US" dirty="0"/>
            </a:br>
            <a:endParaRPr lang="en-US" dirty="0"/>
          </a:p>
        </p:txBody>
      </p:sp>
    </p:spTree>
    <p:extLst>
      <p:ext uri="{BB962C8B-B14F-4D97-AF65-F5344CB8AC3E}">
        <p14:creationId xmlns:p14="http://schemas.microsoft.com/office/powerpoint/2010/main" val="91055941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1126331"/>
            <a:ext cx="6858000" cy="3277395"/>
          </a:xfrm>
        </p:spPr>
        <p:txBody>
          <a:bodyPr>
            <a:normAutofit/>
          </a:bodyPr>
          <a:lstStyle/>
          <a:p>
            <a:pPr lvl="1">
              <a:lnSpc>
                <a:spcPct val="150000"/>
              </a:lnSpc>
              <a:buFont typeface="Courier New" panose="02070309020205020404" pitchFamily="49" charset="0"/>
              <a:buChar char="o"/>
            </a:pPr>
            <a:r>
              <a:rPr lang="en-US" sz="1600" dirty="0">
                <a:solidFill>
                  <a:schemeClr val="tx1"/>
                </a:solidFill>
              </a:rPr>
              <a:t>closely connected to the processor.</a:t>
            </a:r>
            <a:endParaRPr lang="en-US" sz="1400" dirty="0">
              <a:solidFill>
                <a:schemeClr val="tx1"/>
              </a:solidFill>
            </a:endParaRPr>
          </a:p>
          <a:p>
            <a:pPr lvl="1">
              <a:lnSpc>
                <a:spcPct val="150000"/>
              </a:lnSpc>
              <a:buFont typeface="Courier New" panose="02070309020205020404" pitchFamily="49" charset="0"/>
              <a:buChar char="o"/>
            </a:pPr>
            <a:r>
              <a:rPr lang="en-US" sz="1600" dirty="0">
                <a:solidFill>
                  <a:schemeClr val="tx1"/>
                </a:solidFill>
              </a:rPr>
              <a:t>stored data are quickly and easily changed.</a:t>
            </a:r>
            <a:endParaRPr lang="en-US" sz="1400" dirty="0">
              <a:solidFill>
                <a:schemeClr val="tx1"/>
              </a:solidFill>
            </a:endParaRPr>
          </a:p>
          <a:p>
            <a:pPr lvl="1">
              <a:lnSpc>
                <a:spcPct val="150000"/>
              </a:lnSpc>
              <a:buFont typeface="Courier New" panose="02070309020205020404" pitchFamily="49" charset="0"/>
              <a:buChar char="o"/>
            </a:pPr>
            <a:r>
              <a:rPr lang="en-US" sz="1600" dirty="0">
                <a:solidFill>
                  <a:schemeClr val="tx1"/>
                </a:solidFill>
              </a:rPr>
              <a:t>holds the programs and data that the processor is actively working with.</a:t>
            </a:r>
            <a:endParaRPr lang="en-US" sz="1400" dirty="0">
              <a:solidFill>
                <a:schemeClr val="tx1"/>
              </a:solidFill>
            </a:endParaRPr>
          </a:p>
          <a:p>
            <a:pPr lvl="1">
              <a:lnSpc>
                <a:spcPct val="150000"/>
              </a:lnSpc>
              <a:buFont typeface="Courier New" panose="02070309020205020404" pitchFamily="49" charset="0"/>
              <a:buChar char="o"/>
            </a:pPr>
            <a:r>
              <a:rPr lang="en-US" sz="1600" dirty="0">
                <a:solidFill>
                  <a:schemeClr val="tx1"/>
                </a:solidFill>
              </a:rPr>
              <a:t>interacts with the processor millions of times per second.</a:t>
            </a:r>
            <a:endParaRPr lang="en-US" sz="1400" dirty="0">
              <a:solidFill>
                <a:schemeClr val="tx1"/>
              </a:solidFill>
            </a:endParaRPr>
          </a:p>
          <a:p>
            <a:pPr lvl="1">
              <a:lnSpc>
                <a:spcPct val="150000"/>
              </a:lnSpc>
              <a:buFont typeface="Courier New" panose="02070309020205020404" pitchFamily="49" charset="0"/>
              <a:buChar char="o"/>
            </a:pPr>
            <a:r>
              <a:rPr lang="en-US" sz="1600" dirty="0">
                <a:solidFill>
                  <a:schemeClr val="tx1"/>
                </a:solidFill>
              </a:rPr>
              <a:t>needs constant electric power to keep its information.</a:t>
            </a:r>
            <a:endParaRPr lang="en-US" sz="1400" dirty="0">
              <a:solidFill>
                <a:schemeClr val="tx1"/>
              </a:solidFill>
            </a:endParaRPr>
          </a:p>
          <a:p>
            <a:pPr marL="285750" indent="-285750">
              <a:lnSpc>
                <a:spcPct val="150000"/>
              </a:lnSpc>
              <a:buFont typeface="Courier New" panose="02070309020205020404" pitchFamily="49" charset="0"/>
              <a:buChar char="o"/>
            </a:pPr>
            <a:endParaRPr lang="en-US" sz="1600" dirty="0">
              <a:solidFill>
                <a:schemeClr val="tx1"/>
              </a:solidFill>
            </a:endParaRPr>
          </a:p>
        </p:txBody>
      </p:sp>
      <p:sp>
        <p:nvSpPr>
          <p:cNvPr id="4" name="Title 3"/>
          <p:cNvSpPr>
            <a:spLocks noGrp="1"/>
          </p:cNvSpPr>
          <p:nvPr>
            <p:ph type="title"/>
          </p:nvPr>
        </p:nvSpPr>
        <p:spPr/>
        <p:txBody>
          <a:bodyPr>
            <a:normAutofit fontScale="90000"/>
          </a:bodyPr>
          <a:lstStyle/>
          <a:p>
            <a:r>
              <a:rPr lang="en-US" dirty="0">
                <a:solidFill>
                  <a:schemeClr val="tx1"/>
                </a:solidFill>
              </a:rPr>
              <a:t>Main Memory</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0672775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85800" y="1278731"/>
            <a:ext cx="6629400" cy="3201195"/>
          </a:xfrm>
        </p:spPr>
        <p:txBody>
          <a:bodyPr/>
          <a:lstStyle/>
          <a:p>
            <a:pPr lvl="1">
              <a:lnSpc>
                <a:spcPct val="150000"/>
              </a:lnSpc>
              <a:buFont typeface="Courier New" panose="02070309020205020404" pitchFamily="49" charset="0"/>
              <a:buChar char="o"/>
            </a:pPr>
            <a:r>
              <a:rPr lang="en-US" sz="1400" dirty="0">
                <a:solidFill>
                  <a:schemeClr val="tx1"/>
                </a:solidFill>
              </a:rPr>
              <a:t>connected to main memory through the bus and a controller.</a:t>
            </a:r>
            <a:endParaRPr lang="en-US" sz="1200" dirty="0">
              <a:solidFill>
                <a:schemeClr val="tx1"/>
              </a:solidFill>
            </a:endParaRPr>
          </a:p>
          <a:p>
            <a:pPr lvl="1">
              <a:lnSpc>
                <a:spcPct val="150000"/>
              </a:lnSpc>
              <a:buFont typeface="Courier New" panose="02070309020205020404" pitchFamily="49" charset="0"/>
              <a:buChar char="o"/>
            </a:pPr>
            <a:r>
              <a:rPr lang="en-US" sz="1400" dirty="0">
                <a:solidFill>
                  <a:schemeClr val="tx1"/>
                </a:solidFill>
              </a:rPr>
              <a:t>stored data are easily changed, but changes are slow compared to main memory.</a:t>
            </a:r>
            <a:endParaRPr lang="en-US" sz="1200" dirty="0">
              <a:solidFill>
                <a:schemeClr val="tx1"/>
              </a:solidFill>
            </a:endParaRPr>
          </a:p>
          <a:p>
            <a:pPr lvl="1">
              <a:lnSpc>
                <a:spcPct val="150000"/>
              </a:lnSpc>
              <a:buFont typeface="Courier New" panose="02070309020205020404" pitchFamily="49" charset="0"/>
              <a:buChar char="o"/>
            </a:pPr>
            <a:r>
              <a:rPr lang="en-US" sz="1400" dirty="0">
                <a:solidFill>
                  <a:schemeClr val="tx1"/>
                </a:solidFill>
              </a:rPr>
              <a:t>used for long-term storage of programs and data.</a:t>
            </a:r>
            <a:endParaRPr lang="en-US" sz="1200" dirty="0">
              <a:solidFill>
                <a:schemeClr val="tx1"/>
              </a:solidFill>
            </a:endParaRPr>
          </a:p>
          <a:p>
            <a:pPr lvl="1">
              <a:lnSpc>
                <a:spcPct val="150000"/>
              </a:lnSpc>
              <a:buFont typeface="Courier New" panose="02070309020205020404" pitchFamily="49" charset="0"/>
              <a:buChar char="o"/>
            </a:pPr>
            <a:r>
              <a:rPr lang="en-US" sz="1400" dirty="0">
                <a:solidFill>
                  <a:schemeClr val="tx1"/>
                </a:solidFill>
              </a:rPr>
              <a:t>before data and programs can be used, they must be copied from secondary memory into main memory.</a:t>
            </a:r>
            <a:endParaRPr lang="en-US" sz="1200" dirty="0">
              <a:solidFill>
                <a:schemeClr val="tx1"/>
              </a:solidFill>
            </a:endParaRPr>
          </a:p>
          <a:p>
            <a:pPr lvl="1">
              <a:lnSpc>
                <a:spcPct val="150000"/>
              </a:lnSpc>
              <a:buFont typeface="Courier New" panose="02070309020205020404" pitchFamily="49" charset="0"/>
              <a:buChar char="o"/>
            </a:pPr>
            <a:r>
              <a:rPr lang="en-US" sz="1400" dirty="0">
                <a:solidFill>
                  <a:schemeClr val="tx1"/>
                </a:solidFill>
              </a:rPr>
              <a:t>does not need electric power to keep its information.</a:t>
            </a:r>
            <a:endParaRPr lang="en-US" sz="1200" dirty="0">
              <a:solidFill>
                <a:schemeClr val="tx1"/>
              </a:solidFill>
            </a:endParaRPr>
          </a:p>
          <a:p>
            <a:endParaRPr lang="en-US" dirty="0"/>
          </a:p>
        </p:txBody>
      </p:sp>
      <p:sp>
        <p:nvSpPr>
          <p:cNvPr id="4" name="Title 3"/>
          <p:cNvSpPr>
            <a:spLocks noGrp="1"/>
          </p:cNvSpPr>
          <p:nvPr>
            <p:ph type="title"/>
          </p:nvPr>
        </p:nvSpPr>
        <p:spPr/>
        <p:txBody>
          <a:bodyPr>
            <a:normAutofit fontScale="90000"/>
          </a:bodyPr>
          <a:lstStyle/>
          <a:p>
            <a:r>
              <a:rPr lang="en-US" dirty="0">
                <a:solidFill>
                  <a:schemeClr val="tx1"/>
                </a:solidFill>
              </a:rPr>
              <a:t>Secondary Memory</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80616243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Primary  Vs Secondary Memory</a:t>
            </a:r>
          </a:p>
        </p:txBody>
      </p:sp>
      <p:graphicFrame>
        <p:nvGraphicFramePr>
          <p:cNvPr id="5" name="Table 4"/>
          <p:cNvGraphicFramePr>
            <a:graphicFrameLocks noGrp="1"/>
          </p:cNvGraphicFramePr>
          <p:nvPr/>
        </p:nvGraphicFramePr>
        <p:xfrm>
          <a:off x="762000" y="1431131"/>
          <a:ext cx="7010400" cy="2450624"/>
        </p:xfrm>
        <a:graphic>
          <a:graphicData uri="http://schemas.openxmlformats.org/drawingml/2006/table">
            <a:tbl>
              <a:tblPr firstRow="1" firstCol="1" bandRow="1">
                <a:tableStyleId>{5DA37D80-6434-44D0-A028-1B22A696006F}</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511622">
                <a:tc>
                  <a:txBody>
                    <a:bodyPr/>
                    <a:lstStyle/>
                    <a:p>
                      <a:pPr marL="0" marR="0" algn="ctr">
                        <a:lnSpc>
                          <a:spcPct val="115000"/>
                        </a:lnSpc>
                        <a:spcBef>
                          <a:spcPts val="1200"/>
                        </a:spcBef>
                        <a:spcAft>
                          <a:spcPts val="1200"/>
                        </a:spcAft>
                      </a:pPr>
                      <a:r>
                        <a:rPr lang="en-US" sz="1200" dirty="0">
                          <a:effectLst/>
                        </a:rPr>
                        <a:t>Primary memory</a:t>
                      </a:r>
                      <a:endParaRPr lang="en-US" sz="1100" dirty="0">
                        <a:effectLst/>
                        <a:latin typeface="Calibri"/>
                        <a:ea typeface="Calibri"/>
                        <a:cs typeface="Times New Roman"/>
                      </a:endParaRPr>
                    </a:p>
                  </a:txBody>
                  <a:tcPr marL="76200" marR="76200" marT="76200" marB="76200" anchor="ctr">
                    <a:solidFill>
                      <a:schemeClr val="accent5">
                        <a:lumMod val="20000"/>
                        <a:lumOff val="80000"/>
                      </a:schemeClr>
                    </a:solidFill>
                  </a:tcPr>
                </a:tc>
                <a:tc>
                  <a:txBody>
                    <a:bodyPr/>
                    <a:lstStyle/>
                    <a:p>
                      <a:pPr marL="0" marR="0" algn="ctr">
                        <a:lnSpc>
                          <a:spcPct val="115000"/>
                        </a:lnSpc>
                        <a:spcBef>
                          <a:spcPts val="1200"/>
                        </a:spcBef>
                        <a:spcAft>
                          <a:spcPts val="1200"/>
                        </a:spcAft>
                      </a:pPr>
                      <a:r>
                        <a:rPr lang="en-US" sz="1200" dirty="0">
                          <a:effectLst/>
                        </a:rPr>
                        <a:t>Secondary memory</a:t>
                      </a:r>
                      <a:endParaRPr lang="en-US" sz="1100" dirty="0">
                        <a:effectLst/>
                        <a:latin typeface="Calibri"/>
                        <a:ea typeface="Calibri"/>
                        <a:cs typeface="Times New Roman"/>
                      </a:endParaRPr>
                    </a:p>
                  </a:txBody>
                  <a:tcPr marL="76200" marR="76200" marT="76200" marB="76200" anchor="ctr">
                    <a:solidFill>
                      <a:schemeClr val="accent5">
                        <a:lumMod val="20000"/>
                        <a:lumOff val="80000"/>
                      </a:schemeClr>
                    </a:solidFill>
                  </a:tcPr>
                </a:tc>
                <a:extLst>
                  <a:ext uri="{0D108BD9-81ED-4DB2-BD59-A6C34878D82A}">
                    <a16:rowId xmlns:a16="http://schemas.microsoft.com/office/drawing/2014/main" val="10000"/>
                  </a:ext>
                </a:extLst>
              </a:tr>
              <a:tr h="1939002">
                <a:tc>
                  <a:txBody>
                    <a:bodyPr/>
                    <a:lstStyle/>
                    <a:p>
                      <a:pPr marL="342900" marR="0" lvl="0" indent="-342900">
                        <a:lnSpc>
                          <a:spcPct val="115000"/>
                        </a:lnSpc>
                        <a:spcBef>
                          <a:spcPts val="0"/>
                        </a:spcBef>
                        <a:spcAft>
                          <a:spcPts val="1000"/>
                        </a:spcAft>
                        <a:buSzPts val="1000"/>
                        <a:buFont typeface="Wingdings"/>
                        <a:buChar char=""/>
                        <a:tabLst>
                          <a:tab pos="457200" algn="l"/>
                        </a:tabLst>
                      </a:pPr>
                      <a:r>
                        <a:rPr lang="en-US" sz="1200" b="0" dirty="0">
                          <a:effectLst/>
                        </a:rPr>
                        <a:t>Fast</a:t>
                      </a:r>
                      <a:endParaRPr lang="en-US" sz="1100" b="0" dirty="0">
                        <a:effectLst/>
                      </a:endParaRPr>
                    </a:p>
                    <a:p>
                      <a:pPr marL="342900" marR="0" lvl="0" indent="-342900">
                        <a:lnSpc>
                          <a:spcPct val="115000"/>
                        </a:lnSpc>
                        <a:spcBef>
                          <a:spcPts val="0"/>
                        </a:spcBef>
                        <a:spcAft>
                          <a:spcPts val="1000"/>
                        </a:spcAft>
                        <a:buSzPts val="1000"/>
                        <a:buFont typeface="Wingdings"/>
                        <a:buChar char=""/>
                        <a:tabLst>
                          <a:tab pos="457200" algn="l"/>
                        </a:tabLst>
                      </a:pPr>
                      <a:r>
                        <a:rPr lang="en-US" sz="1200" b="0" dirty="0">
                          <a:effectLst/>
                        </a:rPr>
                        <a:t>Expensive</a:t>
                      </a:r>
                      <a:endParaRPr lang="en-US" sz="1100" b="0" dirty="0">
                        <a:effectLst/>
                      </a:endParaRPr>
                    </a:p>
                    <a:p>
                      <a:pPr marL="342900" marR="0" lvl="0" indent="-342900">
                        <a:lnSpc>
                          <a:spcPct val="115000"/>
                        </a:lnSpc>
                        <a:spcBef>
                          <a:spcPts val="0"/>
                        </a:spcBef>
                        <a:spcAft>
                          <a:spcPts val="1000"/>
                        </a:spcAft>
                        <a:buSzPts val="1000"/>
                        <a:buFont typeface="Wingdings"/>
                        <a:buChar char=""/>
                        <a:tabLst>
                          <a:tab pos="457200" algn="l"/>
                        </a:tabLst>
                      </a:pPr>
                      <a:r>
                        <a:rPr lang="en-US" sz="1200" b="0" dirty="0">
                          <a:effectLst/>
                        </a:rPr>
                        <a:t>Low capacity</a:t>
                      </a:r>
                      <a:endParaRPr lang="en-US" sz="1100" b="0" dirty="0">
                        <a:effectLst/>
                      </a:endParaRPr>
                    </a:p>
                    <a:p>
                      <a:pPr marL="342900" marR="0" lvl="0" indent="-342900">
                        <a:lnSpc>
                          <a:spcPct val="115000"/>
                        </a:lnSpc>
                        <a:spcBef>
                          <a:spcPts val="0"/>
                        </a:spcBef>
                        <a:spcAft>
                          <a:spcPts val="1000"/>
                        </a:spcAft>
                        <a:buSzPts val="1000"/>
                        <a:buFont typeface="Wingdings"/>
                        <a:buChar char=""/>
                        <a:tabLst>
                          <a:tab pos="457200" algn="l"/>
                        </a:tabLst>
                      </a:pPr>
                      <a:r>
                        <a:rPr lang="en-US" sz="1200" b="0" dirty="0">
                          <a:effectLst/>
                        </a:rPr>
                        <a:t>Works directly with the processor</a:t>
                      </a:r>
                      <a:endParaRPr lang="en-US" sz="1100" b="0" dirty="0">
                        <a:effectLst/>
                        <a:latin typeface="Calibri"/>
                        <a:ea typeface="Calibri"/>
                        <a:cs typeface="Times New Roman"/>
                      </a:endParaRPr>
                    </a:p>
                  </a:txBody>
                  <a:tcPr marL="76200" marR="76200" marT="76200" marB="76200" anchor="ctr"/>
                </a:tc>
                <a:tc>
                  <a:txBody>
                    <a:bodyPr/>
                    <a:lstStyle/>
                    <a:p>
                      <a:pPr marL="342900" marR="0" lvl="0" indent="-342900">
                        <a:lnSpc>
                          <a:spcPct val="115000"/>
                        </a:lnSpc>
                        <a:spcBef>
                          <a:spcPts val="0"/>
                        </a:spcBef>
                        <a:spcAft>
                          <a:spcPts val="1000"/>
                        </a:spcAft>
                        <a:buSzPts val="1000"/>
                        <a:buFont typeface="Wingdings"/>
                        <a:buChar char=""/>
                        <a:tabLst>
                          <a:tab pos="457200" algn="l"/>
                        </a:tabLst>
                      </a:pPr>
                      <a:r>
                        <a:rPr lang="en-US" sz="1200" dirty="0">
                          <a:effectLst/>
                        </a:rPr>
                        <a:t>Slow</a:t>
                      </a:r>
                      <a:endParaRPr lang="en-US" sz="1100" dirty="0">
                        <a:effectLst/>
                      </a:endParaRPr>
                    </a:p>
                    <a:p>
                      <a:pPr marL="342900" marR="0" lvl="0" indent="-342900">
                        <a:lnSpc>
                          <a:spcPct val="115000"/>
                        </a:lnSpc>
                        <a:spcBef>
                          <a:spcPts val="0"/>
                        </a:spcBef>
                        <a:spcAft>
                          <a:spcPts val="1000"/>
                        </a:spcAft>
                        <a:buSzPts val="1000"/>
                        <a:buFont typeface="Wingdings"/>
                        <a:buChar char=""/>
                        <a:tabLst>
                          <a:tab pos="457200" algn="l"/>
                        </a:tabLst>
                      </a:pPr>
                      <a:r>
                        <a:rPr lang="en-US" sz="1200" dirty="0">
                          <a:effectLst/>
                        </a:rPr>
                        <a:t>Cheap</a:t>
                      </a:r>
                      <a:endParaRPr lang="en-US" sz="1100" dirty="0">
                        <a:effectLst/>
                      </a:endParaRPr>
                    </a:p>
                    <a:p>
                      <a:pPr marL="342900" marR="0" lvl="0" indent="-342900">
                        <a:lnSpc>
                          <a:spcPct val="115000"/>
                        </a:lnSpc>
                        <a:spcBef>
                          <a:spcPts val="0"/>
                        </a:spcBef>
                        <a:spcAft>
                          <a:spcPts val="1000"/>
                        </a:spcAft>
                        <a:buSzPts val="1000"/>
                        <a:buFont typeface="Wingdings"/>
                        <a:buChar char=""/>
                        <a:tabLst>
                          <a:tab pos="457200" algn="l"/>
                        </a:tabLst>
                      </a:pPr>
                      <a:r>
                        <a:rPr lang="en-US" sz="1200" dirty="0">
                          <a:effectLst/>
                        </a:rPr>
                        <a:t>Large capacity</a:t>
                      </a:r>
                      <a:endParaRPr lang="en-US" sz="1100" dirty="0">
                        <a:effectLst/>
                      </a:endParaRPr>
                    </a:p>
                    <a:p>
                      <a:pPr marL="342900" marR="0" lvl="0" indent="-342900">
                        <a:lnSpc>
                          <a:spcPct val="115000"/>
                        </a:lnSpc>
                        <a:spcBef>
                          <a:spcPts val="0"/>
                        </a:spcBef>
                        <a:spcAft>
                          <a:spcPts val="1000"/>
                        </a:spcAft>
                        <a:buSzPts val="1000"/>
                        <a:buFont typeface="Wingdings"/>
                        <a:buChar char=""/>
                        <a:tabLst>
                          <a:tab pos="457200" algn="l"/>
                        </a:tabLst>
                      </a:pPr>
                      <a:r>
                        <a:rPr lang="en-US" sz="1200" dirty="0">
                          <a:effectLst/>
                        </a:rPr>
                        <a:t>Not connected directly to the processor</a:t>
                      </a:r>
                      <a:endParaRPr lang="en-US" sz="1100" dirty="0">
                        <a:effectLst/>
                        <a:latin typeface="Calibri"/>
                        <a:ea typeface="Calibri"/>
                        <a:cs typeface="Times New Roman"/>
                      </a:endParaRPr>
                    </a:p>
                  </a:txBody>
                  <a:tcPr marL="76200" marR="76200" marT="76200" marB="7620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8779701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Session Plan</a:t>
            </a:r>
          </a:p>
        </p:txBody>
      </p:sp>
      <p:sp>
        <p:nvSpPr>
          <p:cNvPr id="3" name="Content Placeholder 2"/>
          <p:cNvSpPr>
            <a:spLocks noGrp="1"/>
          </p:cNvSpPr>
          <p:nvPr>
            <p:ph idx="1"/>
          </p:nvPr>
        </p:nvSpPr>
        <p:spPr>
          <a:xfrm>
            <a:off x="306513" y="973931"/>
            <a:ext cx="8530118" cy="3886200"/>
          </a:xfrm>
        </p:spPr>
        <p:txBody>
          <a:bodyPr>
            <a:normAutofit fontScale="77500" lnSpcReduction="20000"/>
          </a:bodyPr>
          <a:lstStyle/>
          <a:p>
            <a:r>
              <a:rPr lang="en-US" sz="2000" dirty="0">
                <a:solidFill>
                  <a:schemeClr val="tx1"/>
                </a:solidFill>
              </a:rPr>
              <a:t>Computer Systems</a:t>
            </a:r>
          </a:p>
          <a:p>
            <a:r>
              <a:rPr lang="en-US" sz="2000" dirty="0">
                <a:solidFill>
                  <a:schemeClr val="tx1"/>
                </a:solidFill>
              </a:rPr>
              <a:t>Hardware and Software</a:t>
            </a:r>
          </a:p>
          <a:p>
            <a:r>
              <a:rPr lang="en-US" sz="2000" dirty="0">
                <a:solidFill>
                  <a:schemeClr val="tx1"/>
                </a:solidFill>
              </a:rPr>
              <a:t>Components of a Computer Systems</a:t>
            </a:r>
          </a:p>
          <a:p>
            <a:r>
              <a:rPr lang="en-US" sz="2000" dirty="0">
                <a:solidFill>
                  <a:schemeClr val="tx1"/>
                </a:solidFill>
              </a:rPr>
              <a:t>Operating Systems</a:t>
            </a:r>
          </a:p>
          <a:p>
            <a:r>
              <a:rPr lang="en-US" sz="2000" dirty="0">
                <a:solidFill>
                  <a:schemeClr val="tx1"/>
                </a:solidFill>
              </a:rPr>
              <a:t>Processes &amp; Process Management</a:t>
            </a:r>
          </a:p>
          <a:p>
            <a:r>
              <a:rPr lang="en-US" sz="2000" dirty="0">
                <a:solidFill>
                  <a:schemeClr val="tx1"/>
                </a:solidFill>
              </a:rPr>
              <a:t>Memory &amp; Memory Management</a:t>
            </a:r>
          </a:p>
          <a:p>
            <a:r>
              <a:rPr lang="en-US" sz="2000" dirty="0">
                <a:solidFill>
                  <a:schemeClr val="tx1"/>
                </a:solidFill>
              </a:rPr>
              <a:t>Compiler and Interpreter</a:t>
            </a:r>
          </a:p>
          <a:p>
            <a:r>
              <a:rPr lang="en-US" sz="2000" dirty="0">
                <a:solidFill>
                  <a:schemeClr val="tx1"/>
                </a:solidFill>
              </a:rPr>
              <a:t>Networks</a:t>
            </a:r>
          </a:p>
          <a:p>
            <a:r>
              <a:rPr lang="en-US" sz="2000" dirty="0">
                <a:solidFill>
                  <a:schemeClr val="tx1"/>
                </a:solidFill>
              </a:rPr>
              <a:t>Protocols</a:t>
            </a:r>
          </a:p>
          <a:p>
            <a:r>
              <a:rPr lang="en-US" sz="2000" dirty="0">
                <a:solidFill>
                  <a:schemeClr val="tx1"/>
                </a:solidFill>
              </a:rPr>
              <a:t>System Computing</a:t>
            </a:r>
          </a:p>
          <a:p>
            <a:r>
              <a:rPr lang="en-US" sz="2000" dirty="0">
                <a:solidFill>
                  <a:schemeClr val="tx1"/>
                </a:solidFill>
              </a:rPr>
              <a:t>Malicious code – Virus, Worms, Trojan horse </a:t>
            </a:r>
          </a:p>
          <a:p>
            <a:endParaRPr lang="en-US" sz="2000" dirty="0">
              <a:solidFill>
                <a:schemeClr val="tx1"/>
              </a:solidFill>
            </a:endParaRPr>
          </a:p>
          <a:p>
            <a:endParaRPr lang="en-US" dirty="0"/>
          </a:p>
          <a:p>
            <a:endParaRPr lang="en-US" dirty="0">
              <a:solidFill>
                <a:schemeClr val="tx1"/>
              </a:solidFill>
            </a:endParaRPr>
          </a:p>
          <a:p>
            <a:pPr marL="0" indent="0">
              <a:buNone/>
            </a:pPr>
            <a:br>
              <a:rPr lang="en-US" dirty="0">
                <a:solidFill>
                  <a:schemeClr val="tx1"/>
                </a:solidFill>
              </a:rPr>
            </a:b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70933700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897731"/>
            <a:ext cx="8077200" cy="3810000"/>
          </a:xfrm>
        </p:spPr>
        <p:txBody>
          <a:bodyPr>
            <a:normAutofit lnSpcReduction="10000"/>
          </a:bodyPr>
          <a:lstStyle/>
          <a:p>
            <a:pPr marL="171450" indent="-171450">
              <a:lnSpc>
                <a:spcPct val="150000"/>
              </a:lnSpc>
              <a:buClrTx/>
              <a:buFont typeface="Arial" panose="020B0604020202020204" pitchFamily="34" charset="0"/>
              <a:buChar char="•"/>
            </a:pPr>
            <a:r>
              <a:rPr lang="en-US" sz="1100" dirty="0">
                <a:solidFill>
                  <a:schemeClr val="tx1"/>
                </a:solidFill>
              </a:rPr>
              <a:t>Primary memory holds only those data and instructions on which computer is currently working. It has limited capacity and data is lost when power is switched off.</a:t>
            </a:r>
          </a:p>
          <a:p>
            <a:pPr marL="171450" indent="-171450">
              <a:lnSpc>
                <a:spcPct val="150000"/>
              </a:lnSpc>
              <a:buClrTx/>
              <a:buFont typeface="Arial" panose="020B0604020202020204" pitchFamily="34" charset="0"/>
              <a:buChar char="•"/>
            </a:pPr>
            <a:r>
              <a:rPr lang="en-US" sz="1100" dirty="0">
                <a:solidFill>
                  <a:schemeClr val="tx1"/>
                </a:solidFill>
              </a:rPr>
              <a:t> It is generally made up of semiconductor device. </a:t>
            </a:r>
          </a:p>
          <a:p>
            <a:pPr marL="171450" indent="-171450">
              <a:lnSpc>
                <a:spcPct val="150000"/>
              </a:lnSpc>
              <a:buClrTx/>
              <a:buFont typeface="Arial" panose="020B0604020202020204" pitchFamily="34" charset="0"/>
              <a:buChar char="•"/>
            </a:pPr>
            <a:r>
              <a:rPr lang="en-US" sz="1100" dirty="0">
                <a:solidFill>
                  <a:schemeClr val="tx1"/>
                </a:solidFill>
              </a:rPr>
              <a:t>These memories are not as fast as registers. </a:t>
            </a:r>
          </a:p>
          <a:p>
            <a:pPr marL="171450" indent="-171450">
              <a:lnSpc>
                <a:spcPct val="150000"/>
              </a:lnSpc>
              <a:buClrTx/>
              <a:buFont typeface="Arial" panose="020B0604020202020204" pitchFamily="34" charset="0"/>
              <a:buChar char="•"/>
            </a:pPr>
            <a:r>
              <a:rPr lang="en-US" sz="1100" dirty="0">
                <a:solidFill>
                  <a:schemeClr val="tx1"/>
                </a:solidFill>
              </a:rPr>
              <a:t>The data and instruction required to be processed reside in main memory. </a:t>
            </a:r>
          </a:p>
          <a:p>
            <a:pPr marL="171450" indent="-171450">
              <a:lnSpc>
                <a:spcPct val="150000"/>
              </a:lnSpc>
              <a:buClrTx/>
              <a:buFont typeface="Arial" panose="020B0604020202020204" pitchFamily="34" charset="0"/>
              <a:buChar char="•"/>
            </a:pPr>
            <a:r>
              <a:rPr lang="en-US" sz="1100" dirty="0">
                <a:solidFill>
                  <a:schemeClr val="tx1"/>
                </a:solidFill>
              </a:rPr>
              <a:t>It is divided into two subcategories RAM and ROM.</a:t>
            </a:r>
          </a:p>
          <a:p>
            <a:pPr marL="171450" indent="-171450">
              <a:lnSpc>
                <a:spcPct val="150000"/>
              </a:lnSpc>
              <a:buClrTx/>
              <a:buFont typeface="Arial" panose="020B0604020202020204" pitchFamily="34" charset="0"/>
              <a:buChar char="•"/>
            </a:pPr>
            <a:r>
              <a:rPr lang="en-US" sz="1200" b="1" dirty="0">
                <a:solidFill>
                  <a:schemeClr val="tx1"/>
                </a:solidFill>
              </a:rPr>
              <a:t>Characteristics of Main Memory</a:t>
            </a:r>
          </a:p>
          <a:p>
            <a:pPr marL="171450" indent="-171450">
              <a:lnSpc>
                <a:spcPct val="150000"/>
              </a:lnSpc>
              <a:buClrTx/>
              <a:buFont typeface="Arial" panose="020B0604020202020204" pitchFamily="34" charset="0"/>
              <a:buChar char="•"/>
            </a:pPr>
            <a:r>
              <a:rPr lang="en-US" sz="1100" dirty="0">
                <a:solidFill>
                  <a:schemeClr val="tx1"/>
                </a:solidFill>
              </a:rPr>
              <a:t>These are semiconductor memories</a:t>
            </a:r>
          </a:p>
          <a:p>
            <a:pPr marL="171450" indent="-171450">
              <a:lnSpc>
                <a:spcPct val="150000"/>
              </a:lnSpc>
              <a:buClrTx/>
              <a:buFont typeface="Arial" panose="020B0604020202020204" pitchFamily="34" charset="0"/>
              <a:buChar char="•"/>
            </a:pPr>
            <a:r>
              <a:rPr lang="en-US" sz="1100" dirty="0">
                <a:solidFill>
                  <a:schemeClr val="tx1"/>
                </a:solidFill>
              </a:rPr>
              <a:t>It is known as main memory.</a:t>
            </a:r>
          </a:p>
          <a:p>
            <a:pPr marL="171450" indent="-171450">
              <a:lnSpc>
                <a:spcPct val="150000"/>
              </a:lnSpc>
              <a:buClrTx/>
              <a:buFont typeface="Arial" panose="020B0604020202020204" pitchFamily="34" charset="0"/>
              <a:buChar char="•"/>
            </a:pPr>
            <a:r>
              <a:rPr lang="en-US" sz="1100" dirty="0">
                <a:solidFill>
                  <a:schemeClr val="tx1"/>
                </a:solidFill>
              </a:rPr>
              <a:t>Usually volatile memory.</a:t>
            </a:r>
          </a:p>
          <a:p>
            <a:pPr marL="171450" indent="-171450">
              <a:lnSpc>
                <a:spcPct val="150000"/>
              </a:lnSpc>
              <a:buClrTx/>
              <a:buFont typeface="Arial" panose="020B0604020202020204" pitchFamily="34" charset="0"/>
              <a:buChar char="•"/>
            </a:pPr>
            <a:r>
              <a:rPr lang="en-US" sz="1000" dirty="0">
                <a:solidFill>
                  <a:schemeClr val="tx1"/>
                </a:solidFill>
              </a:rPr>
              <a:t>Data is lost in case power is switched off.</a:t>
            </a:r>
          </a:p>
          <a:p>
            <a:pPr marL="171450" indent="-171450">
              <a:lnSpc>
                <a:spcPct val="150000"/>
              </a:lnSpc>
              <a:buClrTx/>
              <a:buFont typeface="Arial" panose="020B0604020202020204" pitchFamily="34" charset="0"/>
              <a:buChar char="•"/>
            </a:pPr>
            <a:r>
              <a:rPr lang="en-US" sz="1000" dirty="0">
                <a:solidFill>
                  <a:schemeClr val="tx1"/>
                </a:solidFill>
              </a:rPr>
              <a:t>It is working memory of the computer.</a:t>
            </a:r>
          </a:p>
          <a:p>
            <a:pPr marL="171450" indent="-171450">
              <a:lnSpc>
                <a:spcPct val="150000"/>
              </a:lnSpc>
              <a:buClrTx/>
              <a:buFont typeface="Arial" panose="020B0604020202020204" pitchFamily="34" charset="0"/>
              <a:buChar char="•"/>
            </a:pPr>
            <a:r>
              <a:rPr lang="en-US" sz="1000" dirty="0">
                <a:solidFill>
                  <a:schemeClr val="tx1"/>
                </a:solidFill>
              </a:rPr>
              <a:t>Faster than secondary memories.</a:t>
            </a:r>
          </a:p>
          <a:p>
            <a:pPr marL="171450" indent="-171450">
              <a:lnSpc>
                <a:spcPct val="150000"/>
              </a:lnSpc>
              <a:buClrTx/>
              <a:buFont typeface="Arial" panose="020B0604020202020204" pitchFamily="34" charset="0"/>
              <a:buChar char="•"/>
            </a:pPr>
            <a:r>
              <a:rPr lang="en-US" sz="1000" dirty="0">
                <a:solidFill>
                  <a:schemeClr val="tx1"/>
                </a:solidFill>
              </a:rPr>
              <a:t>A computer cannot run without primary memory.</a:t>
            </a:r>
          </a:p>
          <a:p>
            <a:pPr marL="171450" indent="-171450">
              <a:buClrTx/>
              <a:buFont typeface="Arial" panose="020B0604020202020204" pitchFamily="34" charset="0"/>
              <a:buChar char="•"/>
            </a:pPr>
            <a:endParaRPr lang="en-US" sz="1000" dirty="0">
              <a:solidFill>
                <a:schemeClr val="tx1"/>
              </a:solidFill>
            </a:endParaRPr>
          </a:p>
        </p:txBody>
      </p:sp>
      <p:sp>
        <p:nvSpPr>
          <p:cNvPr id="4" name="Title 3"/>
          <p:cNvSpPr>
            <a:spLocks noGrp="1"/>
          </p:cNvSpPr>
          <p:nvPr>
            <p:ph type="title"/>
          </p:nvPr>
        </p:nvSpPr>
        <p:spPr/>
        <p:txBody>
          <a:bodyPr>
            <a:normAutofit fontScale="90000"/>
          </a:bodyPr>
          <a:lstStyle/>
          <a:p>
            <a:r>
              <a:rPr lang="en-US" dirty="0">
                <a:solidFill>
                  <a:schemeClr val="tx1"/>
                </a:solidFill>
              </a:rPr>
              <a:t>Primary Memory (Main Memory)</a:t>
            </a:r>
            <a:br>
              <a:rPr lang="en-US" dirty="0">
                <a:solidFill>
                  <a:schemeClr val="tx1"/>
                </a:solidFill>
              </a:rPr>
            </a:br>
            <a:endParaRPr lang="en-US" dirty="0">
              <a:solidFill>
                <a:schemeClr val="tx1"/>
              </a:solidFill>
            </a:endParaRPr>
          </a:p>
        </p:txBody>
      </p:sp>
      <p:sp>
        <p:nvSpPr>
          <p:cNvPr id="5" name="Rectangle 4"/>
          <p:cNvSpPr/>
          <p:nvPr/>
        </p:nvSpPr>
        <p:spPr bwMode="auto">
          <a:xfrm>
            <a:off x="5638800" y="2116931"/>
            <a:ext cx="2362200" cy="1905000"/>
          </a:xfrm>
          <a:prstGeom prst="rect">
            <a:avLst/>
          </a:prstGeom>
          <a:blipFill>
            <a:blip r:embed="rId2"/>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94245051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592931"/>
            <a:ext cx="8001000" cy="4191000"/>
          </a:xfrm>
        </p:spPr>
        <p:txBody>
          <a:bodyPr>
            <a:normAutofit fontScale="92500" lnSpcReduction="20000"/>
          </a:bodyPr>
          <a:lstStyle/>
          <a:p>
            <a:pPr marL="285750" indent="-285750">
              <a:lnSpc>
                <a:spcPct val="170000"/>
              </a:lnSpc>
              <a:buClrTx/>
              <a:buFont typeface="Arial" panose="020B0604020202020204" pitchFamily="34" charset="0"/>
              <a:buChar char="•"/>
            </a:pPr>
            <a:r>
              <a:rPr lang="en-US" sz="1200" dirty="0">
                <a:solidFill>
                  <a:schemeClr val="tx1"/>
                </a:solidFill>
              </a:rPr>
              <a:t>This type of memory is also known as external memory or non-volatile.</a:t>
            </a:r>
          </a:p>
          <a:p>
            <a:pPr marL="285750" indent="-285750">
              <a:lnSpc>
                <a:spcPct val="170000"/>
              </a:lnSpc>
              <a:buClrTx/>
              <a:buFont typeface="Arial" panose="020B0604020202020204" pitchFamily="34" charset="0"/>
              <a:buChar char="•"/>
            </a:pPr>
            <a:r>
              <a:rPr lang="en-US" sz="1200" dirty="0">
                <a:solidFill>
                  <a:schemeClr val="tx1"/>
                </a:solidFill>
              </a:rPr>
              <a:t> It is slower than main memory. </a:t>
            </a:r>
          </a:p>
          <a:p>
            <a:pPr marL="285750" indent="-285750">
              <a:lnSpc>
                <a:spcPct val="170000"/>
              </a:lnSpc>
              <a:buClrTx/>
              <a:buFont typeface="Arial" panose="020B0604020202020204" pitchFamily="34" charset="0"/>
              <a:buChar char="•"/>
            </a:pPr>
            <a:r>
              <a:rPr lang="en-US" sz="1200" dirty="0">
                <a:solidFill>
                  <a:schemeClr val="tx1"/>
                </a:solidFill>
              </a:rPr>
              <a:t>These are used for storing data/Information permanently.</a:t>
            </a:r>
          </a:p>
          <a:p>
            <a:pPr marL="285750" indent="-285750">
              <a:lnSpc>
                <a:spcPct val="170000"/>
              </a:lnSpc>
              <a:buClrTx/>
              <a:buFont typeface="Arial" panose="020B0604020202020204" pitchFamily="34" charset="0"/>
              <a:buChar char="•"/>
            </a:pPr>
            <a:r>
              <a:rPr lang="en-US" sz="1200" dirty="0">
                <a:solidFill>
                  <a:schemeClr val="tx1"/>
                </a:solidFill>
              </a:rPr>
              <a:t> CPU directly does not access these memories instead they are accessed via input-output routines.</a:t>
            </a:r>
          </a:p>
          <a:p>
            <a:pPr marL="285750" indent="-285750">
              <a:lnSpc>
                <a:spcPct val="170000"/>
              </a:lnSpc>
              <a:buClrTx/>
              <a:buFont typeface="Arial" panose="020B0604020202020204" pitchFamily="34" charset="0"/>
              <a:buChar char="•"/>
            </a:pPr>
            <a:r>
              <a:rPr lang="en-US" sz="1200" dirty="0">
                <a:solidFill>
                  <a:schemeClr val="tx1"/>
                </a:solidFill>
              </a:rPr>
              <a:t> Contents of secondary memories are first transferred to main memory, and then CPU can access it. </a:t>
            </a:r>
          </a:p>
          <a:p>
            <a:pPr marL="285750" indent="-285750">
              <a:lnSpc>
                <a:spcPct val="170000"/>
              </a:lnSpc>
              <a:buClrTx/>
              <a:buFont typeface="Arial" panose="020B0604020202020204" pitchFamily="34" charset="0"/>
              <a:buChar char="•"/>
            </a:pPr>
            <a:r>
              <a:rPr lang="en-US" sz="1200" dirty="0">
                <a:solidFill>
                  <a:schemeClr val="tx1"/>
                </a:solidFill>
              </a:rPr>
              <a:t>For example : disk, CD-ROM, DVD </a:t>
            </a:r>
            <a:r>
              <a:rPr lang="en-US" sz="1200" dirty="0" err="1">
                <a:solidFill>
                  <a:schemeClr val="tx1"/>
                </a:solidFill>
              </a:rPr>
              <a:t>etc</a:t>
            </a:r>
            <a:endParaRPr lang="en-US" sz="1200" dirty="0">
              <a:solidFill>
                <a:schemeClr val="tx1"/>
              </a:solidFill>
            </a:endParaRPr>
          </a:p>
          <a:p>
            <a:pPr marL="285750" indent="-285750">
              <a:lnSpc>
                <a:spcPct val="170000"/>
              </a:lnSpc>
              <a:buClrTx/>
              <a:buFont typeface="Arial" panose="020B0604020202020204" pitchFamily="34" charset="0"/>
              <a:buChar char="•"/>
            </a:pPr>
            <a:r>
              <a:rPr lang="en-US" sz="1400" b="1" dirty="0">
                <a:solidFill>
                  <a:schemeClr val="tx1"/>
                </a:solidFill>
              </a:rPr>
              <a:t>Characteristic of Secondary Memory</a:t>
            </a:r>
          </a:p>
          <a:p>
            <a:pPr marL="285750" indent="-285750">
              <a:lnSpc>
                <a:spcPct val="170000"/>
              </a:lnSpc>
              <a:buClrTx/>
              <a:buFont typeface="Arial" panose="020B0604020202020204" pitchFamily="34" charset="0"/>
              <a:buChar char="•"/>
            </a:pPr>
            <a:r>
              <a:rPr lang="en-US" sz="1200" dirty="0">
                <a:solidFill>
                  <a:schemeClr val="tx1"/>
                </a:solidFill>
              </a:rPr>
              <a:t>These are magnetic and optical memories</a:t>
            </a:r>
          </a:p>
          <a:p>
            <a:pPr marL="285750" indent="-285750">
              <a:lnSpc>
                <a:spcPct val="170000"/>
              </a:lnSpc>
              <a:buClrTx/>
              <a:buFont typeface="Arial" panose="020B0604020202020204" pitchFamily="34" charset="0"/>
              <a:buChar char="•"/>
            </a:pPr>
            <a:r>
              <a:rPr lang="en-US" sz="1200" dirty="0">
                <a:solidFill>
                  <a:schemeClr val="tx1"/>
                </a:solidFill>
              </a:rPr>
              <a:t>It is known as backup memory.</a:t>
            </a:r>
          </a:p>
          <a:p>
            <a:pPr marL="285750" indent="-285750">
              <a:lnSpc>
                <a:spcPct val="170000"/>
              </a:lnSpc>
              <a:buClrTx/>
              <a:buFont typeface="Arial" panose="020B0604020202020204" pitchFamily="34" charset="0"/>
              <a:buChar char="•"/>
            </a:pPr>
            <a:r>
              <a:rPr lang="en-US" sz="1200" dirty="0">
                <a:solidFill>
                  <a:schemeClr val="tx1"/>
                </a:solidFill>
              </a:rPr>
              <a:t>It is non-volatile memory.</a:t>
            </a:r>
          </a:p>
          <a:p>
            <a:pPr marL="285750" indent="-285750">
              <a:lnSpc>
                <a:spcPct val="170000"/>
              </a:lnSpc>
              <a:buClrTx/>
              <a:buFont typeface="Arial" panose="020B0604020202020204" pitchFamily="34" charset="0"/>
              <a:buChar char="•"/>
            </a:pPr>
            <a:r>
              <a:rPr lang="en-US" sz="1200" dirty="0">
                <a:solidFill>
                  <a:schemeClr val="tx1"/>
                </a:solidFill>
              </a:rPr>
              <a:t>Data is permanently stored even if power is switched off.</a:t>
            </a:r>
          </a:p>
          <a:p>
            <a:pPr marL="285750" indent="-285750">
              <a:lnSpc>
                <a:spcPct val="170000"/>
              </a:lnSpc>
              <a:buClrTx/>
              <a:buFont typeface="Arial" panose="020B0604020202020204" pitchFamily="34" charset="0"/>
              <a:buChar char="•"/>
            </a:pPr>
            <a:r>
              <a:rPr lang="en-US" sz="1200" dirty="0">
                <a:solidFill>
                  <a:schemeClr val="tx1"/>
                </a:solidFill>
              </a:rPr>
              <a:t>It is used for storage of data in a computer.</a:t>
            </a:r>
          </a:p>
          <a:p>
            <a:pPr marL="285750" indent="-285750">
              <a:lnSpc>
                <a:spcPct val="170000"/>
              </a:lnSpc>
              <a:buClrTx/>
              <a:buFont typeface="Arial" panose="020B0604020202020204" pitchFamily="34" charset="0"/>
              <a:buChar char="•"/>
            </a:pPr>
            <a:r>
              <a:rPr lang="en-US" sz="1200" dirty="0">
                <a:solidFill>
                  <a:schemeClr val="tx1"/>
                </a:solidFill>
              </a:rPr>
              <a:t>Computer may run without secondary memory.</a:t>
            </a:r>
          </a:p>
          <a:p>
            <a:pPr marL="285750" indent="-285750">
              <a:lnSpc>
                <a:spcPct val="170000"/>
              </a:lnSpc>
              <a:buClrTx/>
              <a:buFont typeface="Arial" panose="020B0604020202020204" pitchFamily="34" charset="0"/>
              <a:buChar char="•"/>
            </a:pPr>
            <a:r>
              <a:rPr lang="en-US" sz="1200" dirty="0">
                <a:solidFill>
                  <a:schemeClr val="tx1"/>
                </a:solidFill>
              </a:rPr>
              <a:t>Slower than primary memories</a:t>
            </a:r>
          </a:p>
          <a:p>
            <a:pPr marL="171450" indent="-171450">
              <a:buClrTx/>
              <a:buFont typeface="Arial" panose="020B0604020202020204" pitchFamily="34" charset="0"/>
              <a:buChar char="•"/>
            </a:pPr>
            <a:endParaRPr lang="en-US" sz="1100" dirty="0">
              <a:solidFill>
                <a:schemeClr val="tx1"/>
              </a:solidFill>
            </a:endParaRPr>
          </a:p>
        </p:txBody>
      </p:sp>
      <p:sp>
        <p:nvSpPr>
          <p:cNvPr id="4" name="Title 3"/>
          <p:cNvSpPr>
            <a:spLocks noGrp="1"/>
          </p:cNvSpPr>
          <p:nvPr>
            <p:ph type="title"/>
          </p:nvPr>
        </p:nvSpPr>
        <p:spPr>
          <a:xfrm>
            <a:off x="227407" y="135731"/>
            <a:ext cx="6629400" cy="457623"/>
          </a:xfrm>
        </p:spPr>
        <p:txBody>
          <a:bodyPr>
            <a:normAutofit fontScale="90000"/>
          </a:bodyPr>
          <a:lstStyle/>
          <a:p>
            <a:r>
              <a:rPr lang="en-US" dirty="0">
                <a:solidFill>
                  <a:schemeClr val="tx1"/>
                </a:solidFill>
              </a:rPr>
              <a:t>Secondary Memory</a:t>
            </a:r>
            <a:br>
              <a:rPr lang="en-US" dirty="0">
                <a:solidFill>
                  <a:schemeClr val="tx1"/>
                </a:solidFill>
              </a:rPr>
            </a:br>
            <a:endParaRPr lang="en-US" dirty="0">
              <a:solidFill>
                <a:schemeClr val="tx1"/>
              </a:solidFill>
            </a:endParaRPr>
          </a:p>
        </p:txBody>
      </p:sp>
      <p:sp>
        <p:nvSpPr>
          <p:cNvPr id="5" name="Rectangle 4"/>
          <p:cNvSpPr/>
          <p:nvPr/>
        </p:nvSpPr>
        <p:spPr bwMode="auto">
          <a:xfrm>
            <a:off x="5638800" y="2193131"/>
            <a:ext cx="2057400" cy="1524000"/>
          </a:xfrm>
          <a:prstGeom prst="rect">
            <a:avLst/>
          </a:prstGeom>
          <a:blipFill>
            <a:blip r:embed="rId2"/>
            <a:stretch>
              <a:fillRect/>
            </a:stretch>
          </a:blipFill>
          <a:ln w="9525" cap="flat" cmpd="sng" algn="ctr">
            <a:noFill/>
            <a:prstDash val="solid"/>
            <a:round/>
            <a:headEnd type="none" w="med" len="med"/>
            <a:tailEnd type="none" w="med" len="med"/>
          </a:ln>
          <a:effectLst/>
          <a:scene3d>
            <a:camera prst="obliqueBottomLeft"/>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28817403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821531"/>
            <a:ext cx="7924800" cy="3352801"/>
          </a:xfrm>
        </p:spPr>
        <p:txBody>
          <a:bodyPr>
            <a:noAutofit/>
          </a:bodyPr>
          <a:lstStyle/>
          <a:p>
            <a:pPr>
              <a:buClrTx/>
            </a:pPr>
            <a:r>
              <a:rPr lang="en-US" sz="1300" b="1" dirty="0">
                <a:solidFill>
                  <a:schemeClr val="tx1"/>
                </a:solidFill>
              </a:rPr>
              <a:t>Stack:</a:t>
            </a:r>
          </a:p>
          <a:p>
            <a:pPr marL="285750" indent="-285750">
              <a:lnSpc>
                <a:spcPct val="150000"/>
              </a:lnSpc>
              <a:buClrTx/>
              <a:buFont typeface="Arial" panose="020B0604020202020204" pitchFamily="34" charset="0"/>
              <a:buChar char="•"/>
            </a:pPr>
            <a:r>
              <a:rPr lang="en-US" sz="1300" dirty="0">
                <a:solidFill>
                  <a:schemeClr val="tx1"/>
                </a:solidFill>
              </a:rPr>
              <a:t>Stored in computer RAM just like the heap.</a:t>
            </a:r>
          </a:p>
          <a:p>
            <a:pPr marL="285750" indent="-285750">
              <a:lnSpc>
                <a:spcPct val="150000"/>
              </a:lnSpc>
              <a:buClrTx/>
              <a:buFont typeface="Arial" panose="020B0604020202020204" pitchFamily="34" charset="0"/>
              <a:buChar char="•"/>
            </a:pPr>
            <a:r>
              <a:rPr lang="en-US" sz="1300" dirty="0">
                <a:solidFill>
                  <a:schemeClr val="tx1"/>
                </a:solidFill>
              </a:rPr>
              <a:t>Variables created on the stack will go out of scope and automatically de allocate.</a:t>
            </a:r>
          </a:p>
          <a:p>
            <a:pPr marL="285750" indent="-285750">
              <a:lnSpc>
                <a:spcPct val="150000"/>
              </a:lnSpc>
              <a:buClrTx/>
              <a:buFont typeface="Arial" panose="020B0604020202020204" pitchFamily="34" charset="0"/>
              <a:buChar char="•"/>
            </a:pPr>
            <a:r>
              <a:rPr lang="en-US" sz="1300" dirty="0">
                <a:solidFill>
                  <a:schemeClr val="tx1"/>
                </a:solidFill>
              </a:rPr>
              <a:t>Much faster to allocate in comparison to variables on the heap.</a:t>
            </a:r>
          </a:p>
          <a:p>
            <a:pPr marL="285750" indent="-285750">
              <a:lnSpc>
                <a:spcPct val="150000"/>
              </a:lnSpc>
              <a:buClrTx/>
              <a:buFont typeface="Arial" panose="020B0604020202020204" pitchFamily="34" charset="0"/>
              <a:buChar char="•"/>
            </a:pPr>
            <a:r>
              <a:rPr lang="en-US" sz="1300" dirty="0">
                <a:solidFill>
                  <a:schemeClr val="tx1"/>
                </a:solidFill>
              </a:rPr>
              <a:t>Implemented with an actual stack data structure.</a:t>
            </a:r>
          </a:p>
          <a:p>
            <a:pPr marL="285750" indent="-285750">
              <a:lnSpc>
                <a:spcPct val="150000"/>
              </a:lnSpc>
              <a:buClrTx/>
              <a:buFont typeface="Arial" panose="020B0604020202020204" pitchFamily="34" charset="0"/>
              <a:buChar char="•"/>
            </a:pPr>
            <a:r>
              <a:rPr lang="en-US" sz="1300" dirty="0">
                <a:solidFill>
                  <a:schemeClr val="tx1"/>
                </a:solidFill>
              </a:rPr>
              <a:t>Stores local data, return addresses, used for parameter passing</a:t>
            </a:r>
          </a:p>
          <a:p>
            <a:pPr marL="285750" indent="-285750">
              <a:lnSpc>
                <a:spcPct val="150000"/>
              </a:lnSpc>
              <a:buClrTx/>
              <a:buFont typeface="Arial" panose="020B0604020202020204" pitchFamily="34" charset="0"/>
              <a:buChar char="•"/>
            </a:pPr>
            <a:r>
              <a:rPr lang="en-US" sz="1300" dirty="0">
                <a:solidFill>
                  <a:schemeClr val="tx1"/>
                </a:solidFill>
              </a:rPr>
              <a:t>Can have a stack overflow when too much of the stack is used. (mostly from infinite (or too much) recursion, very large allocations)</a:t>
            </a:r>
          </a:p>
          <a:p>
            <a:pPr marL="285750" indent="-285750">
              <a:lnSpc>
                <a:spcPct val="150000"/>
              </a:lnSpc>
              <a:buClrTx/>
              <a:buFont typeface="Arial" panose="020B0604020202020204" pitchFamily="34" charset="0"/>
              <a:buChar char="•"/>
            </a:pPr>
            <a:r>
              <a:rPr lang="en-US" sz="1300" dirty="0">
                <a:solidFill>
                  <a:schemeClr val="tx1"/>
                </a:solidFill>
              </a:rPr>
              <a:t>Data created on the stack can be used without pointers.</a:t>
            </a:r>
          </a:p>
          <a:p>
            <a:pPr marL="285750" indent="-285750">
              <a:lnSpc>
                <a:spcPct val="150000"/>
              </a:lnSpc>
              <a:buClrTx/>
              <a:buFont typeface="Arial" panose="020B0604020202020204" pitchFamily="34" charset="0"/>
              <a:buChar char="•"/>
            </a:pPr>
            <a:r>
              <a:rPr lang="en-US" sz="1300" dirty="0">
                <a:solidFill>
                  <a:schemeClr val="tx1"/>
                </a:solidFill>
              </a:rPr>
              <a:t>You would use the stack if you know exactly how much data you need to allocate before compile time and it is not too big.</a:t>
            </a:r>
          </a:p>
          <a:p>
            <a:pPr marL="285750" indent="-285750">
              <a:lnSpc>
                <a:spcPct val="150000"/>
              </a:lnSpc>
              <a:buClrTx/>
              <a:buFont typeface="Arial" panose="020B0604020202020204" pitchFamily="34" charset="0"/>
              <a:buChar char="•"/>
            </a:pPr>
            <a:r>
              <a:rPr lang="en-US" sz="1300" dirty="0">
                <a:solidFill>
                  <a:schemeClr val="tx1"/>
                </a:solidFill>
              </a:rPr>
              <a:t>Usually has a maximum size already determined when your program starts</a:t>
            </a:r>
          </a:p>
          <a:p>
            <a:pPr marL="285750" indent="-285750">
              <a:buClrTx/>
              <a:buFont typeface="Arial" panose="020B0604020202020204" pitchFamily="34" charset="0"/>
              <a:buChar char="•"/>
            </a:pPr>
            <a:endParaRPr lang="en-US" sz="1300" dirty="0"/>
          </a:p>
          <a:p>
            <a:pPr marL="285750" indent="-285750">
              <a:buClrTx/>
              <a:buFont typeface="Arial" panose="020B0604020202020204" pitchFamily="34" charset="0"/>
              <a:buChar char="•"/>
            </a:pPr>
            <a:endParaRPr lang="en-US" sz="1300" dirty="0"/>
          </a:p>
        </p:txBody>
      </p:sp>
      <p:sp>
        <p:nvSpPr>
          <p:cNvPr id="4" name="Title 3"/>
          <p:cNvSpPr>
            <a:spLocks noGrp="1"/>
          </p:cNvSpPr>
          <p:nvPr>
            <p:ph type="title"/>
          </p:nvPr>
        </p:nvSpPr>
        <p:spPr/>
        <p:txBody>
          <a:bodyPr/>
          <a:lstStyle/>
          <a:p>
            <a:r>
              <a:rPr lang="en-US" dirty="0">
                <a:solidFill>
                  <a:schemeClr val="tx1"/>
                </a:solidFill>
              </a:rPr>
              <a:t>Stack and Heap</a:t>
            </a:r>
          </a:p>
        </p:txBody>
      </p:sp>
    </p:spTree>
    <p:extLst>
      <p:ext uri="{BB962C8B-B14F-4D97-AF65-F5344CB8AC3E}">
        <p14:creationId xmlns:p14="http://schemas.microsoft.com/office/powerpoint/2010/main" val="375454372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2656" y="821531"/>
            <a:ext cx="8516543" cy="3353595"/>
          </a:xfrm>
        </p:spPr>
        <p:txBody>
          <a:bodyPr>
            <a:noAutofit/>
          </a:bodyPr>
          <a:lstStyle/>
          <a:p>
            <a:r>
              <a:rPr lang="en-US" sz="1300" b="1" dirty="0">
                <a:solidFill>
                  <a:schemeClr val="tx1"/>
                </a:solidFill>
              </a:rPr>
              <a:t>Heap:</a:t>
            </a:r>
            <a:endParaRPr lang="en-US" sz="1300" dirty="0">
              <a:solidFill>
                <a:schemeClr val="tx1"/>
              </a:solidFill>
            </a:endParaRPr>
          </a:p>
          <a:p>
            <a:pPr marL="171450" indent="-171450">
              <a:lnSpc>
                <a:spcPct val="150000"/>
              </a:lnSpc>
              <a:buClrTx/>
              <a:buFont typeface="Arial" panose="020B0604020202020204" pitchFamily="34" charset="0"/>
              <a:buChar char="•"/>
            </a:pPr>
            <a:r>
              <a:rPr lang="en-US" sz="1300" dirty="0">
                <a:solidFill>
                  <a:schemeClr val="tx1"/>
                </a:solidFill>
              </a:rPr>
              <a:t>Stored in computer RAM just like the stack.</a:t>
            </a:r>
          </a:p>
          <a:p>
            <a:pPr marL="171450" indent="-171450">
              <a:lnSpc>
                <a:spcPct val="150000"/>
              </a:lnSpc>
              <a:buClrTx/>
              <a:buFont typeface="Arial" panose="020B0604020202020204" pitchFamily="34" charset="0"/>
              <a:buChar char="•"/>
            </a:pPr>
            <a:r>
              <a:rPr lang="en-US" sz="1300" dirty="0">
                <a:solidFill>
                  <a:schemeClr val="tx1"/>
                </a:solidFill>
              </a:rPr>
              <a:t>Variables on the heap must be destroyed manually and never fall out of scope. The data is freed with delete, delete[] or free</a:t>
            </a:r>
          </a:p>
          <a:p>
            <a:pPr marL="171450" indent="-171450">
              <a:lnSpc>
                <a:spcPct val="150000"/>
              </a:lnSpc>
              <a:buClrTx/>
              <a:buFont typeface="Arial" panose="020B0604020202020204" pitchFamily="34" charset="0"/>
              <a:buChar char="•"/>
            </a:pPr>
            <a:r>
              <a:rPr lang="en-US" sz="1300" dirty="0">
                <a:solidFill>
                  <a:schemeClr val="tx1"/>
                </a:solidFill>
              </a:rPr>
              <a:t>Slower to allocate in comparison to variables on the stack.</a:t>
            </a:r>
          </a:p>
          <a:p>
            <a:pPr marL="171450" indent="-171450">
              <a:lnSpc>
                <a:spcPct val="150000"/>
              </a:lnSpc>
              <a:buClrTx/>
              <a:buFont typeface="Arial" panose="020B0604020202020204" pitchFamily="34" charset="0"/>
              <a:buChar char="•"/>
            </a:pPr>
            <a:r>
              <a:rPr lang="en-US" sz="1300" dirty="0">
                <a:solidFill>
                  <a:schemeClr val="tx1"/>
                </a:solidFill>
              </a:rPr>
              <a:t>Used on demand to allocate a block of data for use by the program.</a:t>
            </a:r>
          </a:p>
          <a:p>
            <a:pPr marL="171450" indent="-171450">
              <a:lnSpc>
                <a:spcPct val="150000"/>
              </a:lnSpc>
              <a:buClrTx/>
              <a:buFont typeface="Arial" panose="020B0604020202020204" pitchFamily="34" charset="0"/>
              <a:buChar char="•"/>
            </a:pPr>
            <a:r>
              <a:rPr lang="en-US" sz="1300" dirty="0">
                <a:solidFill>
                  <a:schemeClr val="tx1"/>
                </a:solidFill>
              </a:rPr>
              <a:t>Can have fragmentation when there are a lot of allocations and deallocations</a:t>
            </a:r>
          </a:p>
          <a:p>
            <a:pPr marL="171450" indent="-171450">
              <a:lnSpc>
                <a:spcPct val="150000"/>
              </a:lnSpc>
              <a:buClrTx/>
              <a:buFont typeface="Arial" panose="020B0604020202020204" pitchFamily="34" charset="0"/>
              <a:buChar char="•"/>
            </a:pPr>
            <a:r>
              <a:rPr lang="en-US" sz="1300" dirty="0">
                <a:solidFill>
                  <a:schemeClr val="tx1"/>
                </a:solidFill>
              </a:rPr>
              <a:t>In C++ data created on the heap will be pointed to by pointers and allocated with new or malloc</a:t>
            </a:r>
          </a:p>
          <a:p>
            <a:pPr marL="171450" indent="-171450">
              <a:lnSpc>
                <a:spcPct val="150000"/>
              </a:lnSpc>
              <a:buClrTx/>
              <a:buFont typeface="Arial" panose="020B0604020202020204" pitchFamily="34" charset="0"/>
              <a:buChar char="•"/>
            </a:pPr>
            <a:r>
              <a:rPr lang="en-US" sz="1300" dirty="0">
                <a:solidFill>
                  <a:schemeClr val="tx1"/>
                </a:solidFill>
              </a:rPr>
              <a:t>Can have allocation failures if too big of a buffer is requested to be allocated.</a:t>
            </a:r>
          </a:p>
          <a:p>
            <a:pPr marL="171450" indent="-171450">
              <a:lnSpc>
                <a:spcPct val="150000"/>
              </a:lnSpc>
              <a:buClrTx/>
              <a:buFont typeface="Arial" panose="020B0604020202020204" pitchFamily="34" charset="0"/>
              <a:buChar char="•"/>
            </a:pPr>
            <a:r>
              <a:rPr lang="en-US" sz="1300" dirty="0">
                <a:solidFill>
                  <a:schemeClr val="tx1"/>
                </a:solidFill>
              </a:rPr>
              <a:t>You would use the heap if you don't know exactly how much data you will need at runtime or if you need to allocate a lot of data.</a:t>
            </a:r>
          </a:p>
          <a:p>
            <a:pPr marL="171450" indent="-171450">
              <a:lnSpc>
                <a:spcPct val="150000"/>
              </a:lnSpc>
              <a:buClrTx/>
              <a:buFont typeface="Arial" panose="020B0604020202020204" pitchFamily="34" charset="0"/>
              <a:buChar char="•"/>
            </a:pPr>
            <a:r>
              <a:rPr lang="en-US" sz="1300" dirty="0">
                <a:solidFill>
                  <a:schemeClr val="tx1"/>
                </a:solidFill>
              </a:rPr>
              <a:t>Responsible for memory leaks</a:t>
            </a:r>
          </a:p>
          <a:p>
            <a:endParaRPr lang="en-US" sz="1300"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Stack and Heap</a:t>
            </a:r>
            <a:endParaRPr lang="en-US" dirty="0"/>
          </a:p>
        </p:txBody>
      </p:sp>
    </p:spTree>
    <p:extLst>
      <p:ext uri="{BB962C8B-B14F-4D97-AF65-F5344CB8AC3E}">
        <p14:creationId xmlns:p14="http://schemas.microsoft.com/office/powerpoint/2010/main" val="404992996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291" y="810720"/>
            <a:ext cx="8229600" cy="4174332"/>
          </a:xfrm>
        </p:spPr>
        <p:txBody>
          <a:bodyPr>
            <a:normAutofit/>
          </a:bodyPr>
          <a:lstStyle/>
          <a:p>
            <a:pPr marL="171450" indent="-171450">
              <a:lnSpc>
                <a:spcPct val="150000"/>
              </a:lnSpc>
              <a:buFont typeface="Courier New" panose="02070309020205020404" pitchFamily="49" charset="0"/>
              <a:buChar char="o"/>
            </a:pPr>
            <a:r>
              <a:rPr lang="en-US" sz="1400" dirty="0">
                <a:solidFill>
                  <a:schemeClr val="tx1"/>
                </a:solidFill>
              </a:rPr>
              <a:t>Cache memory, also called CPU memory.</a:t>
            </a:r>
          </a:p>
          <a:p>
            <a:pPr marL="171450" indent="-171450">
              <a:lnSpc>
                <a:spcPct val="150000"/>
              </a:lnSpc>
              <a:buFont typeface="Courier New" panose="02070309020205020404" pitchFamily="49" charset="0"/>
              <a:buChar char="o"/>
            </a:pPr>
            <a:r>
              <a:rPr lang="en-US" sz="1400" dirty="0">
                <a:solidFill>
                  <a:schemeClr val="tx1"/>
                </a:solidFill>
              </a:rPr>
              <a:t>Cache  is random access memory (RAM) that a computer microprocessor can access more </a:t>
            </a:r>
          </a:p>
          <a:p>
            <a:pPr>
              <a:lnSpc>
                <a:spcPct val="150000"/>
              </a:lnSpc>
            </a:pPr>
            <a:r>
              <a:rPr lang="en-US" sz="1400" dirty="0">
                <a:solidFill>
                  <a:schemeClr val="tx1"/>
                </a:solidFill>
              </a:rPr>
              <a:t>       quickly than it can access regular RAM. </a:t>
            </a:r>
          </a:p>
          <a:p>
            <a:pPr marL="171450" indent="-171450">
              <a:lnSpc>
                <a:spcPct val="150000"/>
              </a:lnSpc>
              <a:buFont typeface="Courier New" panose="02070309020205020404" pitchFamily="49" charset="0"/>
              <a:buChar char="o"/>
            </a:pPr>
            <a:r>
              <a:rPr lang="en-US" sz="1400" dirty="0">
                <a:solidFill>
                  <a:schemeClr val="tx1"/>
                </a:solidFill>
              </a:rPr>
              <a:t>As the microprocessor processes data, it looks first in the cache </a:t>
            </a:r>
          </a:p>
          <a:p>
            <a:pPr>
              <a:lnSpc>
                <a:spcPct val="150000"/>
              </a:lnSpc>
            </a:pPr>
            <a:r>
              <a:rPr lang="en-US" sz="1400" dirty="0">
                <a:solidFill>
                  <a:schemeClr val="tx1"/>
                </a:solidFill>
              </a:rPr>
              <a:t>       memory and if it finds the data there </a:t>
            </a:r>
          </a:p>
          <a:p>
            <a:pPr>
              <a:lnSpc>
                <a:spcPct val="150000"/>
              </a:lnSpc>
            </a:pPr>
            <a:r>
              <a:rPr lang="en-US" sz="1400" dirty="0">
                <a:solidFill>
                  <a:schemeClr val="tx1"/>
                </a:solidFill>
              </a:rPr>
              <a:t>       (from a previous reading of data), it </a:t>
            </a:r>
            <a:r>
              <a:rPr lang="en-US" sz="1600" dirty="0">
                <a:solidFill>
                  <a:schemeClr val="tx1"/>
                </a:solidFill>
              </a:rPr>
              <a:t>does</a:t>
            </a:r>
            <a:r>
              <a:rPr lang="en-US" sz="1400" dirty="0">
                <a:solidFill>
                  <a:schemeClr val="tx1"/>
                </a:solidFill>
              </a:rPr>
              <a:t> not have to do the </a:t>
            </a:r>
          </a:p>
          <a:p>
            <a:pPr>
              <a:lnSpc>
                <a:spcPct val="150000"/>
              </a:lnSpc>
            </a:pPr>
            <a:r>
              <a:rPr lang="en-US" sz="1400" dirty="0">
                <a:solidFill>
                  <a:schemeClr val="tx1"/>
                </a:solidFill>
              </a:rPr>
              <a:t>        more time-consuming reading of data </a:t>
            </a:r>
          </a:p>
          <a:p>
            <a:pPr>
              <a:lnSpc>
                <a:spcPct val="150000"/>
              </a:lnSpc>
            </a:pPr>
            <a:r>
              <a:rPr lang="en-US" sz="1400" dirty="0">
                <a:solidFill>
                  <a:schemeClr val="tx1"/>
                </a:solidFill>
              </a:rPr>
              <a:t>          from larger memory. </a:t>
            </a:r>
          </a:p>
          <a:p>
            <a:pPr marL="171450" indent="-171450">
              <a:lnSpc>
                <a:spcPct val="150000"/>
              </a:lnSpc>
              <a:buFont typeface="Courier New" panose="02070309020205020404" pitchFamily="49" charset="0"/>
              <a:buChar char="o"/>
            </a:pPr>
            <a:r>
              <a:rPr lang="en-US" sz="1400" dirty="0">
                <a:solidFill>
                  <a:schemeClr val="tx1"/>
                </a:solidFill>
              </a:rPr>
              <a:t>Cache memory is fast and it is expensive. </a:t>
            </a:r>
          </a:p>
          <a:p>
            <a:endParaRPr lang="en-US" sz="1600" dirty="0"/>
          </a:p>
        </p:txBody>
      </p:sp>
      <p:sp>
        <p:nvSpPr>
          <p:cNvPr id="4" name="Title 3"/>
          <p:cNvSpPr>
            <a:spLocks noGrp="1"/>
          </p:cNvSpPr>
          <p:nvPr>
            <p:ph type="title"/>
          </p:nvPr>
        </p:nvSpPr>
        <p:spPr/>
        <p:txBody>
          <a:bodyPr/>
          <a:lstStyle/>
          <a:p>
            <a:r>
              <a:rPr lang="en-US" dirty="0">
                <a:solidFill>
                  <a:schemeClr val="tx1"/>
                </a:solidFill>
              </a:rPr>
              <a:t>Cache Memory</a:t>
            </a:r>
          </a:p>
        </p:txBody>
      </p:sp>
      <p:sp>
        <p:nvSpPr>
          <p:cNvPr id="5" name="Rectangle 4"/>
          <p:cNvSpPr/>
          <p:nvPr/>
        </p:nvSpPr>
        <p:spPr bwMode="auto">
          <a:xfrm>
            <a:off x="6019800" y="1964531"/>
            <a:ext cx="2667000" cy="27432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69838822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643636"/>
            <a:ext cx="7239000" cy="3581401"/>
          </a:xfrm>
        </p:spPr>
        <p:txBody>
          <a:bodyPr>
            <a:normAutofit/>
          </a:bodyPr>
          <a:lstStyle/>
          <a:p>
            <a:pPr marL="171450" indent="-171450">
              <a:buClrTx/>
              <a:buFont typeface="Arial" panose="020B0604020202020204" pitchFamily="34" charset="0"/>
              <a:buChar char="•"/>
            </a:pPr>
            <a:r>
              <a:rPr lang="en-US" sz="1400" dirty="0">
                <a:solidFill>
                  <a:schemeClr val="tx1"/>
                </a:solidFill>
              </a:rPr>
              <a:t>Cache memory is a very high-speed semiconductor memory which can speed up CPU. </a:t>
            </a:r>
          </a:p>
          <a:p>
            <a:pPr marL="171450" indent="-171450">
              <a:buClrTx/>
              <a:buFont typeface="Arial" panose="020B0604020202020204" pitchFamily="34" charset="0"/>
              <a:buChar char="•"/>
            </a:pPr>
            <a:r>
              <a:rPr lang="en-US" sz="1400" dirty="0">
                <a:solidFill>
                  <a:schemeClr val="tx1"/>
                </a:solidFill>
              </a:rPr>
              <a:t>It acts as a buffer between the CPU and main memory. </a:t>
            </a:r>
          </a:p>
          <a:p>
            <a:pPr marL="171450" indent="-171450">
              <a:buClrTx/>
              <a:buFont typeface="Arial" panose="020B0604020202020204" pitchFamily="34" charset="0"/>
              <a:buChar char="•"/>
            </a:pPr>
            <a:r>
              <a:rPr lang="en-US" sz="1400" dirty="0">
                <a:solidFill>
                  <a:schemeClr val="tx1"/>
                </a:solidFill>
              </a:rPr>
              <a:t>It is used to hold those parts of data and program which are most frequently used by CPU. </a:t>
            </a:r>
          </a:p>
          <a:p>
            <a:pPr marL="171450" indent="-171450">
              <a:buClrTx/>
              <a:buFont typeface="Arial" panose="020B0604020202020204" pitchFamily="34" charset="0"/>
              <a:buChar char="•"/>
            </a:pPr>
            <a:r>
              <a:rPr lang="en-US" sz="1400" dirty="0">
                <a:solidFill>
                  <a:schemeClr val="tx1"/>
                </a:solidFill>
              </a:rPr>
              <a:t>The parts of data and programs are transferred from disk to cache memory by operating system, from where CPU can access them.</a:t>
            </a:r>
          </a:p>
          <a:p>
            <a:endParaRPr lang="en-US" sz="1600" dirty="0"/>
          </a:p>
        </p:txBody>
      </p:sp>
      <p:sp>
        <p:nvSpPr>
          <p:cNvPr id="4" name="Title 3"/>
          <p:cNvSpPr>
            <a:spLocks noGrp="1"/>
          </p:cNvSpPr>
          <p:nvPr>
            <p:ph type="title"/>
          </p:nvPr>
        </p:nvSpPr>
        <p:spPr/>
        <p:txBody>
          <a:bodyPr>
            <a:normAutofit fontScale="90000"/>
          </a:bodyPr>
          <a:lstStyle/>
          <a:p>
            <a:r>
              <a:rPr lang="en-US" dirty="0">
                <a:solidFill>
                  <a:schemeClr val="tx1"/>
                </a:solidFill>
              </a:rPr>
              <a:t>Cache Memory</a:t>
            </a:r>
            <a:br>
              <a:rPr lang="en-US" dirty="0">
                <a:solidFill>
                  <a:schemeClr val="tx1"/>
                </a:solidFill>
              </a:rPr>
            </a:br>
            <a:endParaRPr lang="en-US" dirty="0">
              <a:solidFill>
                <a:schemeClr val="tx1"/>
              </a:solidFill>
            </a:endParaRPr>
          </a:p>
        </p:txBody>
      </p:sp>
      <p:sp>
        <p:nvSpPr>
          <p:cNvPr id="5" name="Rectangle 4"/>
          <p:cNvSpPr/>
          <p:nvPr/>
        </p:nvSpPr>
        <p:spPr bwMode="auto">
          <a:xfrm>
            <a:off x="2209800" y="2650331"/>
            <a:ext cx="2133600" cy="1676400"/>
          </a:xfrm>
          <a:prstGeom prst="rect">
            <a:avLst/>
          </a:prstGeom>
          <a:blipFill>
            <a:blip r:embed="rId2"/>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04234185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buClrTx/>
            </a:pPr>
            <a:r>
              <a:rPr lang="en-US" b="1" dirty="0">
                <a:solidFill>
                  <a:schemeClr val="tx1"/>
                </a:solidFill>
              </a:rPr>
              <a:t>Advantages</a:t>
            </a:r>
            <a:endParaRPr lang="en-US" dirty="0">
              <a:solidFill>
                <a:schemeClr val="tx1"/>
              </a:solidFill>
            </a:endParaRPr>
          </a:p>
          <a:p>
            <a:pPr marL="285750" indent="-285750">
              <a:lnSpc>
                <a:spcPct val="150000"/>
              </a:lnSpc>
              <a:buClrTx/>
              <a:buFont typeface="Courier New" panose="02070309020205020404" pitchFamily="49" charset="0"/>
              <a:buChar char="o"/>
            </a:pPr>
            <a:r>
              <a:rPr lang="en-US" sz="1400" dirty="0">
                <a:solidFill>
                  <a:schemeClr val="tx1"/>
                </a:solidFill>
              </a:rPr>
              <a:t>Cache memory is faster than main memory.</a:t>
            </a:r>
          </a:p>
          <a:p>
            <a:pPr marL="285750" indent="-285750">
              <a:lnSpc>
                <a:spcPct val="150000"/>
              </a:lnSpc>
              <a:buClrTx/>
              <a:buFont typeface="Courier New" panose="02070309020205020404" pitchFamily="49" charset="0"/>
              <a:buChar char="o"/>
            </a:pPr>
            <a:r>
              <a:rPr lang="en-US" sz="1400" dirty="0">
                <a:solidFill>
                  <a:schemeClr val="tx1"/>
                </a:solidFill>
              </a:rPr>
              <a:t>It consumes less access time as compared to main memory.</a:t>
            </a:r>
          </a:p>
          <a:p>
            <a:pPr marL="285750" indent="-285750">
              <a:lnSpc>
                <a:spcPct val="150000"/>
              </a:lnSpc>
              <a:buClrTx/>
              <a:buFont typeface="Courier New" panose="02070309020205020404" pitchFamily="49" charset="0"/>
              <a:buChar char="o"/>
            </a:pPr>
            <a:r>
              <a:rPr lang="en-US" sz="1400" dirty="0">
                <a:solidFill>
                  <a:schemeClr val="tx1"/>
                </a:solidFill>
              </a:rPr>
              <a:t>It stores the program that can be executed within a short period of time.</a:t>
            </a:r>
          </a:p>
          <a:p>
            <a:pPr marL="285750" indent="-285750">
              <a:lnSpc>
                <a:spcPct val="150000"/>
              </a:lnSpc>
              <a:buClrTx/>
              <a:buFont typeface="Courier New" panose="02070309020205020404" pitchFamily="49" charset="0"/>
              <a:buChar char="o"/>
            </a:pPr>
            <a:r>
              <a:rPr lang="en-US" sz="1400" dirty="0">
                <a:solidFill>
                  <a:schemeClr val="tx1"/>
                </a:solidFill>
              </a:rPr>
              <a:t>It stores data for temporary use</a:t>
            </a:r>
          </a:p>
          <a:p>
            <a:pPr>
              <a:buClrTx/>
            </a:pPr>
            <a:endParaRPr lang="en-US" dirty="0"/>
          </a:p>
        </p:txBody>
      </p:sp>
      <p:sp>
        <p:nvSpPr>
          <p:cNvPr id="3" name="Text Placeholder 2"/>
          <p:cNvSpPr>
            <a:spLocks noGrp="1"/>
          </p:cNvSpPr>
          <p:nvPr>
            <p:ph type="body" sz="quarter" idx="11"/>
          </p:nvPr>
        </p:nvSpPr>
        <p:spPr/>
        <p:txBody>
          <a:bodyPr/>
          <a:lstStyle/>
          <a:p>
            <a:r>
              <a:rPr lang="en-US" b="1" dirty="0">
                <a:solidFill>
                  <a:schemeClr val="tx1"/>
                </a:solidFill>
              </a:rPr>
              <a:t>Disadvantages</a:t>
            </a:r>
          </a:p>
          <a:p>
            <a:pPr marL="285750" indent="-285750">
              <a:buClrTx/>
              <a:buFont typeface="Courier New" panose="02070309020205020404" pitchFamily="49" charset="0"/>
              <a:buChar char="o"/>
            </a:pPr>
            <a:r>
              <a:rPr lang="en-US" sz="1400" dirty="0">
                <a:solidFill>
                  <a:schemeClr val="tx1"/>
                </a:solidFill>
              </a:rPr>
              <a:t>Cache memory has limited capacity.</a:t>
            </a:r>
          </a:p>
          <a:p>
            <a:pPr marL="285750" indent="-285750">
              <a:buClrTx/>
              <a:buFont typeface="Courier New" panose="02070309020205020404" pitchFamily="49" charset="0"/>
              <a:buChar char="o"/>
            </a:pPr>
            <a:r>
              <a:rPr lang="en-US" sz="1400" dirty="0">
                <a:solidFill>
                  <a:schemeClr val="tx1"/>
                </a:solidFill>
              </a:rPr>
              <a:t>It is very expensive.</a:t>
            </a:r>
          </a:p>
          <a:p>
            <a:pPr marL="285750" indent="-285750">
              <a:buFont typeface="Courier New" panose="02070309020205020404" pitchFamily="49" charset="0"/>
              <a:buChar char="o"/>
            </a:pPr>
            <a:endParaRPr lang="en-US" dirty="0"/>
          </a:p>
        </p:txBody>
      </p:sp>
      <p:sp>
        <p:nvSpPr>
          <p:cNvPr id="4" name="Title 3"/>
          <p:cNvSpPr>
            <a:spLocks noGrp="1"/>
          </p:cNvSpPr>
          <p:nvPr>
            <p:ph type="title"/>
          </p:nvPr>
        </p:nvSpPr>
        <p:spPr>
          <a:xfrm>
            <a:off x="322656" y="163211"/>
            <a:ext cx="7754543" cy="457623"/>
          </a:xfrm>
        </p:spPr>
        <p:txBody>
          <a:bodyPr>
            <a:normAutofit/>
          </a:bodyPr>
          <a:lstStyle/>
          <a:p>
            <a:r>
              <a:rPr lang="en-US" dirty="0">
                <a:solidFill>
                  <a:schemeClr val="tx1"/>
                </a:solidFill>
              </a:rPr>
              <a:t>Advantages and Disadvantages of Cache Memory  </a:t>
            </a:r>
          </a:p>
        </p:txBody>
      </p:sp>
      <p:sp>
        <p:nvSpPr>
          <p:cNvPr id="5" name="TextBox 4"/>
          <p:cNvSpPr txBox="1"/>
          <p:nvPr/>
        </p:nvSpPr>
        <p:spPr>
          <a:xfrm>
            <a:off x="533400" y="1126331"/>
            <a:ext cx="7239000" cy="338554"/>
          </a:xfrm>
          <a:prstGeom prst="rect">
            <a:avLst/>
          </a:prstGeom>
          <a:noFill/>
        </p:spPr>
        <p:txBody>
          <a:bodyPr wrap="square" rtlCol="0">
            <a:spAutoFit/>
          </a:bodyPr>
          <a:lstStyle/>
          <a:p>
            <a:r>
              <a:rPr lang="en-US" sz="1600" dirty="0"/>
              <a:t>The advantages  and disadvantages of cache memory are as follows</a:t>
            </a:r>
          </a:p>
        </p:txBody>
      </p:sp>
    </p:spTree>
    <p:extLst>
      <p:ext uri="{BB962C8B-B14F-4D97-AF65-F5344CB8AC3E}">
        <p14:creationId xmlns:p14="http://schemas.microsoft.com/office/powerpoint/2010/main" val="389378099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2400" y="745331"/>
            <a:ext cx="8229600" cy="3276601"/>
          </a:xfrm>
        </p:spPr>
        <p:txBody>
          <a:bodyPr>
            <a:normAutofit/>
          </a:bodyPr>
          <a:lstStyle/>
          <a:p>
            <a:pPr marL="171450" indent="-171450">
              <a:lnSpc>
                <a:spcPct val="150000"/>
              </a:lnSpc>
              <a:buClrTx/>
              <a:buFont typeface="Arial" panose="020B0604020202020204" pitchFamily="34" charset="0"/>
              <a:buChar char="•"/>
            </a:pPr>
            <a:r>
              <a:rPr lang="en-US" sz="1400" dirty="0">
                <a:solidFill>
                  <a:schemeClr val="tx1"/>
                </a:solidFill>
              </a:rPr>
              <a:t>A register is a local storage space on a processor that holds data that is being processed by CPU. Processor registers generally occupy the top-most position in the memory hierarchy, providing high-speed storage space and fast access to data. A register may include the address of the memory location instead of the real data itself</a:t>
            </a:r>
          </a:p>
          <a:p>
            <a:pPr marL="171450" indent="-171450">
              <a:lnSpc>
                <a:spcPct val="150000"/>
              </a:lnSpc>
              <a:buClrTx/>
              <a:buFont typeface="Arial" panose="020B0604020202020204" pitchFamily="34" charset="0"/>
              <a:buChar char="•"/>
            </a:pPr>
            <a:r>
              <a:rPr lang="en-US" sz="1400" dirty="0">
                <a:solidFill>
                  <a:schemeClr val="tx1"/>
                </a:solidFill>
              </a:rPr>
              <a:t>Every processor has a local storage area known as a register</a:t>
            </a:r>
          </a:p>
          <a:p>
            <a:pPr marL="171450" indent="-171450">
              <a:lnSpc>
                <a:spcPct val="150000"/>
              </a:lnSpc>
              <a:buClrTx/>
              <a:buFont typeface="Arial" panose="020B0604020202020204" pitchFamily="34" charset="0"/>
              <a:buChar char="•"/>
            </a:pPr>
            <a:r>
              <a:rPr lang="en-US" sz="1400" dirty="0">
                <a:solidFill>
                  <a:schemeClr val="tx1"/>
                </a:solidFill>
              </a:rPr>
              <a:t>Processor registers can be classified into general-purpose and special-purpose registers</a:t>
            </a:r>
          </a:p>
          <a:p>
            <a:pPr marL="171450" indent="-171450">
              <a:lnSpc>
                <a:spcPct val="150000"/>
              </a:lnSpc>
              <a:buClrTx/>
              <a:buFont typeface="Arial" panose="020B0604020202020204" pitchFamily="34" charset="0"/>
              <a:buChar char="•"/>
            </a:pPr>
            <a:r>
              <a:rPr lang="en-US" sz="1400" dirty="0">
                <a:solidFill>
                  <a:schemeClr val="tx1"/>
                </a:solidFill>
              </a:rPr>
              <a:t>General-purpose registers temporarily store data that is being processed by the CPU	</a:t>
            </a:r>
          </a:p>
        </p:txBody>
      </p:sp>
      <p:sp>
        <p:nvSpPr>
          <p:cNvPr id="4" name="Title 3"/>
          <p:cNvSpPr>
            <a:spLocks noGrp="1"/>
          </p:cNvSpPr>
          <p:nvPr>
            <p:ph type="title"/>
          </p:nvPr>
        </p:nvSpPr>
        <p:spPr/>
        <p:txBody>
          <a:bodyPr>
            <a:normAutofit fontScale="90000"/>
          </a:bodyPr>
          <a:lstStyle/>
          <a:p>
            <a:r>
              <a:rPr lang="en-US" dirty="0">
                <a:solidFill>
                  <a:schemeClr val="tx1"/>
                </a:solidFill>
              </a:rPr>
              <a:t>Register</a:t>
            </a:r>
            <a:br>
              <a:rPr lang="en-US" dirty="0"/>
            </a:br>
            <a:endParaRPr lang="en-US" dirty="0"/>
          </a:p>
        </p:txBody>
      </p:sp>
    </p:spTree>
    <p:extLst>
      <p:ext uri="{BB962C8B-B14F-4D97-AF65-F5344CB8AC3E}">
        <p14:creationId xmlns:p14="http://schemas.microsoft.com/office/powerpoint/2010/main" val="170996333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973931"/>
            <a:ext cx="8153400" cy="2896393"/>
          </a:xfrm>
        </p:spPr>
        <p:txBody>
          <a:bodyPr>
            <a:normAutofit/>
          </a:bodyPr>
          <a:lstStyle/>
          <a:p>
            <a:pPr marL="171450" indent="-171450">
              <a:lnSpc>
                <a:spcPct val="200000"/>
              </a:lnSpc>
              <a:buClrTx/>
              <a:buFont typeface="Arial" panose="020B0604020202020204" pitchFamily="34" charset="0"/>
              <a:buChar char="•"/>
            </a:pPr>
            <a:r>
              <a:rPr lang="en-US" sz="1600" dirty="0">
                <a:solidFill>
                  <a:schemeClr val="tx1"/>
                </a:solidFill>
              </a:rPr>
              <a:t>Accessing registers is faster and more efficient than accessing cache.</a:t>
            </a:r>
          </a:p>
          <a:p>
            <a:pPr marL="171450" indent="-171450">
              <a:lnSpc>
                <a:spcPct val="200000"/>
              </a:lnSpc>
              <a:buClrTx/>
              <a:buFont typeface="Arial" panose="020B0604020202020204" pitchFamily="34" charset="0"/>
              <a:buChar char="•"/>
            </a:pPr>
            <a:r>
              <a:rPr lang="en-US" sz="1600" dirty="0">
                <a:solidFill>
                  <a:schemeClr val="tx1"/>
                </a:solidFill>
              </a:rPr>
              <a:t>cache can contain instruction code whereas registers cannot</a:t>
            </a:r>
          </a:p>
          <a:p>
            <a:pPr marL="171450" indent="-171450">
              <a:lnSpc>
                <a:spcPct val="200000"/>
              </a:lnSpc>
              <a:buClrTx/>
              <a:buFont typeface="Arial" panose="020B0604020202020204" pitchFamily="34" charset="0"/>
              <a:buChar char="•"/>
            </a:pPr>
            <a:r>
              <a:rPr lang="en-US" sz="1600" dirty="0">
                <a:solidFill>
                  <a:schemeClr val="tx1"/>
                </a:solidFill>
              </a:rPr>
              <a:t>Machine instructions are not stored in registers</a:t>
            </a:r>
          </a:p>
          <a:p>
            <a:pPr marL="171450" indent="-171450">
              <a:lnSpc>
                <a:spcPct val="200000"/>
              </a:lnSpc>
              <a:buClrTx/>
              <a:buFont typeface="Arial" panose="020B0604020202020204" pitchFamily="34" charset="0"/>
              <a:buChar char="•"/>
            </a:pPr>
            <a:r>
              <a:rPr lang="en-US" sz="1600" dirty="0">
                <a:solidFill>
                  <a:schemeClr val="tx1"/>
                </a:solidFill>
              </a:rPr>
              <a:t>In multiple core processors, registers share a common cache. </a:t>
            </a:r>
          </a:p>
        </p:txBody>
      </p:sp>
      <p:sp>
        <p:nvSpPr>
          <p:cNvPr id="4" name="Title 3"/>
          <p:cNvSpPr>
            <a:spLocks noGrp="1"/>
          </p:cNvSpPr>
          <p:nvPr>
            <p:ph type="title"/>
          </p:nvPr>
        </p:nvSpPr>
        <p:spPr/>
        <p:txBody>
          <a:bodyPr>
            <a:normAutofit fontScale="90000"/>
          </a:bodyPr>
          <a:lstStyle/>
          <a:p>
            <a:r>
              <a:rPr lang="en-US" dirty="0">
                <a:solidFill>
                  <a:schemeClr val="tx1"/>
                </a:solidFill>
              </a:rPr>
              <a:t>Cache vs Register</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86283495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126331"/>
            <a:ext cx="8458200" cy="3352801"/>
          </a:xfrm>
        </p:spPr>
        <p:txBody>
          <a:bodyPr/>
          <a:lstStyle/>
          <a:p>
            <a:pPr lvl="0"/>
            <a:r>
              <a:rPr lang="en-US" dirty="0">
                <a:solidFill>
                  <a:schemeClr val="tx1"/>
                </a:solidFill>
              </a:rPr>
              <a:t>1) Any type of storage that is used for holding information between steps in its     	processing is</a:t>
            </a:r>
          </a:p>
          <a:p>
            <a:pPr marL="799677" lvl="1" indent="-342900">
              <a:buFont typeface="+mj-lt"/>
              <a:buAutoNum type="alphaLcParenR"/>
            </a:pPr>
            <a:r>
              <a:rPr lang="en-US" dirty="0">
                <a:solidFill>
                  <a:schemeClr val="tx1"/>
                </a:solidFill>
              </a:rPr>
              <a:t>CPU</a:t>
            </a:r>
          </a:p>
          <a:p>
            <a:pPr marL="799677" lvl="1" indent="-342900">
              <a:buFont typeface="+mj-lt"/>
              <a:buAutoNum type="alphaLcParenR"/>
            </a:pPr>
            <a:r>
              <a:rPr lang="en-US" dirty="0">
                <a:solidFill>
                  <a:schemeClr val="tx1"/>
                </a:solidFill>
              </a:rPr>
              <a:t>Primary Storage</a:t>
            </a:r>
          </a:p>
          <a:p>
            <a:pPr marL="799677" lvl="1" indent="-342900">
              <a:buFont typeface="+mj-lt"/>
              <a:buAutoNum type="alphaLcParenR"/>
            </a:pPr>
            <a:r>
              <a:rPr lang="en-US" dirty="0">
                <a:solidFill>
                  <a:schemeClr val="tx1"/>
                </a:solidFill>
              </a:rPr>
              <a:t>Intermediate Storage</a:t>
            </a:r>
          </a:p>
          <a:p>
            <a:pPr marL="799677" lvl="1" indent="-342900">
              <a:buFont typeface="+mj-lt"/>
              <a:buAutoNum type="alphaLcParenR"/>
            </a:pPr>
            <a:r>
              <a:rPr lang="en-US" dirty="0">
                <a:solidFill>
                  <a:schemeClr val="tx1"/>
                </a:solidFill>
              </a:rPr>
              <a:t>Internal Storage</a:t>
            </a:r>
          </a:p>
          <a:p>
            <a:pPr marL="799677" lvl="1" indent="-342900">
              <a:buFont typeface="+mj-lt"/>
              <a:buAutoNum type="alphaLcParenR"/>
            </a:pPr>
            <a:r>
              <a:rPr lang="en-US" dirty="0">
                <a:solidFill>
                  <a:schemeClr val="tx1"/>
                </a:solidFill>
              </a:rPr>
              <a:t>None of the above</a:t>
            </a:r>
          </a:p>
          <a:p>
            <a:endParaRPr lang="en-US"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JAM</a:t>
            </a:r>
          </a:p>
        </p:txBody>
      </p:sp>
    </p:spTree>
    <p:extLst>
      <p:ext uri="{BB962C8B-B14F-4D97-AF65-F5344CB8AC3E}">
        <p14:creationId xmlns:p14="http://schemas.microsoft.com/office/powerpoint/2010/main" val="12972762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Ice Breaker</a:t>
            </a:r>
            <a:br>
              <a:rPr lang="en-US" dirty="0">
                <a:solidFill>
                  <a:schemeClr val="tx1"/>
                </a:solidFill>
              </a:rPr>
            </a:br>
            <a:endParaRPr lang="en-US" dirty="0">
              <a:solidFill>
                <a:schemeClr val="tx1"/>
              </a:solidFill>
            </a:endParaRPr>
          </a:p>
        </p:txBody>
      </p:sp>
      <p:sp>
        <p:nvSpPr>
          <p:cNvPr id="6" name="Content Placeholder 2"/>
          <p:cNvSpPr>
            <a:spLocks noGrp="1"/>
          </p:cNvSpPr>
          <p:nvPr>
            <p:ph idx="1"/>
          </p:nvPr>
        </p:nvSpPr>
        <p:spPr>
          <a:xfrm>
            <a:off x="381000" y="1126331"/>
            <a:ext cx="5105400" cy="2819400"/>
          </a:xfrm>
        </p:spPr>
        <p:txBody>
          <a:bodyPr>
            <a:normAutofit/>
          </a:bodyPr>
          <a:lstStyle/>
          <a:p>
            <a:pPr marL="0" lvl="0" indent="0">
              <a:lnSpc>
                <a:spcPct val="200000"/>
              </a:lnSpc>
              <a:buNone/>
            </a:pPr>
            <a:r>
              <a:rPr lang="en-US" sz="1600" dirty="0">
                <a:solidFill>
                  <a:schemeClr val="tx1"/>
                </a:solidFill>
              </a:rPr>
              <a:t>Imagine that you have a copy of the book Tom Sawyer. You tear it to pieces and push the shreds through your garbage disposal. (It was probably assigned reading.) Have you destroyed the novel Tom Sawyer?</a:t>
            </a:r>
          </a:p>
          <a:p>
            <a:pPr marL="0" indent="0">
              <a:lnSpc>
                <a:spcPct val="200000"/>
              </a:lnSpc>
              <a:buNone/>
            </a:pPr>
            <a:endParaRPr lang="en-US" sz="1600" dirty="0">
              <a:solidFill>
                <a:schemeClr val="tx1"/>
              </a:solidFill>
            </a:endParaRPr>
          </a:p>
          <a:p>
            <a:pPr marL="0" indent="0">
              <a:lnSpc>
                <a:spcPct val="200000"/>
              </a:lnSpc>
              <a:buNone/>
            </a:pPr>
            <a:endParaRPr lang="en-US" sz="1600" dirty="0">
              <a:solidFill>
                <a:schemeClr val="tx1"/>
              </a:solidFill>
            </a:endParaRPr>
          </a:p>
          <a:p>
            <a:pPr marL="0" indent="0">
              <a:lnSpc>
                <a:spcPct val="200000"/>
              </a:lnSpc>
              <a:buNone/>
            </a:pPr>
            <a:endParaRPr lang="en-US" sz="1600" dirty="0">
              <a:solidFill>
                <a:schemeClr val="tx1"/>
              </a:solidFill>
            </a:endParaRPr>
          </a:p>
          <a:p>
            <a:pPr marL="0" indent="0">
              <a:buNone/>
            </a:pPr>
            <a:endParaRPr lang="en-US" dirty="0"/>
          </a:p>
        </p:txBody>
      </p:sp>
      <p:sp>
        <p:nvSpPr>
          <p:cNvPr id="3" name="Rectangle 2"/>
          <p:cNvSpPr/>
          <p:nvPr/>
        </p:nvSpPr>
        <p:spPr bwMode="auto">
          <a:xfrm>
            <a:off x="5562600" y="1126331"/>
            <a:ext cx="3276600" cy="28194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23000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p:cTn id="13"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126331"/>
            <a:ext cx="7467600" cy="3352801"/>
          </a:xfrm>
        </p:spPr>
        <p:txBody>
          <a:bodyPr/>
          <a:lstStyle/>
          <a:p>
            <a:pPr lvl="0"/>
            <a:r>
              <a:rPr lang="en-US" dirty="0">
                <a:solidFill>
                  <a:schemeClr val="tx1"/>
                </a:solidFill>
              </a:rPr>
              <a:t>2)  Virtual memory is </a:t>
            </a:r>
          </a:p>
          <a:p>
            <a:pPr lvl="0"/>
            <a:endParaRPr lang="en-US" dirty="0"/>
          </a:p>
          <a:p>
            <a:pPr lvl="1">
              <a:buFont typeface="Arial" panose="020B0604020202020204" pitchFamily="34" charset="0"/>
              <a:buChar char="•"/>
            </a:pPr>
            <a:r>
              <a:rPr lang="en-US" dirty="0">
                <a:solidFill>
                  <a:schemeClr val="tx1"/>
                </a:solidFill>
              </a:rPr>
              <a:t>Inside the Ram</a:t>
            </a:r>
          </a:p>
          <a:p>
            <a:pPr lvl="1">
              <a:buFont typeface="Arial" panose="020B0604020202020204" pitchFamily="34" charset="0"/>
              <a:buChar char="•"/>
            </a:pPr>
            <a:r>
              <a:rPr lang="en-US" dirty="0">
                <a:solidFill>
                  <a:schemeClr val="tx1"/>
                </a:solidFill>
              </a:rPr>
              <a:t>Inside the processor</a:t>
            </a:r>
          </a:p>
          <a:p>
            <a:pPr lvl="1">
              <a:buFont typeface="Arial" panose="020B0604020202020204" pitchFamily="34" charset="0"/>
              <a:buChar char="•"/>
            </a:pPr>
            <a:r>
              <a:rPr lang="en-US" dirty="0">
                <a:solidFill>
                  <a:schemeClr val="tx1"/>
                </a:solidFill>
              </a:rPr>
              <a:t>It is logical</a:t>
            </a:r>
          </a:p>
          <a:p>
            <a:pPr lvl="1">
              <a:buFont typeface="Arial" panose="020B0604020202020204" pitchFamily="34" charset="0"/>
              <a:buChar char="•"/>
            </a:pPr>
            <a:r>
              <a:rPr lang="en-US" dirty="0">
                <a:solidFill>
                  <a:schemeClr val="tx1"/>
                </a:solidFill>
              </a:rPr>
              <a:t>None of the above</a:t>
            </a:r>
          </a:p>
          <a:p>
            <a:endParaRPr lang="en-US" dirty="0"/>
          </a:p>
        </p:txBody>
      </p:sp>
      <p:sp>
        <p:nvSpPr>
          <p:cNvPr id="4" name="Title 3"/>
          <p:cNvSpPr>
            <a:spLocks noGrp="1"/>
          </p:cNvSpPr>
          <p:nvPr>
            <p:ph type="title"/>
          </p:nvPr>
        </p:nvSpPr>
        <p:spPr/>
        <p:txBody>
          <a:bodyPr/>
          <a:lstStyle/>
          <a:p>
            <a:r>
              <a:rPr lang="en-US" dirty="0">
                <a:solidFill>
                  <a:schemeClr val="tx1"/>
                </a:solidFill>
              </a:rPr>
              <a:t>JAM</a:t>
            </a:r>
          </a:p>
        </p:txBody>
      </p:sp>
    </p:spTree>
    <p:extLst>
      <p:ext uri="{BB962C8B-B14F-4D97-AF65-F5344CB8AC3E}">
        <p14:creationId xmlns:p14="http://schemas.microsoft.com/office/powerpoint/2010/main" val="17855652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126331"/>
            <a:ext cx="7620000" cy="3352801"/>
          </a:xfrm>
        </p:spPr>
        <p:txBody>
          <a:bodyPr>
            <a:normAutofit fontScale="92500" lnSpcReduction="20000"/>
          </a:bodyPr>
          <a:lstStyle/>
          <a:p>
            <a:pPr lvl="0"/>
            <a:r>
              <a:rPr lang="en-US" dirty="0">
                <a:solidFill>
                  <a:schemeClr val="tx1"/>
                </a:solidFill>
              </a:rPr>
              <a:t>1) Cache memory has limited capacity.</a:t>
            </a:r>
          </a:p>
          <a:p>
            <a:pPr lvl="1">
              <a:buFont typeface="Arial" panose="020B0604020202020204" pitchFamily="34" charset="0"/>
              <a:buChar char="•"/>
            </a:pPr>
            <a:r>
              <a:rPr lang="en-US" dirty="0">
                <a:solidFill>
                  <a:schemeClr val="tx1"/>
                </a:solidFill>
              </a:rPr>
              <a:t>True</a:t>
            </a:r>
          </a:p>
          <a:p>
            <a:pPr lvl="1">
              <a:buFont typeface="Arial" panose="020B0604020202020204" pitchFamily="34" charset="0"/>
              <a:buChar char="•"/>
            </a:pPr>
            <a:r>
              <a:rPr lang="en-US" dirty="0">
                <a:solidFill>
                  <a:schemeClr val="tx1"/>
                </a:solidFill>
              </a:rPr>
              <a:t>False</a:t>
            </a:r>
          </a:p>
          <a:p>
            <a:pPr lvl="1">
              <a:buFont typeface="Arial" panose="020B0604020202020204" pitchFamily="34" charset="0"/>
              <a:buChar char="•"/>
            </a:pPr>
            <a:endParaRPr lang="en-US" dirty="0">
              <a:solidFill>
                <a:schemeClr val="tx1"/>
              </a:solidFill>
            </a:endParaRPr>
          </a:p>
          <a:p>
            <a:pPr lvl="0"/>
            <a:r>
              <a:rPr lang="en-US" dirty="0">
                <a:solidFill>
                  <a:schemeClr val="tx1"/>
                </a:solidFill>
              </a:rPr>
              <a:t>2) Which are the lines True about main Memory</a:t>
            </a:r>
          </a:p>
          <a:p>
            <a:pPr lvl="0"/>
            <a:r>
              <a:rPr lang="en-US" dirty="0">
                <a:solidFill>
                  <a:schemeClr val="tx1"/>
                </a:solidFill>
              </a:rPr>
              <a:t>closely connected to the processor</a:t>
            </a:r>
          </a:p>
          <a:p>
            <a:pPr lvl="0"/>
            <a:r>
              <a:rPr lang="en-US" dirty="0">
                <a:solidFill>
                  <a:schemeClr val="tx1"/>
                </a:solidFill>
              </a:rPr>
              <a:t>	1) needs constant electric power to keep its information.</a:t>
            </a:r>
          </a:p>
          <a:p>
            <a:pPr lvl="0"/>
            <a:r>
              <a:rPr lang="en-US" dirty="0">
                <a:solidFill>
                  <a:schemeClr val="tx1"/>
                </a:solidFill>
              </a:rPr>
              <a:t>	2) used for long-term storage of programs and data.</a:t>
            </a:r>
          </a:p>
          <a:p>
            <a:r>
              <a:rPr lang="en-US" dirty="0">
                <a:solidFill>
                  <a:schemeClr val="tx1"/>
                </a:solidFill>
              </a:rPr>
              <a:t> 	3) All the above</a:t>
            </a:r>
          </a:p>
          <a:p>
            <a:pPr lvl="0"/>
            <a:r>
              <a:rPr lang="en-US" dirty="0">
                <a:solidFill>
                  <a:schemeClr val="tx1"/>
                </a:solidFill>
              </a:rPr>
              <a:t>	4) None of the above</a:t>
            </a:r>
          </a:p>
          <a:p>
            <a:pPr lvl="0"/>
            <a:r>
              <a:rPr lang="en-US" dirty="0">
                <a:solidFill>
                  <a:schemeClr val="tx1"/>
                </a:solidFill>
              </a:rPr>
              <a:t>Answer:</a:t>
            </a:r>
          </a:p>
          <a:p>
            <a:pPr lvl="2">
              <a:buFont typeface="Arial" panose="020B0604020202020204" pitchFamily="34" charset="0"/>
              <a:buChar char="•"/>
            </a:pPr>
            <a:r>
              <a:rPr lang="en-US" dirty="0">
                <a:solidFill>
                  <a:schemeClr val="tx1"/>
                </a:solidFill>
              </a:rPr>
              <a:t>1 and 2</a:t>
            </a:r>
          </a:p>
          <a:p>
            <a:pPr lvl="2">
              <a:buFont typeface="Arial" panose="020B0604020202020204" pitchFamily="34" charset="0"/>
              <a:buChar char="•"/>
            </a:pPr>
            <a:r>
              <a:rPr lang="en-US" dirty="0">
                <a:solidFill>
                  <a:schemeClr val="tx1"/>
                </a:solidFill>
              </a:rPr>
              <a:t>1 and 3</a:t>
            </a:r>
          </a:p>
          <a:p>
            <a:pPr lvl="2">
              <a:buFont typeface="Arial" panose="020B0604020202020204" pitchFamily="34" charset="0"/>
              <a:buChar char="•"/>
            </a:pPr>
            <a:r>
              <a:rPr lang="en-US" dirty="0">
                <a:solidFill>
                  <a:schemeClr val="tx1"/>
                </a:solidFill>
              </a:rPr>
              <a:t>2 and 3</a:t>
            </a:r>
          </a:p>
          <a:p>
            <a:pPr lvl="2">
              <a:buFont typeface="Arial" panose="020B0604020202020204" pitchFamily="34" charset="0"/>
              <a:buChar char="•"/>
            </a:pPr>
            <a:endParaRPr lang="en-US"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JAM</a:t>
            </a:r>
          </a:p>
        </p:txBody>
      </p:sp>
    </p:spTree>
    <p:extLst>
      <p:ext uri="{BB962C8B-B14F-4D97-AF65-F5344CB8AC3E}">
        <p14:creationId xmlns:p14="http://schemas.microsoft.com/office/powerpoint/2010/main" val="27264040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8600" y="896937"/>
            <a:ext cx="5562600" cy="3582194"/>
          </a:xfrm>
        </p:spPr>
        <p:txBody>
          <a:bodyPr>
            <a:normAutofit fontScale="85000" lnSpcReduction="10000"/>
          </a:bodyPr>
          <a:lstStyle/>
          <a:p>
            <a:pPr marL="171450" indent="-171450">
              <a:lnSpc>
                <a:spcPct val="150000"/>
              </a:lnSpc>
              <a:buClrTx/>
              <a:buFont typeface="Arial" panose="020B0604020202020204" pitchFamily="34" charset="0"/>
              <a:buChar char="•"/>
            </a:pPr>
            <a:r>
              <a:rPr lang="en-US" sz="1400" dirty="0">
                <a:solidFill>
                  <a:schemeClr val="tx1"/>
                </a:solidFill>
              </a:rPr>
              <a:t>Virtual memory is a technique that allows the execution of processes which</a:t>
            </a:r>
          </a:p>
          <a:p>
            <a:pPr>
              <a:lnSpc>
                <a:spcPct val="150000"/>
              </a:lnSpc>
              <a:buClrTx/>
            </a:pPr>
            <a:r>
              <a:rPr lang="en-US" sz="1400" dirty="0">
                <a:solidFill>
                  <a:schemeClr val="tx1"/>
                </a:solidFill>
              </a:rPr>
              <a:t>are not completely available in memory. </a:t>
            </a:r>
          </a:p>
          <a:p>
            <a:pPr>
              <a:lnSpc>
                <a:spcPct val="150000"/>
              </a:lnSpc>
              <a:buClrTx/>
            </a:pPr>
            <a:r>
              <a:rPr lang="en-US" sz="1400" dirty="0">
                <a:solidFill>
                  <a:schemeClr val="tx1"/>
                </a:solidFill>
              </a:rPr>
              <a:t>This separation allows an extremely large virtual memory to be provided for programmers when only a smaller physical memory is available. </a:t>
            </a:r>
          </a:p>
          <a:p>
            <a:pPr marL="171450" indent="-171450">
              <a:lnSpc>
                <a:spcPct val="150000"/>
              </a:lnSpc>
              <a:buClrTx/>
              <a:buFont typeface="Arial" panose="020B0604020202020204" pitchFamily="34" charset="0"/>
              <a:buChar char="•"/>
            </a:pPr>
            <a:r>
              <a:rPr lang="en-US" sz="1400" dirty="0">
                <a:solidFill>
                  <a:schemeClr val="tx1"/>
                </a:solidFill>
              </a:rPr>
              <a:t>Virtual memory is commonly implemented by demand paging</a:t>
            </a:r>
          </a:p>
          <a:p>
            <a:pPr marL="171450" indent="-171450">
              <a:lnSpc>
                <a:spcPct val="150000"/>
              </a:lnSpc>
              <a:buClrTx/>
              <a:buFont typeface="Arial" panose="020B0604020202020204" pitchFamily="34" charset="0"/>
              <a:buChar char="•"/>
            </a:pPr>
            <a:r>
              <a:rPr lang="en-US" sz="1400" dirty="0">
                <a:solidFill>
                  <a:schemeClr val="tx1"/>
                </a:solidFill>
              </a:rPr>
              <a:t>A demand paging system is quite similar to a paging system with swapping.</a:t>
            </a:r>
          </a:p>
          <a:p>
            <a:pPr marL="171450" indent="-171450">
              <a:lnSpc>
                <a:spcPct val="150000"/>
              </a:lnSpc>
              <a:buClrTx/>
              <a:buFont typeface="Arial" panose="020B0604020202020204" pitchFamily="34" charset="0"/>
              <a:buChar char="•"/>
            </a:pPr>
            <a:r>
              <a:rPr lang="en-US" sz="1400" dirty="0">
                <a:solidFill>
                  <a:schemeClr val="tx1"/>
                </a:solidFill>
              </a:rPr>
              <a:t>When a process is to be swapped in, the pager guesses which pages </a:t>
            </a:r>
          </a:p>
          <a:p>
            <a:pPr>
              <a:lnSpc>
                <a:spcPct val="150000"/>
              </a:lnSpc>
              <a:buClrTx/>
            </a:pPr>
            <a:r>
              <a:rPr lang="en-US" sz="1400" dirty="0">
                <a:solidFill>
                  <a:schemeClr val="tx1"/>
                </a:solidFill>
              </a:rPr>
              <a:t>will be used before the process is swapped out again. Instead of swapping  in a whole process, the pager brings only those necessary pages into memory.</a:t>
            </a:r>
          </a:p>
          <a:p>
            <a:pPr marL="171450" indent="-171450">
              <a:lnSpc>
                <a:spcPct val="150000"/>
              </a:lnSpc>
              <a:buClrTx/>
              <a:buFont typeface="Arial" panose="020B0604020202020204" pitchFamily="34" charset="0"/>
              <a:buChar char="•"/>
            </a:pPr>
            <a:r>
              <a:rPr lang="en-US" sz="1400" dirty="0">
                <a:solidFill>
                  <a:schemeClr val="tx1"/>
                </a:solidFill>
              </a:rPr>
              <a:t>It avoids reading into memory pages that will not be used in anyway, decreasing the swap time and the amount of physical memory needed</a:t>
            </a:r>
          </a:p>
        </p:txBody>
      </p:sp>
      <p:sp>
        <p:nvSpPr>
          <p:cNvPr id="4" name="Title 3"/>
          <p:cNvSpPr>
            <a:spLocks noGrp="1"/>
          </p:cNvSpPr>
          <p:nvPr>
            <p:ph type="title"/>
          </p:nvPr>
        </p:nvSpPr>
        <p:spPr/>
        <p:txBody>
          <a:bodyPr/>
          <a:lstStyle/>
          <a:p>
            <a:r>
              <a:rPr lang="en-US" dirty="0">
                <a:solidFill>
                  <a:schemeClr val="tx1"/>
                </a:solidFill>
              </a:rPr>
              <a:t>Virtual Memory</a:t>
            </a:r>
          </a:p>
        </p:txBody>
      </p:sp>
      <p:sp>
        <p:nvSpPr>
          <p:cNvPr id="5" name="Rectangle 4"/>
          <p:cNvSpPr/>
          <p:nvPr/>
        </p:nvSpPr>
        <p:spPr bwMode="auto">
          <a:xfrm>
            <a:off x="5867400" y="897731"/>
            <a:ext cx="2819400" cy="3320443"/>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58697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7124" y="745331"/>
            <a:ext cx="5798875" cy="3657600"/>
          </a:xfrm>
        </p:spPr>
        <p:txBody>
          <a:bodyPr>
            <a:normAutofit fontScale="92500"/>
          </a:bodyPr>
          <a:lstStyle/>
          <a:p>
            <a:pPr marL="171450" indent="-171450">
              <a:lnSpc>
                <a:spcPct val="150000"/>
              </a:lnSpc>
              <a:buClrTx/>
              <a:buFont typeface="Arial" panose="020B0604020202020204" pitchFamily="34" charset="0"/>
              <a:buChar char="•"/>
            </a:pPr>
            <a:r>
              <a:rPr lang="en-US" sz="1200" dirty="0">
                <a:solidFill>
                  <a:schemeClr val="tx1"/>
                </a:solidFill>
              </a:rPr>
              <a:t>Memory management is the act of managing computer memory. </a:t>
            </a:r>
          </a:p>
          <a:p>
            <a:pPr marL="171450" indent="-171450">
              <a:lnSpc>
                <a:spcPct val="150000"/>
              </a:lnSpc>
              <a:buClrTx/>
              <a:buFont typeface="Arial" panose="020B0604020202020204" pitchFamily="34" charset="0"/>
              <a:buChar char="•"/>
            </a:pPr>
            <a:r>
              <a:rPr lang="en-US" sz="1200" dirty="0">
                <a:solidFill>
                  <a:schemeClr val="tx1"/>
                </a:solidFill>
              </a:rPr>
              <a:t>Memory management is to provide ways to dynamically allocate portions of memory </a:t>
            </a:r>
          </a:p>
          <a:p>
            <a:pPr marL="171450" indent="-171450">
              <a:lnSpc>
                <a:spcPct val="150000"/>
              </a:lnSpc>
              <a:buClrTx/>
              <a:buFont typeface="Arial" panose="020B0604020202020204" pitchFamily="34" charset="0"/>
              <a:buChar char="•"/>
            </a:pPr>
            <a:r>
              <a:rPr lang="en-US" sz="1200" dirty="0">
                <a:solidFill>
                  <a:schemeClr val="tx1"/>
                </a:solidFill>
              </a:rPr>
              <a:t>Virtual memory systems separate the memory addresses used by a process from actual physical addresses</a:t>
            </a:r>
          </a:p>
          <a:p>
            <a:pPr marL="171450" indent="-171450">
              <a:buClrTx/>
              <a:buFont typeface="Arial" panose="020B0604020202020204" pitchFamily="34" charset="0"/>
              <a:buChar char="•"/>
            </a:pPr>
            <a:r>
              <a:rPr lang="en-US" sz="1200" dirty="0">
                <a:solidFill>
                  <a:schemeClr val="tx1"/>
                </a:solidFill>
              </a:rPr>
              <a:t>The concept of a logical address space that is bound to a separate</a:t>
            </a:r>
          </a:p>
          <a:p>
            <a:pPr marL="171450" indent="-171450">
              <a:buClrTx/>
              <a:buFont typeface="Arial" panose="020B0604020202020204" pitchFamily="34" charset="0"/>
              <a:buChar char="•"/>
            </a:pPr>
            <a:r>
              <a:rPr lang="en-US" sz="1200" dirty="0">
                <a:solidFill>
                  <a:schemeClr val="tx1"/>
                </a:solidFill>
              </a:rPr>
              <a:t>physical address space is central to proper memory management.</a:t>
            </a:r>
          </a:p>
          <a:p>
            <a:pPr marL="628650" lvl="1" indent="-171450">
              <a:lnSpc>
                <a:spcPct val="200000"/>
              </a:lnSpc>
              <a:buClrTx/>
              <a:buFont typeface="Arial" panose="020B0604020202020204" pitchFamily="34" charset="0"/>
              <a:buChar char="•"/>
            </a:pPr>
            <a:r>
              <a:rPr lang="en-US" sz="1200" dirty="0">
                <a:solidFill>
                  <a:schemeClr val="tx1"/>
                </a:solidFill>
              </a:rPr>
              <a:t> Logical address – generated by the CPU; also referred to as virtual address</a:t>
            </a:r>
          </a:p>
          <a:p>
            <a:pPr marL="628650" lvl="1" indent="-171450">
              <a:lnSpc>
                <a:spcPct val="200000"/>
              </a:lnSpc>
              <a:buClrTx/>
              <a:buFont typeface="Arial" panose="020B0604020202020204" pitchFamily="34" charset="0"/>
              <a:buChar char="•"/>
            </a:pPr>
            <a:r>
              <a:rPr lang="en-US" sz="1200" dirty="0">
                <a:solidFill>
                  <a:schemeClr val="tx1"/>
                </a:solidFill>
              </a:rPr>
              <a:t> Physical address – address seen by the memory unit</a:t>
            </a:r>
          </a:p>
          <a:p>
            <a:pPr marL="628650" lvl="1" indent="-171450">
              <a:lnSpc>
                <a:spcPct val="200000"/>
              </a:lnSpc>
              <a:buClrTx/>
              <a:buFont typeface="Arial" panose="020B0604020202020204" pitchFamily="34" charset="0"/>
              <a:buChar char="•"/>
            </a:pPr>
            <a:r>
              <a:rPr lang="en-US" sz="1200" dirty="0">
                <a:solidFill>
                  <a:schemeClr val="tx1"/>
                </a:solidFill>
              </a:rPr>
              <a:t> Logical and physical addresses are the same in compile-time and load time </a:t>
            </a:r>
          </a:p>
          <a:p>
            <a:pPr marL="457200" lvl="1" indent="0">
              <a:buClrTx/>
              <a:buNone/>
            </a:pPr>
            <a:r>
              <a:rPr lang="en-US" sz="1200" dirty="0">
                <a:solidFill>
                  <a:schemeClr val="tx1"/>
                </a:solidFill>
              </a:rPr>
              <a:t>       address-binding schemes; logical (virtual) and physical addresses differ in</a:t>
            </a:r>
          </a:p>
          <a:p>
            <a:pPr marL="457200" lvl="1" indent="0">
              <a:buClrTx/>
              <a:buNone/>
            </a:pPr>
            <a:r>
              <a:rPr lang="en-US" sz="1200" dirty="0">
                <a:solidFill>
                  <a:schemeClr val="tx1"/>
                </a:solidFill>
              </a:rPr>
              <a:t>        execution-time     address-binding scheme</a:t>
            </a:r>
          </a:p>
        </p:txBody>
      </p:sp>
      <p:sp>
        <p:nvSpPr>
          <p:cNvPr id="4" name="Title 3"/>
          <p:cNvSpPr>
            <a:spLocks noGrp="1"/>
          </p:cNvSpPr>
          <p:nvPr>
            <p:ph type="title"/>
          </p:nvPr>
        </p:nvSpPr>
        <p:spPr/>
        <p:txBody>
          <a:bodyPr/>
          <a:lstStyle/>
          <a:p>
            <a:r>
              <a:rPr lang="en-US" dirty="0">
                <a:solidFill>
                  <a:schemeClr val="tx1"/>
                </a:solidFill>
              </a:rPr>
              <a:t>Memory Management</a:t>
            </a:r>
          </a:p>
        </p:txBody>
      </p:sp>
      <p:sp>
        <p:nvSpPr>
          <p:cNvPr id="5" name="Rectangle 4"/>
          <p:cNvSpPr/>
          <p:nvPr/>
        </p:nvSpPr>
        <p:spPr bwMode="auto">
          <a:xfrm>
            <a:off x="6019800" y="1507331"/>
            <a:ext cx="2743200" cy="22860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0730378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895071"/>
            <a:ext cx="5334000" cy="1448592"/>
          </a:xfrm>
        </p:spPr>
        <p:txBody>
          <a:bodyPr/>
          <a:lstStyle/>
          <a:p>
            <a:pPr lvl="0"/>
            <a:r>
              <a:rPr lang="en-US" dirty="0">
                <a:solidFill>
                  <a:schemeClr val="tx1"/>
                </a:solidFill>
              </a:rPr>
              <a:t>Which is fastest? Main memory or secondary memory?</a:t>
            </a:r>
          </a:p>
          <a:p>
            <a:endParaRPr lang="en-US" dirty="0"/>
          </a:p>
        </p:txBody>
      </p:sp>
      <p:sp>
        <p:nvSpPr>
          <p:cNvPr id="4" name="Title 3"/>
          <p:cNvSpPr>
            <a:spLocks noGrp="1"/>
          </p:cNvSpPr>
          <p:nvPr>
            <p:ph type="title"/>
          </p:nvPr>
        </p:nvSpPr>
        <p:spPr/>
        <p:txBody>
          <a:bodyPr>
            <a:noAutofit/>
          </a:bodyPr>
          <a:lstStyle/>
          <a:p>
            <a:r>
              <a:rPr lang="en-US" sz="2800" dirty="0">
                <a:solidFill>
                  <a:schemeClr val="tx1"/>
                </a:solidFill>
              </a:rPr>
              <a:t>JAM</a:t>
            </a:r>
          </a:p>
        </p:txBody>
      </p:sp>
      <p:sp>
        <p:nvSpPr>
          <p:cNvPr id="5" name="Rectangle 4"/>
          <p:cNvSpPr/>
          <p:nvPr/>
        </p:nvSpPr>
        <p:spPr bwMode="auto">
          <a:xfrm>
            <a:off x="2286000" y="2345531"/>
            <a:ext cx="4191000" cy="22098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622010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8600" y="1049338"/>
            <a:ext cx="4876800" cy="2896393"/>
          </a:xfrm>
        </p:spPr>
        <p:txBody>
          <a:bodyPr/>
          <a:lstStyle/>
          <a:p>
            <a:r>
              <a:rPr lang="en-US" dirty="0">
                <a:solidFill>
                  <a:schemeClr val="tx1"/>
                </a:solidFill>
              </a:rPr>
              <a:t>1) Where is the program you are running Where is the program you are running.</a:t>
            </a:r>
          </a:p>
          <a:p>
            <a:r>
              <a:rPr lang="en-US" dirty="0">
                <a:solidFill>
                  <a:schemeClr val="tx1"/>
                </a:solidFill>
              </a:rPr>
              <a:t>In main memory or In Secondary memory ? </a:t>
            </a:r>
          </a:p>
          <a:p>
            <a:endParaRPr lang="en-US" dirty="0">
              <a:solidFill>
                <a:schemeClr val="tx1"/>
              </a:solidFill>
            </a:endParaRPr>
          </a:p>
          <a:p>
            <a:r>
              <a:rPr lang="en-US" dirty="0">
                <a:solidFill>
                  <a:schemeClr val="tx1"/>
                </a:solidFill>
              </a:rPr>
              <a:t>2) Running programs are always located in main memory.</a:t>
            </a:r>
          </a:p>
          <a:p>
            <a:endParaRPr lang="en-US" dirty="0">
              <a:solidFill>
                <a:schemeClr val="tx1"/>
              </a:solidFill>
            </a:endParaRPr>
          </a:p>
          <a:p>
            <a:endParaRPr lang="en-US" dirty="0">
              <a:solidFill>
                <a:schemeClr val="tx1"/>
              </a:solidFill>
            </a:endParaRPr>
          </a:p>
        </p:txBody>
      </p:sp>
      <p:sp>
        <p:nvSpPr>
          <p:cNvPr id="4" name="Title 3"/>
          <p:cNvSpPr>
            <a:spLocks noGrp="1"/>
          </p:cNvSpPr>
          <p:nvPr>
            <p:ph type="title"/>
          </p:nvPr>
        </p:nvSpPr>
        <p:spPr/>
        <p:txBody>
          <a:bodyPr>
            <a:noAutofit/>
          </a:bodyPr>
          <a:lstStyle/>
          <a:p>
            <a:r>
              <a:rPr lang="en-US" sz="2800" dirty="0">
                <a:solidFill>
                  <a:schemeClr val="tx1"/>
                </a:solidFill>
              </a:rPr>
              <a:t>JAM</a:t>
            </a:r>
          </a:p>
        </p:txBody>
      </p:sp>
      <p:sp>
        <p:nvSpPr>
          <p:cNvPr id="5" name="Rectangle 4"/>
          <p:cNvSpPr/>
          <p:nvPr/>
        </p:nvSpPr>
        <p:spPr bwMode="auto">
          <a:xfrm>
            <a:off x="5105400" y="1431131"/>
            <a:ext cx="2743200" cy="29718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579259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2400" y="723385"/>
            <a:ext cx="5334000" cy="3429795"/>
          </a:xfrm>
        </p:spPr>
        <p:txBody>
          <a:bodyPr>
            <a:normAutofit/>
          </a:bodyPr>
          <a:lstStyle/>
          <a:p>
            <a:pPr marL="171450" indent="-171450">
              <a:lnSpc>
                <a:spcPct val="150000"/>
              </a:lnSpc>
              <a:buClrTx/>
              <a:buFont typeface="Arial" panose="020B0604020202020204" pitchFamily="34" charset="0"/>
              <a:buChar char="•"/>
            </a:pPr>
            <a:r>
              <a:rPr lang="en-US" sz="1300" dirty="0">
                <a:solidFill>
                  <a:schemeClr val="tx1"/>
                </a:solidFill>
              </a:rPr>
              <a:t>A compiler is a computer program that transforms source code written in a programming language  into another computer language </a:t>
            </a:r>
          </a:p>
          <a:p>
            <a:pPr marL="171450" indent="-171450">
              <a:lnSpc>
                <a:spcPct val="150000"/>
              </a:lnSpc>
              <a:buClrTx/>
              <a:buFont typeface="Arial" panose="020B0604020202020204" pitchFamily="34" charset="0"/>
              <a:buChar char="•"/>
            </a:pPr>
            <a:r>
              <a:rPr lang="en-US" sz="1300" dirty="0">
                <a:solidFill>
                  <a:schemeClr val="tx1"/>
                </a:solidFill>
              </a:rPr>
              <a:t>Compilers are a specific type of translators.</a:t>
            </a:r>
          </a:p>
          <a:p>
            <a:pPr marL="171450" indent="-171450">
              <a:lnSpc>
                <a:spcPct val="150000"/>
              </a:lnSpc>
              <a:buClrTx/>
              <a:buFont typeface="Arial" panose="020B0604020202020204" pitchFamily="34" charset="0"/>
              <a:buChar char="•"/>
            </a:pPr>
            <a:r>
              <a:rPr lang="en-US" sz="1300" dirty="0">
                <a:solidFill>
                  <a:schemeClr val="tx1"/>
                </a:solidFill>
              </a:rPr>
              <a:t>A program that translates from a low-level language to a higher level one is a decompiler.</a:t>
            </a:r>
          </a:p>
          <a:p>
            <a:pPr marL="171450" indent="-171450">
              <a:lnSpc>
                <a:spcPct val="150000"/>
              </a:lnSpc>
              <a:buClrTx/>
              <a:buFont typeface="Arial" panose="020B0604020202020204" pitchFamily="34" charset="0"/>
              <a:buChar char="•"/>
            </a:pPr>
            <a:r>
              <a:rPr lang="en-US" sz="1300" dirty="0">
                <a:solidFill>
                  <a:schemeClr val="tx1"/>
                </a:solidFill>
              </a:rPr>
              <a:t> A program that translates between high-level languages is usually called a </a:t>
            </a:r>
          </a:p>
          <a:p>
            <a:pPr marL="171450" indent="-171450">
              <a:lnSpc>
                <a:spcPct val="150000"/>
              </a:lnSpc>
              <a:buClrTx/>
              <a:buFont typeface="Arial" panose="020B0604020202020204" pitchFamily="34" charset="0"/>
              <a:buChar char="•"/>
            </a:pPr>
            <a:r>
              <a:rPr lang="en-US" sz="1300" dirty="0">
                <a:solidFill>
                  <a:schemeClr val="tx1"/>
                </a:solidFill>
              </a:rPr>
              <a:t>source-to-source compiler or transpiler.</a:t>
            </a:r>
          </a:p>
          <a:p>
            <a:pPr marL="171450" indent="-171450">
              <a:lnSpc>
                <a:spcPct val="150000"/>
              </a:lnSpc>
              <a:buClrTx/>
              <a:buFont typeface="Arial" panose="020B0604020202020204" pitchFamily="34" charset="0"/>
              <a:buChar char="•"/>
            </a:pPr>
            <a:r>
              <a:rPr lang="en-US" sz="1300" dirty="0">
                <a:solidFill>
                  <a:schemeClr val="tx1"/>
                </a:solidFill>
              </a:rPr>
              <a:t> A language rewriter is usually a program that translates the form of expressions without a change of language.</a:t>
            </a:r>
          </a:p>
        </p:txBody>
      </p:sp>
      <p:sp>
        <p:nvSpPr>
          <p:cNvPr id="4" name="Title 3"/>
          <p:cNvSpPr>
            <a:spLocks noGrp="1"/>
          </p:cNvSpPr>
          <p:nvPr>
            <p:ph type="title"/>
          </p:nvPr>
        </p:nvSpPr>
        <p:spPr/>
        <p:txBody>
          <a:bodyPr>
            <a:normAutofit fontScale="90000"/>
          </a:bodyPr>
          <a:lstStyle/>
          <a:p>
            <a:r>
              <a:rPr lang="en-US" dirty="0">
                <a:solidFill>
                  <a:schemeClr val="tx1"/>
                </a:solidFill>
              </a:rPr>
              <a:t>Compiler and Interpreter</a:t>
            </a:r>
            <a:br>
              <a:rPr lang="en-US" dirty="0">
                <a:solidFill>
                  <a:schemeClr val="tx1"/>
                </a:solidFill>
              </a:rPr>
            </a:br>
            <a:endParaRPr lang="en-US" dirty="0">
              <a:solidFill>
                <a:schemeClr val="tx1"/>
              </a:solidFill>
            </a:endParaRPr>
          </a:p>
        </p:txBody>
      </p:sp>
      <p:sp>
        <p:nvSpPr>
          <p:cNvPr id="5" name="Rectangle 4"/>
          <p:cNvSpPr/>
          <p:nvPr/>
        </p:nvSpPr>
        <p:spPr bwMode="auto">
          <a:xfrm>
            <a:off x="5715000" y="897731"/>
            <a:ext cx="3048000" cy="28956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14666155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tx1"/>
                </a:solidFill>
              </a:rPr>
              <a:t>Compiler and Interpreter                   ..</a:t>
            </a:r>
            <a:r>
              <a:rPr lang="en-US" dirty="0" err="1">
                <a:solidFill>
                  <a:schemeClr val="tx1"/>
                </a:solidFill>
              </a:rPr>
              <a:t>contd</a:t>
            </a:r>
            <a:br>
              <a:rPr lang="en-US" dirty="0">
                <a:solidFill>
                  <a:schemeClr val="tx1"/>
                </a:solidFill>
              </a:rPr>
            </a:br>
            <a:endParaRPr lang="en-US" dirty="0"/>
          </a:p>
        </p:txBody>
      </p:sp>
      <p:sp>
        <p:nvSpPr>
          <p:cNvPr id="5" name="TextBox 4"/>
          <p:cNvSpPr txBox="1"/>
          <p:nvPr/>
        </p:nvSpPr>
        <p:spPr>
          <a:xfrm>
            <a:off x="359386" y="821531"/>
            <a:ext cx="5562600" cy="3271152"/>
          </a:xfrm>
          <a:prstGeom prst="rect">
            <a:avLst/>
          </a:prstGeom>
          <a:noFill/>
        </p:spPr>
        <p:txBody>
          <a:bodyPr wrap="square" rtlCol="0">
            <a:spAutoFit/>
          </a:bodyPr>
          <a:lstStyle/>
          <a:p>
            <a:pPr eaLnBrk="1" hangingPunct="1">
              <a:spcBef>
                <a:spcPct val="20000"/>
              </a:spcBef>
              <a:buClr>
                <a:srgbClr val="FDB813"/>
              </a:buClr>
            </a:pPr>
            <a:r>
              <a:rPr lang="en-US" sz="1300" dirty="0">
                <a:ea typeface="+mn-ea"/>
                <a:cs typeface="Arial" panose="020B0604020202020204" pitchFamily="34" charset="0"/>
              </a:rPr>
              <a:t>In computer science, an interpreter is a computer program that directly executes,</a:t>
            </a:r>
          </a:p>
          <a:p>
            <a:pPr eaLnBrk="1" hangingPunct="1">
              <a:spcBef>
                <a:spcPct val="20000"/>
              </a:spcBef>
              <a:buClr>
                <a:srgbClr val="FDB813"/>
              </a:buClr>
            </a:pPr>
            <a:r>
              <a:rPr lang="en-US" sz="1300" dirty="0">
                <a:ea typeface="+mn-ea"/>
                <a:cs typeface="Arial" panose="020B0604020202020204" pitchFamily="34" charset="0"/>
              </a:rPr>
              <a:t> i.e. performs, instructions written in a programming or scripting language, </a:t>
            </a:r>
          </a:p>
          <a:p>
            <a:pPr eaLnBrk="1" hangingPunct="1">
              <a:spcBef>
                <a:spcPct val="20000"/>
              </a:spcBef>
              <a:buClr>
                <a:srgbClr val="FDB813"/>
              </a:buClr>
            </a:pPr>
            <a:r>
              <a:rPr lang="en-US" sz="1300" dirty="0">
                <a:ea typeface="+mn-ea"/>
                <a:cs typeface="Arial" panose="020B0604020202020204" pitchFamily="34" charset="0"/>
              </a:rPr>
              <a:t>without previously compiling them into a machine language program. </a:t>
            </a:r>
          </a:p>
          <a:p>
            <a:pPr eaLnBrk="1" hangingPunct="1">
              <a:spcBef>
                <a:spcPct val="20000"/>
              </a:spcBef>
              <a:buClr>
                <a:srgbClr val="FDB813"/>
              </a:buClr>
            </a:pPr>
            <a:r>
              <a:rPr lang="en-US" sz="1300" dirty="0">
                <a:ea typeface="+mn-ea"/>
                <a:cs typeface="Arial" panose="020B0604020202020204" pitchFamily="34" charset="0"/>
              </a:rPr>
              <a:t>An interpreter generally uses one of the following strategies for program execution:</a:t>
            </a:r>
          </a:p>
          <a:p>
            <a:pPr lvl="0" eaLnBrk="1" hangingPunct="1">
              <a:lnSpc>
                <a:spcPct val="200000"/>
              </a:lnSpc>
              <a:spcBef>
                <a:spcPct val="20000"/>
              </a:spcBef>
              <a:buClr>
                <a:srgbClr val="FDB813"/>
              </a:buClr>
            </a:pPr>
            <a:r>
              <a:rPr lang="en-US" sz="1300" dirty="0">
                <a:ea typeface="+mn-ea"/>
                <a:cs typeface="Arial" panose="020B0604020202020204" pitchFamily="34" charset="0"/>
              </a:rPr>
              <a:t>	1) Parse the source code and perform its behavior directly</a:t>
            </a:r>
          </a:p>
          <a:p>
            <a:pPr lvl="0" eaLnBrk="1" hangingPunct="1">
              <a:spcBef>
                <a:spcPct val="20000"/>
              </a:spcBef>
              <a:buClr>
                <a:srgbClr val="FDB813"/>
              </a:buClr>
            </a:pPr>
            <a:r>
              <a:rPr lang="en-US" sz="1300" dirty="0">
                <a:ea typeface="+mn-ea"/>
                <a:cs typeface="Arial" panose="020B0604020202020204" pitchFamily="34" charset="0"/>
              </a:rPr>
              <a:t>                     2) Translate source code into some efficient    intermediate   	     representation and    immediately execute this</a:t>
            </a:r>
          </a:p>
          <a:p>
            <a:pPr lvl="0" eaLnBrk="1" hangingPunct="1">
              <a:spcBef>
                <a:spcPct val="20000"/>
              </a:spcBef>
              <a:buClr>
                <a:srgbClr val="FDB813"/>
              </a:buClr>
            </a:pPr>
            <a:r>
              <a:rPr lang="en-US" sz="1300" dirty="0">
                <a:ea typeface="+mn-ea"/>
                <a:cs typeface="Arial" panose="020B0604020202020204" pitchFamily="34" charset="0"/>
              </a:rPr>
              <a:t>                     3) Explicitly execute stored precompiled code made by a compiler 	      which is part of the interpreter system</a:t>
            </a:r>
          </a:p>
          <a:p>
            <a:pPr>
              <a:lnSpc>
                <a:spcPct val="200000"/>
              </a:lnSpc>
            </a:pPr>
            <a:endParaRPr lang="en-US" sz="1300" dirty="0">
              <a:ea typeface="+mn-ea"/>
              <a:cs typeface="Arial" panose="020B0604020202020204" pitchFamily="34" charset="0"/>
            </a:endParaRPr>
          </a:p>
        </p:txBody>
      </p:sp>
      <p:sp>
        <p:nvSpPr>
          <p:cNvPr id="6" name="Rectangle 5"/>
          <p:cNvSpPr/>
          <p:nvPr/>
        </p:nvSpPr>
        <p:spPr bwMode="auto">
          <a:xfrm>
            <a:off x="6096000" y="1278731"/>
            <a:ext cx="2743200" cy="26670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177292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914400" y="897730"/>
          <a:ext cx="7010400" cy="3825018"/>
        </p:xfrm>
        <a:graphic>
          <a:graphicData uri="http://schemas.openxmlformats.org/drawingml/2006/table">
            <a:tbl>
              <a:tblPr>
                <a:tableStyleId>{775DCB02-9BB8-47FD-8907-85C794F793BA}</a:tableStyleId>
              </a:tblPr>
              <a:tblGrid>
                <a:gridCol w="3576734">
                  <a:extLst>
                    <a:ext uri="{9D8B030D-6E8A-4147-A177-3AD203B41FA5}">
                      <a16:colId xmlns:a16="http://schemas.microsoft.com/office/drawing/2014/main" val="20000"/>
                    </a:ext>
                  </a:extLst>
                </a:gridCol>
                <a:gridCol w="3433666">
                  <a:extLst>
                    <a:ext uri="{9D8B030D-6E8A-4147-A177-3AD203B41FA5}">
                      <a16:colId xmlns:a16="http://schemas.microsoft.com/office/drawing/2014/main" val="20001"/>
                    </a:ext>
                  </a:extLst>
                </a:gridCol>
              </a:tblGrid>
              <a:tr h="524070">
                <a:tc>
                  <a:txBody>
                    <a:bodyPr/>
                    <a:lstStyle/>
                    <a:p>
                      <a:pPr algn="ctr"/>
                      <a:r>
                        <a:rPr lang="en-US" sz="1600" b="1" dirty="0">
                          <a:solidFill>
                            <a:schemeClr val="bg1"/>
                          </a:solidFill>
                          <a:effectLst/>
                        </a:rPr>
                        <a:t>Compiler</a:t>
                      </a:r>
                    </a:p>
                  </a:txBody>
                  <a:tcPr marL="54743" marR="54743" marT="27372" marB="27372" anchor="ctr">
                    <a:solidFill>
                      <a:schemeClr val="tx1"/>
                    </a:solidFill>
                  </a:tcPr>
                </a:tc>
                <a:tc>
                  <a:txBody>
                    <a:bodyPr/>
                    <a:lstStyle/>
                    <a:p>
                      <a:r>
                        <a:rPr lang="en-US" sz="1600" b="1" dirty="0">
                          <a:solidFill>
                            <a:schemeClr val="bg1"/>
                          </a:solidFill>
                          <a:effectLst/>
                        </a:rPr>
                        <a:t>Interpreter</a:t>
                      </a:r>
                    </a:p>
                  </a:txBody>
                  <a:tcPr marL="54743" marR="54743" marT="27372" marB="27372" anchor="ctr">
                    <a:solidFill>
                      <a:schemeClr val="tx1"/>
                    </a:solidFill>
                  </a:tcPr>
                </a:tc>
                <a:extLst>
                  <a:ext uri="{0D108BD9-81ED-4DB2-BD59-A6C34878D82A}">
                    <a16:rowId xmlns:a16="http://schemas.microsoft.com/office/drawing/2014/main" val="10000"/>
                  </a:ext>
                </a:extLst>
              </a:tr>
              <a:tr h="397963">
                <a:tc>
                  <a:txBody>
                    <a:bodyPr/>
                    <a:lstStyle/>
                    <a:p>
                      <a:r>
                        <a:rPr lang="en-US" sz="1100">
                          <a:effectLst/>
                        </a:rPr>
                        <a:t>Compiler Takes Entire program as input</a:t>
                      </a:r>
                    </a:p>
                  </a:txBody>
                  <a:tcPr marL="54743" marR="54743" marT="27372" marB="27372" anchor="ctr"/>
                </a:tc>
                <a:tc>
                  <a:txBody>
                    <a:bodyPr/>
                    <a:lstStyle/>
                    <a:p>
                      <a:r>
                        <a:rPr lang="en-US" sz="1100" dirty="0">
                          <a:effectLst/>
                        </a:rPr>
                        <a:t>Interpreter Takes Single instruction as input .</a:t>
                      </a:r>
                    </a:p>
                  </a:txBody>
                  <a:tcPr marL="54743" marR="54743" marT="27372" marB="27372" anchor="ctr"/>
                </a:tc>
                <a:extLst>
                  <a:ext uri="{0D108BD9-81ED-4DB2-BD59-A6C34878D82A}">
                    <a16:rowId xmlns:a16="http://schemas.microsoft.com/office/drawing/2014/main" val="10001"/>
                  </a:ext>
                </a:extLst>
              </a:tr>
              <a:tr h="397963">
                <a:tc>
                  <a:txBody>
                    <a:bodyPr/>
                    <a:lstStyle/>
                    <a:p>
                      <a:r>
                        <a:rPr lang="en-US" sz="1100">
                          <a:effectLst/>
                        </a:rPr>
                        <a:t>Intermediate Object Code is Generated</a:t>
                      </a:r>
                    </a:p>
                  </a:txBody>
                  <a:tcPr marL="54743" marR="54743" marT="27372" marB="27372" anchor="ctr"/>
                </a:tc>
                <a:tc>
                  <a:txBody>
                    <a:bodyPr/>
                    <a:lstStyle/>
                    <a:p>
                      <a:r>
                        <a:rPr lang="en-US" sz="1100">
                          <a:effectLst/>
                        </a:rPr>
                        <a:t>No Intermediate Object Code is Generated</a:t>
                      </a:r>
                    </a:p>
                  </a:txBody>
                  <a:tcPr marL="54743" marR="54743" marT="27372" marB="27372" anchor="ctr"/>
                </a:tc>
                <a:extLst>
                  <a:ext uri="{0D108BD9-81ED-4DB2-BD59-A6C34878D82A}">
                    <a16:rowId xmlns:a16="http://schemas.microsoft.com/office/drawing/2014/main" val="10002"/>
                  </a:ext>
                </a:extLst>
              </a:tr>
              <a:tr h="568518">
                <a:tc>
                  <a:txBody>
                    <a:bodyPr/>
                    <a:lstStyle/>
                    <a:p>
                      <a:r>
                        <a:rPr lang="en-US" sz="1100" dirty="0">
                          <a:effectLst/>
                        </a:rPr>
                        <a:t>Conditional Control Statements are Executes faster</a:t>
                      </a:r>
                    </a:p>
                  </a:txBody>
                  <a:tcPr marL="54743" marR="54743" marT="27372" marB="27372" anchor="ctr"/>
                </a:tc>
                <a:tc>
                  <a:txBody>
                    <a:bodyPr/>
                    <a:lstStyle/>
                    <a:p>
                      <a:r>
                        <a:rPr lang="en-US" sz="1100">
                          <a:effectLst/>
                        </a:rPr>
                        <a:t>Conditional Control Statements are Executes slower</a:t>
                      </a:r>
                    </a:p>
                  </a:txBody>
                  <a:tcPr marL="54743" marR="54743" marT="27372" marB="27372" anchor="ctr"/>
                </a:tc>
                <a:extLst>
                  <a:ext uri="{0D108BD9-81ED-4DB2-BD59-A6C34878D82A}">
                    <a16:rowId xmlns:a16="http://schemas.microsoft.com/office/drawing/2014/main" val="10003"/>
                  </a:ext>
                </a:extLst>
              </a:tr>
              <a:tr h="568518">
                <a:tc>
                  <a:txBody>
                    <a:bodyPr/>
                    <a:lstStyle/>
                    <a:p>
                      <a:r>
                        <a:rPr lang="en-US" sz="1100" dirty="0">
                          <a:effectLst/>
                        </a:rPr>
                        <a:t>Memory Requirement : More (Since Object Code is Generated)</a:t>
                      </a:r>
                    </a:p>
                  </a:txBody>
                  <a:tcPr marL="54743" marR="54743" marT="27372" marB="27372" anchor="ctr"/>
                </a:tc>
                <a:tc>
                  <a:txBody>
                    <a:bodyPr/>
                    <a:lstStyle/>
                    <a:p>
                      <a:r>
                        <a:rPr lang="en-US" sz="1100" dirty="0">
                          <a:effectLst/>
                        </a:rPr>
                        <a:t>Memory Requirement is Less</a:t>
                      </a:r>
                    </a:p>
                  </a:txBody>
                  <a:tcPr marL="54743" marR="54743" marT="27372" marB="27372" anchor="ctr"/>
                </a:tc>
                <a:extLst>
                  <a:ext uri="{0D108BD9-81ED-4DB2-BD59-A6C34878D82A}">
                    <a16:rowId xmlns:a16="http://schemas.microsoft.com/office/drawing/2014/main" val="10004"/>
                  </a:ext>
                </a:extLst>
              </a:tr>
              <a:tr h="568518">
                <a:tc>
                  <a:txBody>
                    <a:bodyPr/>
                    <a:lstStyle/>
                    <a:p>
                      <a:r>
                        <a:rPr lang="en-US" sz="1100">
                          <a:effectLst/>
                        </a:rPr>
                        <a:t>Program need not be compiled every time</a:t>
                      </a:r>
                    </a:p>
                  </a:txBody>
                  <a:tcPr marL="54743" marR="54743" marT="27372" marB="27372" anchor="ctr"/>
                </a:tc>
                <a:tc>
                  <a:txBody>
                    <a:bodyPr/>
                    <a:lstStyle/>
                    <a:p>
                      <a:r>
                        <a:rPr lang="en-US" sz="1100">
                          <a:effectLst/>
                        </a:rPr>
                        <a:t>Every time higher level program is converted into lower level program</a:t>
                      </a:r>
                    </a:p>
                  </a:txBody>
                  <a:tcPr marL="54743" marR="54743" marT="27372" marB="27372" anchor="ctr"/>
                </a:tc>
                <a:extLst>
                  <a:ext uri="{0D108BD9-81ED-4DB2-BD59-A6C34878D82A}">
                    <a16:rowId xmlns:a16="http://schemas.microsoft.com/office/drawing/2014/main" val="10005"/>
                  </a:ext>
                </a:extLst>
              </a:tr>
              <a:tr h="568518">
                <a:tc>
                  <a:txBody>
                    <a:bodyPr/>
                    <a:lstStyle/>
                    <a:p>
                      <a:r>
                        <a:rPr lang="en-US" sz="1100">
                          <a:effectLst/>
                        </a:rPr>
                        <a:t>Errors are displayed after entire program is checked</a:t>
                      </a:r>
                    </a:p>
                  </a:txBody>
                  <a:tcPr marL="54743" marR="54743" marT="27372" marB="27372" anchor="ctr"/>
                </a:tc>
                <a:tc>
                  <a:txBody>
                    <a:bodyPr/>
                    <a:lstStyle/>
                    <a:p>
                      <a:r>
                        <a:rPr lang="en-US" sz="1100">
                          <a:effectLst/>
                        </a:rPr>
                        <a:t>Errors are displayed for every instruction interpreted (if any)</a:t>
                      </a:r>
                    </a:p>
                  </a:txBody>
                  <a:tcPr marL="54743" marR="54743" marT="27372" marB="27372" anchor="ctr"/>
                </a:tc>
                <a:extLst>
                  <a:ext uri="{0D108BD9-81ED-4DB2-BD59-A6C34878D82A}">
                    <a16:rowId xmlns:a16="http://schemas.microsoft.com/office/drawing/2014/main" val="10006"/>
                  </a:ext>
                </a:extLst>
              </a:tr>
              <a:tr h="230950">
                <a:tc>
                  <a:txBody>
                    <a:bodyPr/>
                    <a:lstStyle/>
                    <a:p>
                      <a:r>
                        <a:rPr lang="en-US" sz="1100">
                          <a:effectLst/>
                        </a:rPr>
                        <a:t>Example : C Compiler</a:t>
                      </a:r>
                    </a:p>
                  </a:txBody>
                  <a:tcPr marL="54743" marR="54743" marT="27372" marB="27372" anchor="ctr"/>
                </a:tc>
                <a:tc>
                  <a:txBody>
                    <a:bodyPr/>
                    <a:lstStyle/>
                    <a:p>
                      <a:r>
                        <a:rPr lang="en-US" sz="1100" dirty="0">
                          <a:effectLst/>
                        </a:rPr>
                        <a:t>Example : BASIC</a:t>
                      </a:r>
                    </a:p>
                  </a:txBody>
                  <a:tcPr marL="54743" marR="54743" marT="27372" marB="27372" anchor="ctr"/>
                </a:tc>
                <a:extLst>
                  <a:ext uri="{0D108BD9-81ED-4DB2-BD59-A6C34878D82A}">
                    <a16:rowId xmlns:a16="http://schemas.microsoft.com/office/drawing/2014/main" val="10007"/>
                  </a:ext>
                </a:extLst>
              </a:tr>
            </a:tbl>
          </a:graphicData>
        </a:graphic>
      </p:graphicFrame>
      <p:sp>
        <p:nvSpPr>
          <p:cNvPr id="3" name="Title 3">
            <a:extLst>
              <a:ext uri="{FF2B5EF4-FFF2-40B4-BE49-F238E27FC236}">
                <a16:creationId xmlns:a16="http://schemas.microsoft.com/office/drawing/2014/main" id="{3F317D2B-ED06-49A4-8D94-EF3A55888F21}"/>
              </a:ext>
            </a:extLst>
          </p:cNvPr>
          <p:cNvSpPr>
            <a:spLocks noGrp="1"/>
          </p:cNvSpPr>
          <p:nvPr>
            <p:ph type="title"/>
          </p:nvPr>
        </p:nvSpPr>
        <p:spPr>
          <a:xfrm>
            <a:off x="322656" y="163211"/>
            <a:ext cx="7373543" cy="457623"/>
          </a:xfrm>
        </p:spPr>
        <p:txBody>
          <a:bodyPr>
            <a:normAutofit fontScale="90000"/>
          </a:bodyPr>
          <a:lstStyle/>
          <a:p>
            <a:r>
              <a:rPr lang="en-US" dirty="0">
                <a:solidFill>
                  <a:schemeClr val="tx1"/>
                </a:solidFill>
              </a:rPr>
              <a:t>Compiler and Interpreter                  …</a:t>
            </a:r>
            <a:r>
              <a:rPr lang="en-US" dirty="0" err="1">
                <a:solidFill>
                  <a:schemeClr val="tx1"/>
                </a:solidFill>
              </a:rPr>
              <a:t>contd</a:t>
            </a:r>
            <a:br>
              <a:rPr lang="en-US" dirty="0">
                <a:solidFill>
                  <a:schemeClr val="tx1"/>
                </a:solidFill>
              </a:rPr>
            </a:br>
            <a:endParaRPr lang="en-US" dirty="0"/>
          </a:p>
        </p:txBody>
      </p:sp>
    </p:spTree>
    <p:extLst>
      <p:ext uri="{BB962C8B-B14F-4D97-AF65-F5344CB8AC3E}">
        <p14:creationId xmlns:p14="http://schemas.microsoft.com/office/powerpoint/2010/main" val="332706819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126331"/>
            <a:ext cx="7772400" cy="3352801"/>
          </a:xfrm>
        </p:spPr>
        <p:txBody>
          <a:bodyPr>
            <a:normAutofit/>
          </a:bodyPr>
          <a:lstStyle/>
          <a:p>
            <a:pPr lvl="0"/>
            <a:r>
              <a:rPr lang="en-US" dirty="0"/>
              <a:t>1) </a:t>
            </a:r>
            <a:r>
              <a:rPr lang="en-US" dirty="0">
                <a:solidFill>
                  <a:schemeClr val="tx1"/>
                </a:solidFill>
              </a:rPr>
              <a:t>Which are the statements are true about compiler</a:t>
            </a:r>
          </a:p>
          <a:p>
            <a:pPr marL="457200" lvl="1" indent="0">
              <a:buNone/>
            </a:pPr>
            <a:r>
              <a:rPr lang="en-US" dirty="0">
                <a:solidFill>
                  <a:schemeClr val="tx1"/>
                </a:solidFill>
              </a:rPr>
              <a:t>Statement 1: Compiler Takes Entire program as input</a:t>
            </a:r>
          </a:p>
          <a:p>
            <a:pPr marL="457200" lvl="1" indent="0">
              <a:buNone/>
            </a:pPr>
            <a:r>
              <a:rPr lang="en-US" dirty="0">
                <a:solidFill>
                  <a:schemeClr val="tx1"/>
                </a:solidFill>
              </a:rPr>
              <a:t>Statement 2: No Intermediate Object Code is generated</a:t>
            </a:r>
          </a:p>
          <a:p>
            <a:pPr marL="457200" lvl="1" indent="0">
              <a:buNone/>
            </a:pPr>
            <a:r>
              <a:rPr lang="en-US" dirty="0">
                <a:solidFill>
                  <a:schemeClr val="tx1"/>
                </a:solidFill>
              </a:rPr>
              <a:t>Statement 3: Conditional Control Statements are Executes Faster Conditional    		Control Statements are  Executes faster</a:t>
            </a:r>
          </a:p>
          <a:p>
            <a:pPr marL="457200" lvl="1" indent="0">
              <a:buNone/>
            </a:pPr>
            <a:r>
              <a:rPr lang="en-US" dirty="0">
                <a:solidFill>
                  <a:schemeClr val="tx1"/>
                </a:solidFill>
              </a:rPr>
              <a:t>Answer:</a:t>
            </a:r>
          </a:p>
          <a:p>
            <a:pPr marL="914400" lvl="2" indent="0">
              <a:buNone/>
            </a:pPr>
            <a:r>
              <a:rPr lang="en-US" dirty="0">
                <a:solidFill>
                  <a:schemeClr val="tx1"/>
                </a:solidFill>
              </a:rPr>
              <a:t>1) Statement 1, Statement 2 ,Statement 3 </a:t>
            </a:r>
          </a:p>
          <a:p>
            <a:pPr marL="914400" lvl="2" indent="0">
              <a:buNone/>
            </a:pPr>
            <a:r>
              <a:rPr lang="en-US" dirty="0">
                <a:solidFill>
                  <a:schemeClr val="tx1"/>
                </a:solidFill>
              </a:rPr>
              <a:t>2) Statement 1, Statement 2, </a:t>
            </a:r>
          </a:p>
          <a:p>
            <a:pPr marL="914400" lvl="2" indent="0">
              <a:buNone/>
            </a:pPr>
            <a:r>
              <a:rPr lang="en-US" dirty="0">
                <a:solidFill>
                  <a:schemeClr val="tx1"/>
                </a:solidFill>
              </a:rPr>
              <a:t>3) Statement 1, Statement 3</a:t>
            </a:r>
          </a:p>
          <a:p>
            <a:pPr marL="914400" lvl="2" indent="0">
              <a:buNone/>
            </a:pPr>
            <a:r>
              <a:rPr lang="en-US" dirty="0">
                <a:solidFill>
                  <a:schemeClr val="tx1"/>
                </a:solidFill>
              </a:rPr>
              <a:t>4) Statement 2, Statement 3</a:t>
            </a:r>
          </a:p>
          <a:p>
            <a:pPr marL="914400" lvl="2" indent="0">
              <a:buNone/>
            </a:pPr>
            <a:r>
              <a:rPr lang="en-US" dirty="0">
                <a:solidFill>
                  <a:schemeClr val="tx1"/>
                </a:solidFill>
              </a:rPr>
              <a:t>5) None of the above</a:t>
            </a:r>
          </a:p>
          <a:p>
            <a:endParaRPr lang="en-US" dirty="0"/>
          </a:p>
        </p:txBody>
      </p:sp>
      <p:sp>
        <p:nvSpPr>
          <p:cNvPr id="4" name="Title 3"/>
          <p:cNvSpPr>
            <a:spLocks noGrp="1"/>
          </p:cNvSpPr>
          <p:nvPr>
            <p:ph type="title"/>
          </p:nvPr>
        </p:nvSpPr>
        <p:spPr/>
        <p:txBody>
          <a:bodyPr/>
          <a:lstStyle/>
          <a:p>
            <a:r>
              <a:rPr lang="en-US" dirty="0">
                <a:solidFill>
                  <a:schemeClr val="tx1"/>
                </a:solidFill>
              </a:rPr>
              <a:t>JAM</a:t>
            </a:r>
          </a:p>
        </p:txBody>
      </p:sp>
    </p:spTree>
    <p:extLst>
      <p:ext uri="{BB962C8B-B14F-4D97-AF65-F5344CB8AC3E}">
        <p14:creationId xmlns:p14="http://schemas.microsoft.com/office/powerpoint/2010/main" val="49296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Introduction to Computer Systems</a:t>
            </a:r>
            <a:br>
              <a:rPr lang="en-US" dirty="0">
                <a:solidFill>
                  <a:schemeClr val="tx1"/>
                </a:solidFill>
              </a:rPr>
            </a:br>
            <a:endParaRPr lang="en-US" dirty="0"/>
          </a:p>
        </p:txBody>
      </p:sp>
      <p:sp>
        <p:nvSpPr>
          <p:cNvPr id="3" name="Content Placeholder 2"/>
          <p:cNvSpPr>
            <a:spLocks noGrp="1"/>
          </p:cNvSpPr>
          <p:nvPr>
            <p:ph idx="1"/>
          </p:nvPr>
        </p:nvSpPr>
        <p:spPr>
          <a:xfrm>
            <a:off x="228600" y="812006"/>
            <a:ext cx="5484687" cy="3676650"/>
          </a:xfrm>
        </p:spPr>
        <p:txBody>
          <a:bodyPr/>
          <a:lstStyle/>
          <a:p>
            <a:pPr marL="0" indent="0">
              <a:buNone/>
            </a:pPr>
            <a:r>
              <a:rPr lang="en-US" dirty="0">
                <a:solidFill>
                  <a:schemeClr val="tx1"/>
                </a:solidFill>
              </a:rPr>
              <a:t>A computer is a complex system consisting of both </a:t>
            </a:r>
            <a:r>
              <a:rPr lang="en-US" i="1" dirty="0">
                <a:solidFill>
                  <a:schemeClr val="tx1"/>
                </a:solidFill>
              </a:rPr>
              <a:t>hardware</a:t>
            </a:r>
            <a:r>
              <a:rPr lang="en-US" dirty="0">
                <a:solidFill>
                  <a:schemeClr val="tx1"/>
                </a:solidFill>
              </a:rPr>
              <a:t> and </a:t>
            </a:r>
            <a:r>
              <a:rPr lang="en-US" i="1" dirty="0">
                <a:solidFill>
                  <a:schemeClr val="tx1"/>
                </a:solidFill>
              </a:rPr>
              <a:t>software</a:t>
            </a:r>
            <a:r>
              <a:rPr lang="en-US" dirty="0">
                <a:solidFill>
                  <a:schemeClr val="tx1"/>
                </a:solidFill>
              </a:rPr>
              <a:t> components. </a:t>
            </a:r>
          </a:p>
          <a:p>
            <a:pPr marL="0" indent="0">
              <a:lnSpc>
                <a:spcPct val="200000"/>
              </a:lnSpc>
              <a:buNone/>
            </a:pPr>
            <a:r>
              <a:rPr lang="en-US" dirty="0">
                <a:solidFill>
                  <a:srgbClr val="FF0000"/>
                </a:solidFill>
              </a:rPr>
              <a:t>Lets us start the discussion from these components. </a:t>
            </a:r>
          </a:p>
          <a:p>
            <a:endParaRPr lang="en-US" dirty="0"/>
          </a:p>
        </p:txBody>
      </p:sp>
      <p:sp>
        <p:nvSpPr>
          <p:cNvPr id="4" name="Rectangle 3"/>
          <p:cNvSpPr/>
          <p:nvPr/>
        </p:nvSpPr>
        <p:spPr bwMode="auto">
          <a:xfrm>
            <a:off x="5638800" y="1126331"/>
            <a:ext cx="2514600" cy="3048000"/>
          </a:xfrm>
          <a:prstGeom prst="rect">
            <a:avLst/>
          </a:prstGeom>
          <a:blipFill>
            <a:blip r:embed="rId2"/>
            <a:stretch>
              <a:fillRect/>
            </a:stretch>
          </a:blipFill>
          <a:ln w="9525" cap="flat" cmpd="sng" algn="ctr">
            <a:noFill/>
            <a:prstDash val="solid"/>
            <a:round/>
            <a:headEnd type="none" w="med" len="med"/>
            <a:tailEnd type="none" w="med" len="med"/>
          </a:ln>
          <a:effectLst/>
          <a:scene3d>
            <a:camera prst="perspectiveLeft"/>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905496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897731"/>
            <a:ext cx="8001000" cy="3581401"/>
          </a:xfrm>
        </p:spPr>
        <p:txBody>
          <a:bodyPr>
            <a:normAutofit/>
          </a:bodyPr>
          <a:lstStyle/>
          <a:p>
            <a:pPr lvl="0"/>
            <a:r>
              <a:rPr lang="en-US" dirty="0">
                <a:solidFill>
                  <a:schemeClr val="tx1"/>
                </a:solidFill>
              </a:rPr>
              <a:t>1) Interpreter is known as  </a:t>
            </a:r>
          </a:p>
          <a:p>
            <a:pPr marL="799677" lvl="1" indent="-342900">
              <a:buFont typeface="+mj-lt"/>
              <a:buAutoNum type="alphaLcParenR"/>
            </a:pPr>
            <a:r>
              <a:rPr lang="en-US" dirty="0">
                <a:solidFill>
                  <a:schemeClr val="tx1"/>
                </a:solidFill>
              </a:rPr>
              <a:t>Language translator</a:t>
            </a:r>
          </a:p>
          <a:p>
            <a:pPr marL="799677" lvl="1" indent="-342900">
              <a:buFont typeface="+mj-lt"/>
              <a:buAutoNum type="alphaLcParenR"/>
            </a:pPr>
            <a:r>
              <a:rPr lang="en-US" dirty="0">
                <a:solidFill>
                  <a:schemeClr val="tx1"/>
                </a:solidFill>
              </a:rPr>
              <a:t>Assembler</a:t>
            </a:r>
          </a:p>
          <a:p>
            <a:pPr marL="799677" lvl="1" indent="-342900">
              <a:buFont typeface="+mj-lt"/>
              <a:buAutoNum type="alphaLcParenR"/>
            </a:pPr>
            <a:r>
              <a:rPr lang="en-US" dirty="0">
                <a:solidFill>
                  <a:schemeClr val="tx1"/>
                </a:solidFill>
              </a:rPr>
              <a:t>Firewall</a:t>
            </a:r>
          </a:p>
          <a:p>
            <a:pPr marL="799677" lvl="1" indent="-342900">
              <a:buFont typeface="+mj-lt"/>
              <a:buAutoNum type="alphaLcParenR"/>
            </a:pPr>
            <a:r>
              <a:rPr lang="en-US" dirty="0">
                <a:solidFill>
                  <a:schemeClr val="tx1"/>
                </a:solidFill>
              </a:rPr>
              <a:t>Hardware</a:t>
            </a:r>
          </a:p>
          <a:p>
            <a:pPr lvl="0"/>
            <a:r>
              <a:rPr lang="en-US" dirty="0">
                <a:solidFill>
                  <a:schemeClr val="tx1"/>
                </a:solidFill>
              </a:rPr>
              <a:t>2) A computer program that converts assembly language to machine language is</a:t>
            </a:r>
            <a:endParaRPr lang="en-US" sz="1400" dirty="0">
              <a:solidFill>
                <a:schemeClr val="tx1"/>
              </a:solidFill>
            </a:endParaRPr>
          </a:p>
          <a:p>
            <a:pPr marL="799677" lvl="1" indent="-342900">
              <a:buFont typeface="+mj-lt"/>
              <a:buAutoNum type="alphaLcParenR"/>
            </a:pPr>
            <a:r>
              <a:rPr lang="en-US" dirty="0">
                <a:solidFill>
                  <a:schemeClr val="tx1"/>
                </a:solidFill>
              </a:rPr>
              <a:t>Compiler</a:t>
            </a:r>
            <a:endParaRPr lang="en-US" sz="1400" dirty="0">
              <a:solidFill>
                <a:schemeClr val="tx1"/>
              </a:solidFill>
            </a:endParaRPr>
          </a:p>
          <a:p>
            <a:pPr marL="799677" lvl="1" indent="-342900">
              <a:buFont typeface="+mj-lt"/>
              <a:buAutoNum type="alphaLcParenR"/>
            </a:pPr>
            <a:r>
              <a:rPr lang="en-US" dirty="0">
                <a:solidFill>
                  <a:schemeClr val="tx1"/>
                </a:solidFill>
              </a:rPr>
              <a:t>Interpreter</a:t>
            </a:r>
            <a:endParaRPr lang="en-US" sz="1400" dirty="0">
              <a:solidFill>
                <a:schemeClr val="tx1"/>
              </a:solidFill>
            </a:endParaRPr>
          </a:p>
          <a:p>
            <a:pPr marL="799677" lvl="1" indent="-342900">
              <a:buFont typeface="+mj-lt"/>
              <a:buAutoNum type="alphaLcParenR"/>
            </a:pPr>
            <a:r>
              <a:rPr lang="en-US" dirty="0">
                <a:solidFill>
                  <a:schemeClr val="tx1"/>
                </a:solidFill>
              </a:rPr>
              <a:t>Assembler</a:t>
            </a:r>
            <a:endParaRPr lang="en-US" sz="1400" dirty="0">
              <a:solidFill>
                <a:schemeClr val="tx1"/>
              </a:solidFill>
            </a:endParaRPr>
          </a:p>
          <a:p>
            <a:pPr marL="799677" lvl="1" indent="-342900">
              <a:buFont typeface="+mj-lt"/>
              <a:buAutoNum type="alphaLcParenR"/>
            </a:pPr>
            <a:r>
              <a:rPr lang="en-US" dirty="0">
                <a:solidFill>
                  <a:schemeClr val="tx1"/>
                </a:solidFill>
              </a:rPr>
              <a:t>Comparator</a:t>
            </a:r>
            <a:endParaRPr lang="en-US" sz="1400" dirty="0">
              <a:solidFill>
                <a:schemeClr val="tx1"/>
              </a:solidFill>
            </a:endParaRPr>
          </a:p>
          <a:p>
            <a:pPr marL="799677" lvl="1" indent="-342900">
              <a:buFont typeface="+mj-lt"/>
              <a:buAutoNum type="alphaLcParenR"/>
            </a:pPr>
            <a:endParaRPr lang="en-US" sz="1400" dirty="0">
              <a:solidFill>
                <a:schemeClr val="tx1"/>
              </a:solidFill>
            </a:endParaRPr>
          </a:p>
          <a:p>
            <a:pPr lvl="1">
              <a:buFont typeface="Arial" panose="020B0604020202020204" pitchFamily="34" charset="0"/>
              <a:buChar char="•"/>
            </a:pPr>
            <a:endParaRPr lang="en-US" dirty="0">
              <a:solidFill>
                <a:schemeClr val="tx1"/>
              </a:solidFill>
            </a:endParaRPr>
          </a:p>
        </p:txBody>
      </p:sp>
      <p:sp>
        <p:nvSpPr>
          <p:cNvPr id="4" name="Title 3"/>
          <p:cNvSpPr>
            <a:spLocks noGrp="1"/>
          </p:cNvSpPr>
          <p:nvPr>
            <p:ph type="title"/>
          </p:nvPr>
        </p:nvSpPr>
        <p:spPr/>
        <p:txBody>
          <a:bodyPr/>
          <a:lstStyle/>
          <a:p>
            <a:r>
              <a:rPr lang="en-US" dirty="0">
                <a:solidFill>
                  <a:schemeClr val="tx1"/>
                </a:solidFill>
              </a:rPr>
              <a:t>JAM</a:t>
            </a:r>
          </a:p>
        </p:txBody>
      </p:sp>
    </p:spTree>
    <p:extLst>
      <p:ext uri="{BB962C8B-B14F-4D97-AF65-F5344CB8AC3E}">
        <p14:creationId xmlns:p14="http://schemas.microsoft.com/office/powerpoint/2010/main" val="11621662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tx1">
                    <a:lumMod val="90000"/>
                    <a:lumOff val="10000"/>
                  </a:schemeClr>
                </a:solidFill>
              </a:rPr>
              <a:t>Computer Network</a:t>
            </a:r>
            <a:br>
              <a:rPr lang="en-US" dirty="0">
                <a:solidFill>
                  <a:schemeClr val="tx1">
                    <a:lumMod val="90000"/>
                    <a:lumOff val="10000"/>
                  </a:schemeClr>
                </a:solidFill>
              </a:rPr>
            </a:br>
            <a:endParaRPr lang="en-US" dirty="0">
              <a:solidFill>
                <a:schemeClr val="tx1">
                  <a:lumMod val="90000"/>
                  <a:lumOff val="10000"/>
                </a:schemeClr>
              </a:solidFill>
            </a:endParaRPr>
          </a:p>
        </p:txBody>
      </p:sp>
      <p:sp>
        <p:nvSpPr>
          <p:cNvPr id="9" name="Rectangle 8">
            <a:extLst>
              <a:ext uri="{FF2B5EF4-FFF2-40B4-BE49-F238E27FC236}">
                <a16:creationId xmlns:a16="http://schemas.microsoft.com/office/drawing/2014/main" id="{4AF70DE4-A25C-41D9-9878-25FD642DF16A}"/>
              </a:ext>
            </a:extLst>
          </p:cNvPr>
          <p:cNvSpPr/>
          <p:nvPr/>
        </p:nvSpPr>
        <p:spPr>
          <a:xfrm>
            <a:off x="609600" y="704132"/>
            <a:ext cx="7239000" cy="2632003"/>
          </a:xfrm>
          <a:prstGeom prst="rect">
            <a:avLst/>
          </a:prstGeom>
        </p:spPr>
        <p:txBody>
          <a:bodyPr wrap="square">
            <a:spAutoFit/>
          </a:bodyPr>
          <a:lstStyle/>
          <a:p>
            <a:pPr marL="285750" indent="-285750">
              <a:lnSpc>
                <a:spcPct val="150000"/>
              </a:lnSpc>
              <a:buClrTx/>
              <a:buFont typeface="Courier New" panose="02070309020205020404" pitchFamily="49" charset="0"/>
              <a:buChar char="o"/>
            </a:pPr>
            <a:r>
              <a:rPr lang="en-US" sz="1600" dirty="0">
                <a:solidFill>
                  <a:schemeClr val="tx1">
                    <a:lumMod val="90000"/>
                    <a:lumOff val="10000"/>
                  </a:schemeClr>
                </a:solidFill>
              </a:rPr>
              <a:t>A computer network or data network is a telecommunications network that allows computers to exchange data. </a:t>
            </a:r>
          </a:p>
          <a:p>
            <a:pPr marL="285750" indent="-285750">
              <a:lnSpc>
                <a:spcPct val="150000"/>
              </a:lnSpc>
              <a:buClrTx/>
              <a:buFont typeface="Courier New" panose="02070309020205020404" pitchFamily="49" charset="0"/>
              <a:buChar char="o"/>
            </a:pPr>
            <a:r>
              <a:rPr lang="en-US" sz="1600" dirty="0">
                <a:solidFill>
                  <a:schemeClr val="tx1">
                    <a:lumMod val="90000"/>
                    <a:lumOff val="10000"/>
                  </a:schemeClr>
                </a:solidFill>
              </a:rPr>
              <a:t>In computer networks, networked computing devices pass data to each other along data connections. </a:t>
            </a:r>
          </a:p>
          <a:p>
            <a:pPr marL="285750" indent="-285750">
              <a:lnSpc>
                <a:spcPct val="150000"/>
              </a:lnSpc>
              <a:buClrTx/>
              <a:buFont typeface="Courier New" panose="02070309020205020404" pitchFamily="49" charset="0"/>
              <a:buChar char="o"/>
            </a:pPr>
            <a:r>
              <a:rPr lang="en-US" sz="1600" dirty="0">
                <a:solidFill>
                  <a:schemeClr val="tx1">
                    <a:lumMod val="90000"/>
                    <a:lumOff val="10000"/>
                  </a:schemeClr>
                </a:solidFill>
              </a:rPr>
              <a:t>Data is transferred in the form of packets.</a:t>
            </a:r>
          </a:p>
          <a:p>
            <a:pPr marL="285750" indent="-285750">
              <a:lnSpc>
                <a:spcPct val="150000"/>
              </a:lnSpc>
              <a:buClrTx/>
              <a:buFont typeface="Courier New" panose="02070309020205020404" pitchFamily="49" charset="0"/>
              <a:buChar char="o"/>
            </a:pPr>
            <a:r>
              <a:rPr lang="en-US" sz="1600" dirty="0">
                <a:solidFill>
                  <a:schemeClr val="tx1">
                    <a:lumMod val="90000"/>
                    <a:lumOff val="10000"/>
                  </a:schemeClr>
                </a:solidFill>
              </a:rPr>
              <a:t> The connections (network links) between nodes are established using either cable media or wireless media. </a:t>
            </a:r>
          </a:p>
        </p:txBody>
      </p:sp>
    </p:spTree>
    <p:extLst>
      <p:ext uri="{BB962C8B-B14F-4D97-AF65-F5344CB8AC3E}">
        <p14:creationId xmlns:p14="http://schemas.microsoft.com/office/powerpoint/2010/main" val="279860144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AD2072-6769-4AD0-A68C-4B6DA50288D8}"/>
              </a:ext>
            </a:extLst>
          </p:cNvPr>
          <p:cNvSpPr>
            <a:spLocks noGrp="1"/>
          </p:cNvSpPr>
          <p:nvPr>
            <p:ph type="title"/>
          </p:nvPr>
        </p:nvSpPr>
        <p:spPr/>
        <p:txBody>
          <a:bodyPr>
            <a:normAutofit/>
          </a:bodyPr>
          <a:lstStyle/>
          <a:p>
            <a:r>
              <a:rPr lang="en-US" sz="2400" b="0" dirty="0">
                <a:solidFill>
                  <a:schemeClr val="tx1">
                    <a:lumMod val="90000"/>
                    <a:lumOff val="10000"/>
                  </a:schemeClr>
                </a:solidFill>
                <a:cs typeface="ＭＳ Ｐゴシック"/>
              </a:rPr>
              <a:t>Types of Networks</a:t>
            </a:r>
            <a:endParaRPr lang="en-US" dirty="0">
              <a:solidFill>
                <a:schemeClr val="tx1">
                  <a:lumMod val="90000"/>
                  <a:lumOff val="10000"/>
                </a:schemeClr>
              </a:solidFill>
            </a:endParaRPr>
          </a:p>
        </p:txBody>
      </p:sp>
      <p:sp>
        <p:nvSpPr>
          <p:cNvPr id="6" name="Content Placeholder 5">
            <a:extLst>
              <a:ext uri="{FF2B5EF4-FFF2-40B4-BE49-F238E27FC236}">
                <a16:creationId xmlns:a16="http://schemas.microsoft.com/office/drawing/2014/main" id="{82827239-710D-415C-8084-A86A8F06BD47}"/>
              </a:ext>
            </a:extLst>
          </p:cNvPr>
          <p:cNvSpPr>
            <a:spLocks noGrp="1"/>
          </p:cNvSpPr>
          <p:nvPr>
            <p:ph idx="1"/>
          </p:nvPr>
        </p:nvSpPr>
        <p:spPr>
          <a:xfrm>
            <a:off x="228600" y="897731"/>
            <a:ext cx="8530118" cy="3676650"/>
          </a:xfrm>
        </p:spPr>
        <p:txBody>
          <a:bodyPr/>
          <a:lstStyle/>
          <a:p>
            <a:pPr>
              <a:lnSpc>
                <a:spcPct val="110000"/>
              </a:lnSpc>
            </a:pPr>
            <a:r>
              <a:rPr lang="en-US" altLang="en-US" sz="1400" dirty="0">
                <a:solidFill>
                  <a:schemeClr val="tx1">
                    <a:lumMod val="90000"/>
                    <a:lumOff val="10000"/>
                  </a:schemeClr>
                </a:solidFill>
              </a:rPr>
              <a:t>Local Area Network (LAN)</a:t>
            </a:r>
          </a:p>
          <a:p>
            <a:pPr lvl="1">
              <a:lnSpc>
                <a:spcPct val="110000"/>
              </a:lnSpc>
            </a:pPr>
            <a:r>
              <a:rPr lang="en-US" altLang="en-US" sz="1400" dirty="0">
                <a:solidFill>
                  <a:schemeClr val="tx1">
                    <a:lumMod val="90000"/>
                    <a:lumOff val="10000"/>
                  </a:schemeClr>
                </a:solidFill>
              </a:rPr>
              <a:t>Small Network</a:t>
            </a:r>
          </a:p>
          <a:p>
            <a:pPr lvl="1">
              <a:lnSpc>
                <a:spcPct val="110000"/>
              </a:lnSpc>
            </a:pPr>
            <a:r>
              <a:rPr lang="en-US" altLang="en-US" sz="1400" dirty="0">
                <a:solidFill>
                  <a:schemeClr val="tx1">
                    <a:lumMod val="90000"/>
                    <a:lumOff val="10000"/>
                  </a:schemeClr>
                </a:solidFill>
              </a:rPr>
              <a:t>Usually confined to a building or an office floor</a:t>
            </a:r>
          </a:p>
          <a:p>
            <a:pPr>
              <a:lnSpc>
                <a:spcPct val="110000"/>
              </a:lnSpc>
            </a:pPr>
            <a:r>
              <a:rPr lang="en-US" altLang="en-US" sz="1400" dirty="0">
                <a:solidFill>
                  <a:schemeClr val="tx1">
                    <a:lumMod val="90000"/>
                    <a:lumOff val="10000"/>
                  </a:schemeClr>
                </a:solidFill>
              </a:rPr>
              <a:t>Wide Area Network (WAN)</a:t>
            </a:r>
          </a:p>
          <a:p>
            <a:pPr lvl="1">
              <a:lnSpc>
                <a:spcPct val="110000"/>
              </a:lnSpc>
            </a:pPr>
            <a:r>
              <a:rPr lang="en-US" altLang="en-US" sz="1400" dirty="0">
                <a:solidFill>
                  <a:schemeClr val="tx1">
                    <a:lumMod val="90000"/>
                    <a:lumOff val="10000"/>
                  </a:schemeClr>
                </a:solidFill>
              </a:rPr>
              <a:t>Two or more LANs connected together</a:t>
            </a:r>
          </a:p>
          <a:p>
            <a:pPr lvl="1">
              <a:lnSpc>
                <a:spcPct val="110000"/>
              </a:lnSpc>
            </a:pPr>
            <a:r>
              <a:rPr lang="en-US" altLang="en-US" sz="1400" dirty="0">
                <a:solidFill>
                  <a:schemeClr val="tx1">
                    <a:lumMod val="90000"/>
                    <a:lumOff val="10000"/>
                  </a:schemeClr>
                </a:solidFill>
              </a:rPr>
              <a:t>The Internet is an example</a:t>
            </a:r>
          </a:p>
          <a:p>
            <a:pPr>
              <a:lnSpc>
                <a:spcPct val="110000"/>
              </a:lnSpc>
            </a:pPr>
            <a:r>
              <a:rPr lang="en-US" altLang="en-US" sz="1400" dirty="0">
                <a:solidFill>
                  <a:schemeClr val="tx1">
                    <a:lumMod val="90000"/>
                    <a:lumOff val="10000"/>
                  </a:schemeClr>
                </a:solidFill>
              </a:rPr>
              <a:t>Metropolitan Area Network (MAN)</a:t>
            </a:r>
          </a:p>
          <a:p>
            <a:pPr lvl="1">
              <a:lnSpc>
                <a:spcPct val="110000"/>
              </a:lnSpc>
            </a:pPr>
            <a:r>
              <a:rPr lang="en-US" altLang="en-US" sz="1400" dirty="0">
                <a:solidFill>
                  <a:schemeClr val="tx1">
                    <a:lumMod val="90000"/>
                    <a:lumOff val="10000"/>
                  </a:schemeClr>
                </a:solidFill>
              </a:rPr>
              <a:t>Covers a large area, such as a city </a:t>
            </a:r>
          </a:p>
          <a:p>
            <a:endParaRPr lang="en-US" dirty="0">
              <a:solidFill>
                <a:schemeClr val="tx1">
                  <a:lumMod val="90000"/>
                  <a:lumOff val="10000"/>
                </a:schemeClr>
              </a:solidFill>
            </a:endParaRPr>
          </a:p>
        </p:txBody>
      </p:sp>
      <p:pic>
        <p:nvPicPr>
          <p:cNvPr id="8" name="Picture 7" descr="j0235463[1]">
            <a:extLst>
              <a:ext uri="{FF2B5EF4-FFF2-40B4-BE49-F238E27FC236}">
                <a16:creationId xmlns:a16="http://schemas.microsoft.com/office/drawing/2014/main" id="{BA8B552C-3340-440E-AF18-4ACAFAE0E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714999" y="897731"/>
            <a:ext cx="3126279" cy="3124200"/>
          </a:xfrm>
          <a:prstGeom prst="rect">
            <a:avLst/>
          </a:prstGeom>
        </p:spPr>
      </p:pic>
    </p:spTree>
    <p:extLst>
      <p:ext uri="{BB962C8B-B14F-4D97-AF65-F5344CB8AC3E}">
        <p14:creationId xmlns:p14="http://schemas.microsoft.com/office/powerpoint/2010/main" val="42707550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8"/>
                                        </p:tgtEl>
                                      </p:cBhvr>
                                    </p:animEffect>
                                    <p:animScale>
                                      <p:cBhvr>
                                        <p:cTn id="7" dur="5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6776-1908-4ABF-B453-30626F4C45AD}"/>
              </a:ext>
            </a:extLst>
          </p:cNvPr>
          <p:cNvSpPr>
            <a:spLocks noGrp="1"/>
          </p:cNvSpPr>
          <p:nvPr>
            <p:ph type="title"/>
          </p:nvPr>
        </p:nvSpPr>
        <p:spPr/>
        <p:txBody>
          <a:bodyPr/>
          <a:lstStyle/>
          <a:p>
            <a:r>
              <a:rPr lang="en-US" dirty="0">
                <a:solidFill>
                  <a:schemeClr val="tx1">
                    <a:lumMod val="90000"/>
                    <a:lumOff val="10000"/>
                  </a:schemeClr>
                </a:solidFill>
              </a:rPr>
              <a:t>Network Components </a:t>
            </a:r>
          </a:p>
        </p:txBody>
      </p:sp>
      <p:sp>
        <p:nvSpPr>
          <p:cNvPr id="3" name="Content Placeholder 2">
            <a:extLst>
              <a:ext uri="{FF2B5EF4-FFF2-40B4-BE49-F238E27FC236}">
                <a16:creationId xmlns:a16="http://schemas.microsoft.com/office/drawing/2014/main" id="{12D7C1D3-A290-4EC2-ACE3-00AFE9D381C4}"/>
              </a:ext>
            </a:extLst>
          </p:cNvPr>
          <p:cNvSpPr>
            <a:spLocks noGrp="1"/>
          </p:cNvSpPr>
          <p:nvPr>
            <p:ph idx="1"/>
          </p:nvPr>
        </p:nvSpPr>
        <p:spPr>
          <a:xfrm>
            <a:off x="152400" y="1050131"/>
            <a:ext cx="6019800" cy="3676650"/>
          </a:xfrm>
        </p:spPr>
        <p:txBody>
          <a:bodyPr>
            <a:normAutofit/>
          </a:bodyPr>
          <a:lstStyle/>
          <a:p>
            <a:pPr lvl="1"/>
            <a:r>
              <a:rPr lang="en-US" altLang="en-US" sz="1800" dirty="0">
                <a:solidFill>
                  <a:schemeClr val="tx1">
                    <a:lumMod val="90000"/>
                    <a:lumOff val="10000"/>
                  </a:schemeClr>
                </a:solidFill>
              </a:rPr>
              <a:t>Repeaters</a:t>
            </a:r>
          </a:p>
          <a:p>
            <a:pPr lvl="2"/>
            <a:r>
              <a:rPr lang="en-US" altLang="en-US" sz="1400" dirty="0">
                <a:solidFill>
                  <a:schemeClr val="tx1">
                    <a:lumMod val="90000"/>
                    <a:lumOff val="10000"/>
                  </a:schemeClr>
                </a:solidFill>
              </a:rPr>
              <a:t>Used to amplify data signals due to attenuation</a:t>
            </a:r>
          </a:p>
          <a:p>
            <a:pPr lvl="1"/>
            <a:r>
              <a:rPr lang="en-US" altLang="en-US" sz="1800" dirty="0">
                <a:solidFill>
                  <a:schemeClr val="tx1">
                    <a:lumMod val="90000"/>
                    <a:lumOff val="10000"/>
                  </a:schemeClr>
                </a:solidFill>
              </a:rPr>
              <a:t>Hubs</a:t>
            </a:r>
          </a:p>
          <a:p>
            <a:pPr lvl="2"/>
            <a:r>
              <a:rPr lang="en-US" altLang="en-US" sz="1400" dirty="0">
                <a:solidFill>
                  <a:schemeClr val="tx1">
                    <a:lumMod val="90000"/>
                    <a:lumOff val="10000"/>
                  </a:schemeClr>
                </a:solidFill>
              </a:rPr>
              <a:t>Act as a concentrator to connect several computers</a:t>
            </a:r>
          </a:p>
          <a:p>
            <a:pPr lvl="1"/>
            <a:r>
              <a:rPr lang="en-US" altLang="en-US" sz="1800" dirty="0">
                <a:solidFill>
                  <a:schemeClr val="tx1">
                    <a:lumMod val="90000"/>
                    <a:lumOff val="10000"/>
                  </a:schemeClr>
                </a:solidFill>
              </a:rPr>
              <a:t>Switches</a:t>
            </a:r>
          </a:p>
          <a:p>
            <a:pPr lvl="2"/>
            <a:r>
              <a:rPr lang="en-US" altLang="en-US" sz="1400" dirty="0">
                <a:solidFill>
                  <a:schemeClr val="tx1">
                    <a:lumMod val="90000"/>
                    <a:lumOff val="10000"/>
                  </a:schemeClr>
                </a:solidFill>
              </a:rPr>
              <a:t>Intelligent hubs that segment traffic to avoid collisions</a:t>
            </a:r>
          </a:p>
          <a:p>
            <a:pPr lvl="1"/>
            <a:r>
              <a:rPr lang="en-US" altLang="en-US" sz="1800" dirty="0">
                <a:solidFill>
                  <a:schemeClr val="tx1">
                    <a:lumMod val="90000"/>
                    <a:lumOff val="10000"/>
                  </a:schemeClr>
                </a:solidFill>
              </a:rPr>
              <a:t>Routers</a:t>
            </a:r>
          </a:p>
          <a:p>
            <a:pPr lvl="2"/>
            <a:r>
              <a:rPr lang="en-US" altLang="en-US" sz="1400" dirty="0">
                <a:solidFill>
                  <a:schemeClr val="tx1">
                    <a:lumMod val="90000"/>
                    <a:lumOff val="10000"/>
                  </a:schemeClr>
                </a:solidFill>
              </a:rPr>
              <a:t>Must have to be able to access the Internet</a:t>
            </a:r>
            <a:endParaRPr lang="en-US" sz="1200" dirty="0">
              <a:solidFill>
                <a:schemeClr val="tx1">
                  <a:lumMod val="90000"/>
                  <a:lumOff val="10000"/>
                </a:schemeClr>
              </a:solidFill>
            </a:endParaRPr>
          </a:p>
        </p:txBody>
      </p:sp>
      <p:pic>
        <p:nvPicPr>
          <p:cNvPr id="4" name="Picture 9" descr="BS01755_[1]">
            <a:extLst>
              <a:ext uri="{FF2B5EF4-FFF2-40B4-BE49-F238E27FC236}">
                <a16:creationId xmlns:a16="http://schemas.microsoft.com/office/drawing/2014/main" id="{9251763A-8831-46E0-B46D-E086E2C49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96000" y="1354931"/>
            <a:ext cx="2419350" cy="2384425"/>
          </a:xfrm>
          <a:prstGeom prst="rect">
            <a:avLst/>
          </a:prstGeom>
        </p:spPr>
      </p:pic>
    </p:spTree>
    <p:extLst>
      <p:ext uri="{BB962C8B-B14F-4D97-AF65-F5344CB8AC3E}">
        <p14:creationId xmlns:p14="http://schemas.microsoft.com/office/powerpoint/2010/main" val="199507945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F025769-3649-4563-8793-7D6F658F3CE1}"/>
              </a:ext>
            </a:extLst>
          </p:cNvPr>
          <p:cNvSpPr>
            <a:spLocks noGrp="1"/>
          </p:cNvSpPr>
          <p:nvPr>
            <p:ph type="body" sz="quarter" idx="10"/>
          </p:nvPr>
        </p:nvSpPr>
        <p:spPr>
          <a:xfrm>
            <a:off x="322657" y="973931"/>
            <a:ext cx="4069644" cy="3546581"/>
          </a:xfrm>
        </p:spPr>
        <p:txBody>
          <a:bodyPr/>
          <a:lstStyle/>
          <a:p>
            <a:pPr marL="285750" indent="-285750" algn="just">
              <a:buFont typeface="Arial" panose="020B0604020202020204" pitchFamily="34" charset="0"/>
              <a:buChar char="•"/>
            </a:pPr>
            <a:r>
              <a:rPr lang="en-US" b="1" dirty="0">
                <a:solidFill>
                  <a:schemeClr val="tx1">
                    <a:lumMod val="90000"/>
                    <a:lumOff val="10000"/>
                  </a:schemeClr>
                </a:solidFill>
              </a:rPr>
              <a:t>Network Topology</a:t>
            </a:r>
            <a:r>
              <a:rPr lang="en-US" dirty="0">
                <a:solidFill>
                  <a:schemeClr val="tx1">
                    <a:lumMod val="90000"/>
                    <a:lumOff val="10000"/>
                  </a:schemeClr>
                </a:solidFill>
              </a:rPr>
              <a:t> is the arrangement with which computer systems or </a:t>
            </a:r>
            <a:r>
              <a:rPr lang="en-US" b="1" dirty="0">
                <a:solidFill>
                  <a:schemeClr val="tx1">
                    <a:lumMod val="90000"/>
                    <a:lumOff val="10000"/>
                  </a:schemeClr>
                </a:solidFill>
              </a:rPr>
              <a:t>network </a:t>
            </a:r>
            <a:r>
              <a:rPr lang="en-US" dirty="0">
                <a:solidFill>
                  <a:schemeClr val="tx1">
                    <a:lumMod val="90000"/>
                    <a:lumOff val="10000"/>
                  </a:schemeClr>
                </a:solidFill>
              </a:rPr>
              <a:t>devices are connected to each other</a:t>
            </a:r>
          </a:p>
          <a:p>
            <a:pPr algn="just"/>
            <a:endParaRPr lang="en-US" dirty="0">
              <a:solidFill>
                <a:schemeClr val="tx1">
                  <a:lumMod val="90000"/>
                  <a:lumOff val="10000"/>
                </a:schemeClr>
              </a:solidFill>
            </a:endParaRPr>
          </a:p>
          <a:p>
            <a:pPr marL="285750" indent="-285750" algn="just">
              <a:buFont typeface="Arial" panose="020B0604020202020204" pitchFamily="34" charset="0"/>
              <a:buChar char="•"/>
            </a:pPr>
            <a:r>
              <a:rPr lang="en-US" dirty="0">
                <a:solidFill>
                  <a:schemeClr val="tx1">
                    <a:lumMod val="90000"/>
                    <a:lumOff val="10000"/>
                  </a:schemeClr>
                </a:solidFill>
              </a:rPr>
              <a:t>Various Topologies are,</a:t>
            </a:r>
          </a:p>
          <a:p>
            <a:pPr marL="1028013" lvl="1" indent="-285750" algn="just">
              <a:buFont typeface="Wingdings" panose="05000000000000000000" pitchFamily="2" charset="2"/>
              <a:buChar char="ü"/>
            </a:pPr>
            <a:r>
              <a:rPr lang="en-US" sz="1400" dirty="0">
                <a:solidFill>
                  <a:schemeClr val="tx1">
                    <a:lumMod val="90000"/>
                    <a:lumOff val="10000"/>
                  </a:schemeClr>
                </a:solidFill>
              </a:rPr>
              <a:t>Bus</a:t>
            </a:r>
          </a:p>
          <a:p>
            <a:pPr marL="1028013" lvl="1" indent="-285750" algn="just">
              <a:buFont typeface="Wingdings" panose="05000000000000000000" pitchFamily="2" charset="2"/>
              <a:buChar char="ü"/>
            </a:pPr>
            <a:r>
              <a:rPr lang="en-US" sz="1400" dirty="0">
                <a:solidFill>
                  <a:schemeClr val="tx1">
                    <a:lumMod val="90000"/>
                    <a:lumOff val="10000"/>
                  </a:schemeClr>
                </a:solidFill>
              </a:rPr>
              <a:t>Ring</a:t>
            </a:r>
          </a:p>
          <a:p>
            <a:pPr marL="1028013" lvl="1" indent="-285750" algn="just">
              <a:buFont typeface="Wingdings" panose="05000000000000000000" pitchFamily="2" charset="2"/>
              <a:buChar char="ü"/>
            </a:pPr>
            <a:r>
              <a:rPr lang="en-US" sz="1400" dirty="0">
                <a:solidFill>
                  <a:schemeClr val="tx1">
                    <a:lumMod val="90000"/>
                    <a:lumOff val="10000"/>
                  </a:schemeClr>
                </a:solidFill>
              </a:rPr>
              <a:t>Star </a:t>
            </a:r>
          </a:p>
          <a:p>
            <a:pPr marL="1028013" lvl="1" indent="-285750" algn="just">
              <a:buFont typeface="Wingdings" panose="05000000000000000000" pitchFamily="2" charset="2"/>
              <a:buChar char="ü"/>
            </a:pPr>
            <a:r>
              <a:rPr lang="en-US" sz="1400" dirty="0">
                <a:solidFill>
                  <a:schemeClr val="tx1">
                    <a:lumMod val="90000"/>
                    <a:lumOff val="10000"/>
                  </a:schemeClr>
                </a:solidFill>
              </a:rPr>
              <a:t>Mesh</a:t>
            </a:r>
          </a:p>
          <a:p>
            <a:pPr marL="1028013" lvl="1" indent="-285750" algn="just">
              <a:buFont typeface="Wingdings" panose="05000000000000000000" pitchFamily="2" charset="2"/>
              <a:buChar char="ü"/>
            </a:pPr>
            <a:r>
              <a:rPr lang="en-US" sz="1400" dirty="0">
                <a:solidFill>
                  <a:schemeClr val="tx1">
                    <a:lumMod val="90000"/>
                    <a:lumOff val="10000"/>
                  </a:schemeClr>
                </a:solidFill>
              </a:rPr>
              <a:t>Tree</a:t>
            </a:r>
          </a:p>
          <a:p>
            <a:pPr marL="1028013" lvl="1" indent="-285750" algn="just">
              <a:buFont typeface="Wingdings" panose="05000000000000000000" pitchFamily="2" charset="2"/>
              <a:buChar char="ü"/>
            </a:pPr>
            <a:r>
              <a:rPr lang="en-US" sz="1400" dirty="0">
                <a:solidFill>
                  <a:schemeClr val="tx1">
                    <a:lumMod val="90000"/>
                    <a:lumOff val="10000"/>
                  </a:schemeClr>
                </a:solidFill>
              </a:rPr>
              <a:t>Point to point</a:t>
            </a:r>
          </a:p>
          <a:p>
            <a:pPr algn="just"/>
            <a:endParaRPr lang="en-US" dirty="0">
              <a:solidFill>
                <a:schemeClr val="tx1">
                  <a:lumMod val="90000"/>
                  <a:lumOff val="10000"/>
                </a:schemeClr>
              </a:solidFill>
            </a:endParaRPr>
          </a:p>
        </p:txBody>
      </p:sp>
      <p:sp>
        <p:nvSpPr>
          <p:cNvPr id="2" name="Title 1">
            <a:extLst>
              <a:ext uri="{FF2B5EF4-FFF2-40B4-BE49-F238E27FC236}">
                <a16:creationId xmlns:a16="http://schemas.microsoft.com/office/drawing/2014/main" id="{3E7DEB61-FC3E-475A-9D52-6491CAF32B05}"/>
              </a:ext>
            </a:extLst>
          </p:cNvPr>
          <p:cNvSpPr>
            <a:spLocks noGrp="1"/>
          </p:cNvSpPr>
          <p:nvPr>
            <p:ph type="title"/>
          </p:nvPr>
        </p:nvSpPr>
        <p:spPr/>
        <p:txBody>
          <a:bodyPr/>
          <a:lstStyle/>
          <a:p>
            <a:r>
              <a:rPr lang="en-US" dirty="0">
                <a:solidFill>
                  <a:schemeClr val="tx1">
                    <a:lumMod val="90000"/>
                    <a:lumOff val="10000"/>
                  </a:schemeClr>
                </a:solidFill>
              </a:rPr>
              <a:t>Network Topology</a:t>
            </a:r>
          </a:p>
        </p:txBody>
      </p:sp>
      <p:pic>
        <p:nvPicPr>
          <p:cNvPr id="9" name="Picture 8">
            <a:extLst>
              <a:ext uri="{FF2B5EF4-FFF2-40B4-BE49-F238E27FC236}">
                <a16:creationId xmlns:a16="http://schemas.microsoft.com/office/drawing/2014/main" id="{B1A79AD7-EAA9-4D07-9F7B-6014353FF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507331"/>
            <a:ext cx="4438652" cy="2895600"/>
          </a:xfrm>
          <a:prstGeom prst="rect">
            <a:avLst/>
          </a:prstGeom>
        </p:spPr>
      </p:pic>
    </p:spTree>
    <p:extLst>
      <p:ext uri="{BB962C8B-B14F-4D97-AF65-F5344CB8AC3E}">
        <p14:creationId xmlns:p14="http://schemas.microsoft.com/office/powerpoint/2010/main" val="263778933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59C64F-CC9C-4566-BCC5-F7A7EE60C0DF}"/>
              </a:ext>
            </a:extLst>
          </p:cNvPr>
          <p:cNvSpPr>
            <a:spLocks noGrp="1"/>
          </p:cNvSpPr>
          <p:nvPr>
            <p:ph type="title"/>
          </p:nvPr>
        </p:nvSpPr>
        <p:spPr/>
        <p:txBody>
          <a:bodyPr/>
          <a:lstStyle/>
          <a:p>
            <a:r>
              <a:rPr lang="en-US" dirty="0">
                <a:solidFill>
                  <a:schemeClr val="tx1"/>
                </a:solidFill>
              </a:rPr>
              <a:t>IP Address</a:t>
            </a:r>
          </a:p>
        </p:txBody>
      </p:sp>
      <p:sp>
        <p:nvSpPr>
          <p:cNvPr id="5" name="Content Placeholder 4">
            <a:extLst>
              <a:ext uri="{FF2B5EF4-FFF2-40B4-BE49-F238E27FC236}">
                <a16:creationId xmlns:a16="http://schemas.microsoft.com/office/drawing/2014/main" id="{9230D430-20F6-40FA-A755-0CDF2C6299A1}"/>
              </a:ext>
            </a:extLst>
          </p:cNvPr>
          <p:cNvSpPr>
            <a:spLocks noGrp="1"/>
          </p:cNvSpPr>
          <p:nvPr>
            <p:ph idx="1"/>
          </p:nvPr>
        </p:nvSpPr>
        <p:spPr>
          <a:xfrm>
            <a:off x="228600" y="821531"/>
            <a:ext cx="5181600" cy="3581400"/>
          </a:xfrm>
        </p:spPr>
        <p:txBody>
          <a:bodyPr>
            <a:normAutofit fontScale="85000" lnSpcReduction="20000"/>
          </a:bodyPr>
          <a:lstStyle/>
          <a:p>
            <a:r>
              <a:rPr lang="en-US" dirty="0">
                <a:solidFill>
                  <a:schemeClr val="tx1"/>
                </a:solidFill>
              </a:rPr>
              <a:t> </a:t>
            </a:r>
            <a:r>
              <a:rPr lang="en-US" b="1" dirty="0">
                <a:solidFill>
                  <a:schemeClr val="tx1"/>
                </a:solidFill>
              </a:rPr>
              <a:t>Internet Protocol  (IP) address</a:t>
            </a:r>
            <a:r>
              <a:rPr lang="en-US" dirty="0">
                <a:solidFill>
                  <a:schemeClr val="tx1"/>
                </a:solidFill>
              </a:rPr>
              <a:t>   is a numerical label assigned to each device connected to a computer network</a:t>
            </a:r>
          </a:p>
          <a:p>
            <a:endParaRPr lang="en-US" dirty="0">
              <a:solidFill>
                <a:schemeClr val="tx1"/>
              </a:solidFill>
            </a:endParaRPr>
          </a:p>
          <a:p>
            <a:r>
              <a:rPr lang="en-US" dirty="0">
                <a:solidFill>
                  <a:schemeClr val="tx1"/>
                </a:solidFill>
              </a:rPr>
              <a:t>IP address has two parts:  host or network interface identification and location addressing</a:t>
            </a:r>
          </a:p>
          <a:p>
            <a:endParaRPr lang="en-US" dirty="0">
              <a:solidFill>
                <a:schemeClr val="tx1"/>
              </a:solidFill>
            </a:endParaRPr>
          </a:p>
          <a:p>
            <a:r>
              <a:rPr lang="en-US" dirty="0">
                <a:solidFill>
                  <a:schemeClr val="tx1"/>
                </a:solidFill>
              </a:rPr>
              <a:t>Two versions of the Internet Protocol  (IP) are in common today. </a:t>
            </a:r>
          </a:p>
          <a:p>
            <a:pPr lvl="1"/>
            <a:r>
              <a:rPr lang="en-US" dirty="0">
                <a:solidFill>
                  <a:schemeClr val="tx1"/>
                </a:solidFill>
              </a:rPr>
              <a:t>   Internet Protocol version 4 (IPv4)  - 32 bits</a:t>
            </a:r>
          </a:p>
          <a:p>
            <a:pPr lvl="1"/>
            <a:r>
              <a:rPr lang="en-US" dirty="0">
                <a:solidFill>
                  <a:schemeClr val="tx1"/>
                </a:solidFill>
              </a:rPr>
              <a:t>   Internet Protocol Version 6 (IPv6)  - 128 bits</a:t>
            </a:r>
          </a:p>
          <a:p>
            <a:endParaRPr lang="en-US" dirty="0">
              <a:solidFill>
                <a:schemeClr val="tx1"/>
              </a:solidFill>
            </a:endParaRPr>
          </a:p>
          <a:p>
            <a:r>
              <a:rPr lang="en-US" dirty="0">
                <a:solidFill>
                  <a:schemeClr val="tx1"/>
                </a:solidFill>
              </a:rPr>
              <a:t>Example: 192.168.1.24 </a:t>
            </a:r>
          </a:p>
          <a:p>
            <a:pPr lvl="1"/>
            <a:r>
              <a:rPr lang="en-US" dirty="0">
                <a:solidFill>
                  <a:schemeClr val="tx1"/>
                </a:solidFill>
              </a:rPr>
              <a:t> 4 decimal numbers separated by dots, each one of the four numbers is 8 bit or 1 byte in size and ranges from 0 to 255</a:t>
            </a:r>
          </a:p>
        </p:txBody>
      </p:sp>
      <p:pic>
        <p:nvPicPr>
          <p:cNvPr id="7" name="Picture 6" descr="A picture containing indoor&#10;&#10;Description automatically generated">
            <a:extLst>
              <a:ext uri="{FF2B5EF4-FFF2-40B4-BE49-F238E27FC236}">
                <a16:creationId xmlns:a16="http://schemas.microsoft.com/office/drawing/2014/main" id="{FE3A3C5A-310F-45CC-9BF3-2509DC542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050131"/>
            <a:ext cx="3077094" cy="2676525"/>
          </a:xfrm>
          <a:prstGeom prst="rect">
            <a:avLst/>
          </a:prstGeom>
        </p:spPr>
      </p:pic>
    </p:spTree>
    <p:extLst>
      <p:ext uri="{BB962C8B-B14F-4D97-AF65-F5344CB8AC3E}">
        <p14:creationId xmlns:p14="http://schemas.microsoft.com/office/powerpoint/2010/main" val="104047832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6B89-2775-4D47-99C2-1F1291377E24}"/>
              </a:ext>
            </a:extLst>
          </p:cNvPr>
          <p:cNvSpPr>
            <a:spLocks noGrp="1"/>
          </p:cNvSpPr>
          <p:nvPr>
            <p:ph type="title"/>
          </p:nvPr>
        </p:nvSpPr>
        <p:spPr>
          <a:xfrm>
            <a:off x="76200" y="143030"/>
            <a:ext cx="6629400" cy="457623"/>
          </a:xfrm>
        </p:spPr>
        <p:txBody>
          <a:bodyPr>
            <a:normAutofit/>
          </a:bodyPr>
          <a:lstStyle/>
          <a:p>
            <a:r>
              <a:rPr lang="en-US" dirty="0">
                <a:solidFill>
                  <a:schemeClr val="tx1"/>
                </a:solidFill>
              </a:rPr>
              <a:t>Classes of IP Networks</a:t>
            </a:r>
          </a:p>
        </p:txBody>
      </p:sp>
      <p:sp>
        <p:nvSpPr>
          <p:cNvPr id="3" name="Content Placeholder 2">
            <a:extLst>
              <a:ext uri="{FF2B5EF4-FFF2-40B4-BE49-F238E27FC236}">
                <a16:creationId xmlns:a16="http://schemas.microsoft.com/office/drawing/2014/main" id="{753D25EE-7326-4934-9736-661314071E27}"/>
              </a:ext>
            </a:extLst>
          </p:cNvPr>
          <p:cNvSpPr>
            <a:spLocks noGrp="1"/>
          </p:cNvSpPr>
          <p:nvPr>
            <p:ph idx="1"/>
          </p:nvPr>
        </p:nvSpPr>
        <p:spPr>
          <a:xfrm>
            <a:off x="152400" y="622804"/>
            <a:ext cx="8530118" cy="3676650"/>
          </a:xfrm>
        </p:spPr>
        <p:txBody>
          <a:bodyPr/>
          <a:lstStyle/>
          <a:p>
            <a:r>
              <a:rPr lang="en-US" dirty="0">
                <a:solidFill>
                  <a:schemeClr val="tx1"/>
                </a:solidFill>
              </a:rPr>
              <a:t>There are 5 classes of IP addresses.</a:t>
            </a:r>
          </a:p>
          <a:p>
            <a:pPr lvl="1"/>
            <a:r>
              <a:rPr lang="en-US" dirty="0">
                <a:solidFill>
                  <a:schemeClr val="tx1"/>
                </a:solidFill>
              </a:rPr>
              <a:t> 	</a:t>
            </a:r>
            <a:r>
              <a:rPr lang="en-US" sz="1400" dirty="0">
                <a:solidFill>
                  <a:schemeClr val="tx1"/>
                </a:solidFill>
              </a:rPr>
              <a:t>Class A, Class B, Class C, Class D and Class E</a:t>
            </a:r>
          </a:p>
          <a:p>
            <a:pPr lvl="1"/>
            <a:r>
              <a:rPr lang="en-US" sz="1400" dirty="0">
                <a:solidFill>
                  <a:schemeClr val="tx1"/>
                </a:solidFill>
              </a:rPr>
              <a:t>   Class A, B, and C are commonly used, class D is used for multicast and Class E is used for R&amp;D purpose </a:t>
            </a:r>
          </a:p>
          <a:p>
            <a:endParaRPr lang="en-US" dirty="0">
              <a:solidFill>
                <a:schemeClr val="tx1"/>
              </a:solidFill>
            </a:endParaRPr>
          </a:p>
          <a:p>
            <a:endParaRPr lang="en-US" dirty="0">
              <a:solidFill>
                <a:schemeClr val="tx1"/>
              </a:solidFill>
            </a:endParaRPr>
          </a:p>
        </p:txBody>
      </p:sp>
      <p:pic>
        <p:nvPicPr>
          <p:cNvPr id="4" name="Picture 3">
            <a:extLst>
              <a:ext uri="{FF2B5EF4-FFF2-40B4-BE49-F238E27FC236}">
                <a16:creationId xmlns:a16="http://schemas.microsoft.com/office/drawing/2014/main" id="{775792B7-FE54-49C9-B1D4-2481E6E94EB9}"/>
              </a:ext>
            </a:extLst>
          </p:cNvPr>
          <p:cNvPicPr>
            <a:picLocks noChangeAspect="1"/>
          </p:cNvPicPr>
          <p:nvPr/>
        </p:nvPicPr>
        <p:blipFill>
          <a:blip r:embed="rId2"/>
          <a:stretch>
            <a:fillRect/>
          </a:stretch>
        </p:blipFill>
        <p:spPr>
          <a:xfrm>
            <a:off x="914400" y="1838688"/>
            <a:ext cx="6299638" cy="3048000"/>
          </a:xfrm>
          <a:prstGeom prst="rect">
            <a:avLst/>
          </a:prstGeom>
        </p:spPr>
      </p:pic>
    </p:spTree>
    <p:extLst>
      <p:ext uri="{BB962C8B-B14F-4D97-AF65-F5344CB8AC3E}">
        <p14:creationId xmlns:p14="http://schemas.microsoft.com/office/powerpoint/2010/main" val="256037853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3660-497D-4E38-A042-000DF0D2261F}"/>
              </a:ext>
            </a:extLst>
          </p:cNvPr>
          <p:cNvSpPr>
            <a:spLocks noGrp="1"/>
          </p:cNvSpPr>
          <p:nvPr>
            <p:ph type="title"/>
          </p:nvPr>
        </p:nvSpPr>
        <p:spPr/>
        <p:txBody>
          <a:bodyPr/>
          <a:lstStyle/>
          <a:p>
            <a:r>
              <a:rPr lang="en-US" dirty="0">
                <a:solidFill>
                  <a:schemeClr val="tx1"/>
                </a:solidFill>
              </a:rPr>
              <a:t>Protocol</a:t>
            </a:r>
          </a:p>
        </p:txBody>
      </p:sp>
      <p:sp>
        <p:nvSpPr>
          <p:cNvPr id="3" name="Content Placeholder 2">
            <a:extLst>
              <a:ext uri="{FF2B5EF4-FFF2-40B4-BE49-F238E27FC236}">
                <a16:creationId xmlns:a16="http://schemas.microsoft.com/office/drawing/2014/main" id="{987109EC-AA52-4F67-A035-C384E715AE28}"/>
              </a:ext>
            </a:extLst>
          </p:cNvPr>
          <p:cNvSpPr>
            <a:spLocks noGrp="1"/>
          </p:cNvSpPr>
          <p:nvPr>
            <p:ph idx="1"/>
          </p:nvPr>
        </p:nvSpPr>
        <p:spPr>
          <a:xfrm>
            <a:off x="152400" y="821531"/>
            <a:ext cx="5638800" cy="3676650"/>
          </a:xfrm>
        </p:spPr>
        <p:txBody>
          <a:bodyPr/>
          <a:lstStyle/>
          <a:p>
            <a:r>
              <a:rPr lang="en-US" dirty="0">
                <a:solidFill>
                  <a:schemeClr val="tx1"/>
                </a:solidFill>
              </a:rPr>
              <a:t>A network protocol is a set of established rules that dictates how to format, transmit and receive data so computer network devices</a:t>
            </a:r>
          </a:p>
          <a:p>
            <a:endParaRPr lang="en-US" dirty="0">
              <a:solidFill>
                <a:schemeClr val="tx1"/>
              </a:solidFill>
            </a:endParaRPr>
          </a:p>
          <a:p>
            <a:r>
              <a:rPr lang="en-US" dirty="0">
                <a:solidFill>
                  <a:schemeClr val="tx1"/>
                </a:solidFill>
              </a:rPr>
              <a:t>Can think of a protocol as a spoken language and it has own rules and vocabulary</a:t>
            </a:r>
          </a:p>
          <a:p>
            <a:endParaRPr lang="en-US" dirty="0">
              <a:solidFill>
                <a:schemeClr val="tx1"/>
              </a:solidFill>
            </a:endParaRPr>
          </a:p>
          <a:p>
            <a:r>
              <a:rPr lang="en-US" dirty="0">
                <a:solidFill>
                  <a:schemeClr val="tx1"/>
                </a:solidFill>
              </a:rPr>
              <a:t>If two hardware devices support the same protocol, they can communicate with each other seamlessly </a:t>
            </a:r>
          </a:p>
        </p:txBody>
      </p:sp>
      <p:pic>
        <p:nvPicPr>
          <p:cNvPr id="4" name="Picture 5" descr="7">
            <a:extLst>
              <a:ext uri="{FF2B5EF4-FFF2-40B4-BE49-F238E27FC236}">
                <a16:creationId xmlns:a16="http://schemas.microsoft.com/office/drawing/2014/main" id="{C5A70CC2-322C-4EBC-ABDF-0C9A69298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19800" y="1288256"/>
            <a:ext cx="3428999" cy="257174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3929333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47800" y="1050131"/>
            <a:ext cx="3124200" cy="3353595"/>
          </a:xfrm>
        </p:spPr>
        <p:txBody>
          <a:bodyPr/>
          <a:lstStyle/>
          <a:p>
            <a:pPr marL="285750" indent="-285750">
              <a:lnSpc>
                <a:spcPct val="200000"/>
              </a:lnSpc>
              <a:buClrTx/>
              <a:buFont typeface="Arial" panose="020B0604020202020204" pitchFamily="34" charset="0"/>
              <a:buChar char="•"/>
            </a:pPr>
            <a:r>
              <a:rPr lang="en-US" sz="1400" dirty="0">
                <a:solidFill>
                  <a:schemeClr val="tx1"/>
                </a:solidFill>
              </a:rPr>
              <a:t>TCP/IP</a:t>
            </a:r>
          </a:p>
          <a:p>
            <a:pPr marL="285750" indent="-285750">
              <a:lnSpc>
                <a:spcPct val="200000"/>
              </a:lnSpc>
              <a:buClrTx/>
              <a:buFont typeface="Arial" panose="020B0604020202020204" pitchFamily="34" charset="0"/>
              <a:buChar char="•"/>
            </a:pPr>
            <a:r>
              <a:rPr lang="en-US" sz="1400" dirty="0">
                <a:solidFill>
                  <a:schemeClr val="tx1"/>
                </a:solidFill>
              </a:rPr>
              <a:t>UDP</a:t>
            </a:r>
          </a:p>
          <a:p>
            <a:pPr marL="285750" indent="-285750">
              <a:lnSpc>
                <a:spcPct val="200000"/>
              </a:lnSpc>
              <a:buClrTx/>
              <a:buFont typeface="Arial" panose="020B0604020202020204" pitchFamily="34" charset="0"/>
              <a:buChar char="•"/>
            </a:pPr>
            <a:r>
              <a:rPr lang="en-US" sz="1400" dirty="0">
                <a:solidFill>
                  <a:schemeClr val="tx1"/>
                </a:solidFill>
              </a:rPr>
              <a:t>SMTP</a:t>
            </a:r>
          </a:p>
          <a:p>
            <a:pPr marL="285750" indent="-285750">
              <a:lnSpc>
                <a:spcPct val="200000"/>
              </a:lnSpc>
              <a:buClrTx/>
              <a:buFont typeface="Arial" panose="020B0604020202020204" pitchFamily="34" charset="0"/>
              <a:buChar char="•"/>
            </a:pPr>
            <a:r>
              <a:rPr lang="en-US" sz="1400" dirty="0">
                <a:solidFill>
                  <a:schemeClr val="tx1"/>
                </a:solidFill>
              </a:rPr>
              <a:t>FTP</a:t>
            </a:r>
          </a:p>
          <a:p>
            <a:pPr marL="285750" indent="-285750">
              <a:lnSpc>
                <a:spcPct val="200000"/>
              </a:lnSpc>
              <a:buClrTx/>
              <a:buFont typeface="Arial" panose="020B0604020202020204" pitchFamily="34" charset="0"/>
              <a:buChar char="•"/>
            </a:pPr>
            <a:r>
              <a:rPr lang="en-US" sz="1400" dirty="0">
                <a:solidFill>
                  <a:schemeClr val="tx1"/>
                </a:solidFill>
              </a:rPr>
              <a:t>HTTP</a:t>
            </a:r>
          </a:p>
          <a:p>
            <a:pPr marL="285750" indent="-285750">
              <a:buClrTx/>
              <a:buFont typeface="Arial" panose="020B0604020202020204" pitchFamily="34" charset="0"/>
              <a:buChar char="•"/>
            </a:pPr>
            <a:endParaRPr lang="en-US" b="1" dirty="0"/>
          </a:p>
        </p:txBody>
      </p:sp>
      <p:sp>
        <p:nvSpPr>
          <p:cNvPr id="4" name="Title 3"/>
          <p:cNvSpPr>
            <a:spLocks noGrp="1"/>
          </p:cNvSpPr>
          <p:nvPr>
            <p:ph type="title"/>
          </p:nvPr>
        </p:nvSpPr>
        <p:spPr/>
        <p:txBody>
          <a:bodyPr>
            <a:normAutofit/>
          </a:bodyPr>
          <a:lstStyle/>
          <a:p>
            <a:r>
              <a:rPr lang="en-US" dirty="0">
                <a:solidFill>
                  <a:schemeClr val="tx1"/>
                </a:solidFill>
              </a:rPr>
              <a:t>Protocol  Examples</a:t>
            </a:r>
          </a:p>
        </p:txBody>
      </p:sp>
      <p:sp>
        <p:nvSpPr>
          <p:cNvPr id="2" name="Rectangle 1">
            <a:extLst>
              <a:ext uri="{FF2B5EF4-FFF2-40B4-BE49-F238E27FC236}">
                <a16:creationId xmlns:a16="http://schemas.microsoft.com/office/drawing/2014/main" id="{7BA2EAC1-FFF9-40F3-91F7-B2DEA2A16F33}"/>
              </a:ext>
            </a:extLst>
          </p:cNvPr>
          <p:cNvSpPr/>
          <p:nvPr/>
        </p:nvSpPr>
        <p:spPr>
          <a:xfrm>
            <a:off x="381000" y="3945731"/>
            <a:ext cx="6781800" cy="646331"/>
          </a:xfrm>
          <a:prstGeom prst="rect">
            <a:avLst/>
          </a:prstGeom>
        </p:spPr>
        <p:txBody>
          <a:bodyPr wrap="square">
            <a:spAutoFit/>
          </a:bodyPr>
          <a:lstStyle/>
          <a:p>
            <a:r>
              <a:rPr lang="en-US" sz="1200" dirty="0"/>
              <a:t>Let us see how our data packets travel from the source to destination through the internet.</a:t>
            </a:r>
          </a:p>
          <a:p>
            <a:endParaRPr lang="en-US" sz="1200" dirty="0"/>
          </a:p>
          <a:p>
            <a:r>
              <a:rPr lang="en-US" sz="1200" dirty="0">
                <a:ln>
                  <a:solidFill>
                    <a:srgbClr val="C00000"/>
                  </a:solidFill>
                </a:ln>
                <a:solidFill>
                  <a:srgbClr val="C00000"/>
                </a:solidFill>
                <a:hlinkClick r:id="rId2"/>
              </a:rPr>
              <a:t>https://www.youtube.com/watch?v=O7CuFlM4V54</a:t>
            </a:r>
            <a:endParaRPr lang="en-US" sz="1200" dirty="0">
              <a:ln>
                <a:solidFill>
                  <a:srgbClr val="C00000"/>
                </a:solidFill>
              </a:ln>
              <a:solidFill>
                <a:srgbClr val="C00000"/>
              </a:solidFill>
            </a:endParaRPr>
          </a:p>
        </p:txBody>
      </p:sp>
    </p:spTree>
    <p:extLst>
      <p:ext uri="{BB962C8B-B14F-4D97-AF65-F5344CB8AC3E}">
        <p14:creationId xmlns:p14="http://schemas.microsoft.com/office/powerpoint/2010/main" val="54208418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Internet</a:t>
            </a:r>
          </a:p>
        </p:txBody>
      </p:sp>
      <p:sp>
        <p:nvSpPr>
          <p:cNvPr id="5" name="Rectangle 4"/>
          <p:cNvSpPr/>
          <p:nvPr/>
        </p:nvSpPr>
        <p:spPr bwMode="auto">
          <a:xfrm>
            <a:off x="838200" y="973931"/>
            <a:ext cx="5257800" cy="37338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50000"/>
              </a:lnSpc>
            </a:pPr>
            <a:endParaRPr lang="en-US" sz="1800" dirty="0">
              <a:solidFill>
                <a:srgbClr val="FFFF00"/>
              </a:solidFill>
            </a:endParaRPr>
          </a:p>
        </p:txBody>
      </p:sp>
      <p:sp>
        <p:nvSpPr>
          <p:cNvPr id="6" name="TextBox 5"/>
          <p:cNvSpPr txBox="1"/>
          <p:nvPr/>
        </p:nvSpPr>
        <p:spPr>
          <a:xfrm>
            <a:off x="6477000" y="1202531"/>
            <a:ext cx="2209800" cy="301621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t>The </a:t>
            </a:r>
            <a:r>
              <a:rPr lang="en-US" sz="1000" b="1" dirty="0"/>
              <a:t>Internet</a:t>
            </a:r>
            <a:r>
              <a:rPr lang="en-US" sz="1000" dirty="0"/>
              <a:t> consists of many networks that have been connected together to form one huge worldwide network.</a:t>
            </a:r>
          </a:p>
          <a:p>
            <a:pPr marL="171450" indent="-171450">
              <a:lnSpc>
                <a:spcPct val="150000"/>
              </a:lnSpc>
              <a:buFont typeface="Arial" panose="020B0604020202020204" pitchFamily="34" charset="0"/>
              <a:buChar char="•"/>
            </a:pPr>
            <a:r>
              <a:rPr lang="en-US" sz="1000" dirty="0"/>
              <a:t> Even on this huge network, each computer must have a unique network address, called an </a:t>
            </a:r>
            <a:r>
              <a:rPr lang="en-US" sz="1000" b="1" dirty="0"/>
              <a:t>IP address</a:t>
            </a:r>
            <a:r>
              <a:rPr lang="en-US" sz="1000" dirty="0"/>
              <a:t>, much like each telephone in the world has a unique telephone number (including the country code and area code). </a:t>
            </a:r>
          </a:p>
          <a:p>
            <a:pPr marL="171450" indent="-171450">
              <a:buFont typeface="Arial" panose="020B0604020202020204" pitchFamily="34" charset="0"/>
              <a:buChar char="•"/>
            </a:pPr>
            <a:endParaRPr lang="en-US" sz="1000" dirty="0"/>
          </a:p>
        </p:txBody>
      </p:sp>
    </p:spTree>
    <p:extLst>
      <p:ext uri="{BB962C8B-B14F-4D97-AF65-F5344CB8AC3E}">
        <p14:creationId xmlns:p14="http://schemas.microsoft.com/office/powerpoint/2010/main" val="3940944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style.rotation</p:attrName>
                                        </p:attrNameLst>
                                      </p:cBhvr>
                                      <p:tavLst>
                                        <p:tav tm="0">
                                          <p:val>
                                            <p:fltVal val="90"/>
                                          </p:val>
                                        </p:tav>
                                        <p:tav tm="100000">
                                          <p:val>
                                            <p:fltVal val="0"/>
                                          </p:val>
                                        </p:tav>
                                      </p:tavLst>
                                    </p:anim>
                                    <p:animEffect transition="in" filter="fade">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Hardware and Software</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228600" y="592931"/>
            <a:ext cx="6170487" cy="3676650"/>
          </a:xfrm>
        </p:spPr>
        <p:txBody>
          <a:bodyPr>
            <a:noAutofit/>
          </a:bodyPr>
          <a:lstStyle/>
          <a:p>
            <a:pPr>
              <a:lnSpc>
                <a:spcPct val="150000"/>
              </a:lnSpc>
            </a:pPr>
            <a:r>
              <a:rPr lang="en-US" sz="1400" dirty="0">
                <a:solidFill>
                  <a:schemeClr val="tx1"/>
                </a:solidFill>
              </a:rPr>
              <a:t>In thinking about </a:t>
            </a:r>
            <a:r>
              <a:rPr lang="en-US" sz="1400" i="1" dirty="0">
                <a:solidFill>
                  <a:schemeClr val="tx1"/>
                </a:solidFill>
              </a:rPr>
              <a:t> a movie </a:t>
            </a:r>
            <a:r>
              <a:rPr lang="en-US" sz="1400" dirty="0">
                <a:solidFill>
                  <a:schemeClr val="tx1"/>
                </a:solidFill>
              </a:rPr>
              <a:t> you are thinking about information, not about something physical.</a:t>
            </a:r>
          </a:p>
          <a:p>
            <a:pPr>
              <a:lnSpc>
                <a:spcPct val="150000"/>
              </a:lnSpc>
            </a:pPr>
            <a:r>
              <a:rPr lang="en-US" sz="1400" dirty="0">
                <a:solidFill>
                  <a:schemeClr val="tx1"/>
                </a:solidFill>
              </a:rPr>
              <a:t>When you speak of a movie , It is intangible </a:t>
            </a:r>
          </a:p>
          <a:p>
            <a:pPr>
              <a:lnSpc>
                <a:spcPct val="150000"/>
              </a:lnSpc>
            </a:pPr>
            <a:r>
              <a:rPr lang="en-US" sz="1400" dirty="0">
                <a:solidFill>
                  <a:schemeClr val="tx1"/>
                </a:solidFill>
              </a:rPr>
              <a:t>If We talk about DVD, projector ,Camera It is Tangible</a:t>
            </a:r>
          </a:p>
          <a:p>
            <a:pPr>
              <a:lnSpc>
                <a:spcPct val="150000"/>
              </a:lnSpc>
            </a:pPr>
            <a:r>
              <a:rPr lang="en-US" sz="1400" dirty="0">
                <a:solidFill>
                  <a:schemeClr val="tx1"/>
                </a:solidFill>
              </a:rPr>
              <a:t>The word </a:t>
            </a:r>
            <a:r>
              <a:rPr lang="en-US" sz="1400" i="1" dirty="0">
                <a:solidFill>
                  <a:schemeClr val="tx1"/>
                </a:solidFill>
              </a:rPr>
              <a:t>hardware</a:t>
            </a:r>
            <a:r>
              <a:rPr lang="en-US" sz="1400" dirty="0">
                <a:solidFill>
                  <a:schemeClr val="tx1"/>
                </a:solidFill>
              </a:rPr>
              <a:t> is used for physical devices such as Camera, DVD players and computers. </a:t>
            </a:r>
          </a:p>
          <a:p>
            <a:pPr>
              <a:lnSpc>
                <a:spcPct val="150000"/>
              </a:lnSpc>
            </a:pPr>
            <a:r>
              <a:rPr lang="en-US" sz="1400" dirty="0">
                <a:solidFill>
                  <a:schemeClr val="tx1"/>
                </a:solidFill>
              </a:rPr>
              <a:t>The word </a:t>
            </a:r>
            <a:r>
              <a:rPr lang="en-US" sz="1400" i="1" dirty="0">
                <a:solidFill>
                  <a:schemeClr val="tx1"/>
                </a:solidFill>
              </a:rPr>
              <a:t>software</a:t>
            </a:r>
            <a:r>
              <a:rPr lang="en-US" sz="1400" dirty="0">
                <a:solidFill>
                  <a:schemeClr val="tx1"/>
                </a:solidFill>
              </a:rPr>
              <a:t> is used for the information used with such devices: movies, music,  web pages, computer programs, and data. </a:t>
            </a:r>
          </a:p>
          <a:p>
            <a:pPr>
              <a:lnSpc>
                <a:spcPct val="150000"/>
              </a:lnSpc>
            </a:pPr>
            <a:r>
              <a:rPr lang="en-US" sz="1400" dirty="0">
                <a:solidFill>
                  <a:schemeClr val="tx1"/>
                </a:solidFill>
              </a:rPr>
              <a:t>When talking about computer systems, It is the combination of Hardware and software</a:t>
            </a:r>
          </a:p>
          <a:p>
            <a:pPr>
              <a:lnSpc>
                <a:spcPct val="150000"/>
              </a:lnSpc>
            </a:pPr>
            <a:r>
              <a:rPr lang="en-US" sz="1400" dirty="0">
                <a:solidFill>
                  <a:schemeClr val="tx1"/>
                </a:solidFill>
              </a:rPr>
              <a:t> </a:t>
            </a:r>
            <a:r>
              <a:rPr lang="en-US" sz="1400" i="1" dirty="0">
                <a:solidFill>
                  <a:schemeClr val="tx1"/>
                </a:solidFill>
              </a:rPr>
              <a:t>Hardware</a:t>
            </a:r>
            <a:r>
              <a:rPr lang="en-US" sz="1400" dirty="0">
                <a:solidFill>
                  <a:schemeClr val="tx1"/>
                </a:solidFill>
              </a:rPr>
              <a:t> means the physical parts of the computer. </a:t>
            </a:r>
            <a:r>
              <a:rPr lang="en-US" sz="1400" i="1" dirty="0">
                <a:solidFill>
                  <a:schemeClr val="tx1"/>
                </a:solidFill>
              </a:rPr>
              <a:t>Software</a:t>
            </a:r>
            <a:r>
              <a:rPr lang="en-US" sz="1400" dirty="0">
                <a:solidFill>
                  <a:schemeClr val="tx1"/>
                </a:solidFill>
              </a:rPr>
              <a:t> means the programs and data used with the physical computer. </a:t>
            </a:r>
          </a:p>
          <a:p>
            <a:pPr marL="0" indent="0">
              <a:buNone/>
            </a:pPr>
            <a:br>
              <a:rPr lang="en-US" sz="1600" dirty="0">
                <a:solidFill>
                  <a:schemeClr val="tx1"/>
                </a:solidFill>
              </a:rPr>
            </a:br>
            <a:endParaRPr lang="en-US" sz="1600" dirty="0">
              <a:solidFill>
                <a:schemeClr val="tx1"/>
              </a:solidFill>
            </a:endParaRPr>
          </a:p>
        </p:txBody>
      </p:sp>
      <p:sp>
        <p:nvSpPr>
          <p:cNvPr id="4" name="Rectangle 3"/>
          <p:cNvSpPr/>
          <p:nvPr/>
        </p:nvSpPr>
        <p:spPr bwMode="auto">
          <a:xfrm>
            <a:off x="6781800" y="1507331"/>
            <a:ext cx="1905000" cy="25908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87727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 calcmode="lin" valueType="num">
                                      <p:cBhvr>
                                        <p:cTn id="4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8"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9" dur="1000"/>
                                        <p:tgtEl>
                                          <p:spTgt spid="3">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 calcmode="lin" valueType="num">
                                      <p:cBhvr>
                                        <p:cTn id="5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7" dur="1000"/>
                                        <p:tgtEl>
                                          <p:spTgt spid="3">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grpId="0"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 calcmode="lin" valueType="num">
                                      <p:cBhvr>
                                        <p:cTn id="62"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3"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4"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5" dur="1000"/>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71"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72"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73"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202531"/>
            <a:ext cx="7924800" cy="3276601"/>
          </a:xfrm>
        </p:spPr>
        <p:txBody>
          <a:bodyPr/>
          <a:lstStyle/>
          <a:p>
            <a:pPr marL="285750" indent="-285750">
              <a:buClrTx/>
              <a:buFont typeface="Arial" panose="020B0604020202020204" pitchFamily="34" charset="0"/>
              <a:buChar char="•"/>
            </a:pPr>
            <a:r>
              <a:rPr lang="en-US" dirty="0">
                <a:solidFill>
                  <a:schemeClr val="tx1"/>
                </a:solidFill>
              </a:rPr>
              <a:t>Research </a:t>
            </a:r>
          </a:p>
          <a:p>
            <a:pPr marL="285750" indent="-285750">
              <a:buClrTx/>
              <a:buFont typeface="Arial" panose="020B0604020202020204" pitchFamily="34" charset="0"/>
              <a:buChar char="•"/>
            </a:pPr>
            <a:r>
              <a:rPr lang="en-US" dirty="0">
                <a:solidFill>
                  <a:schemeClr val="tx1"/>
                </a:solidFill>
              </a:rPr>
              <a:t>Communication</a:t>
            </a:r>
          </a:p>
          <a:p>
            <a:pPr marL="285750" indent="-285750">
              <a:buClrTx/>
              <a:buFont typeface="Arial" panose="020B0604020202020204" pitchFamily="34" charset="0"/>
              <a:buChar char="•"/>
            </a:pPr>
            <a:r>
              <a:rPr lang="en-US" dirty="0">
                <a:solidFill>
                  <a:schemeClr val="tx1"/>
                </a:solidFill>
              </a:rPr>
              <a:t>Shopping</a:t>
            </a:r>
          </a:p>
          <a:p>
            <a:pPr marL="285750" indent="-285750">
              <a:buClrTx/>
              <a:buFont typeface="Arial" panose="020B0604020202020204" pitchFamily="34" charset="0"/>
              <a:buChar char="•"/>
            </a:pPr>
            <a:r>
              <a:rPr lang="en-US" dirty="0">
                <a:solidFill>
                  <a:schemeClr val="tx1"/>
                </a:solidFill>
              </a:rPr>
              <a:t>Leisure and Entertainment</a:t>
            </a:r>
          </a:p>
          <a:p>
            <a:pPr marL="285750" indent="-285750">
              <a:buClrTx/>
              <a:buFont typeface="Arial" panose="020B0604020202020204" pitchFamily="34" charset="0"/>
              <a:buChar char="•"/>
            </a:pPr>
            <a:r>
              <a:rPr lang="en-US" dirty="0">
                <a:solidFill>
                  <a:schemeClr val="tx1"/>
                </a:solidFill>
              </a:rPr>
              <a:t>Exploring the world</a:t>
            </a:r>
          </a:p>
          <a:p>
            <a:pPr marL="285750" indent="-285750">
              <a:buClrTx/>
              <a:buFont typeface="Arial" panose="020B0604020202020204" pitchFamily="34" charset="0"/>
              <a:buChar char="•"/>
            </a:pPr>
            <a:r>
              <a:rPr lang="en-US" dirty="0">
                <a:solidFill>
                  <a:schemeClr val="tx1"/>
                </a:solidFill>
              </a:rPr>
              <a:t>Education etc…</a:t>
            </a:r>
          </a:p>
          <a:p>
            <a:pPr marL="285750" indent="-285750">
              <a:buClrTx/>
              <a:buFont typeface="Arial" panose="020B0604020202020204" pitchFamily="34" charset="0"/>
              <a:buChar char="•"/>
            </a:pPr>
            <a:endParaRPr lang="en-US" dirty="0">
              <a:solidFill>
                <a:schemeClr val="tx1"/>
              </a:solidFill>
            </a:endParaRPr>
          </a:p>
          <a:p>
            <a:pPr marL="285750" indent="-285750">
              <a:buClrTx/>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solidFill>
                  <a:schemeClr val="tx1"/>
                </a:solidFill>
              </a:rPr>
              <a:t>Uses Of Internet</a:t>
            </a:r>
          </a:p>
        </p:txBody>
      </p:sp>
      <p:sp>
        <p:nvSpPr>
          <p:cNvPr id="5" name="Rectangle 4"/>
          <p:cNvSpPr/>
          <p:nvPr/>
        </p:nvSpPr>
        <p:spPr bwMode="auto">
          <a:xfrm>
            <a:off x="3886200" y="1507331"/>
            <a:ext cx="3657600" cy="23622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0819949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1126331"/>
            <a:ext cx="4724400" cy="3353595"/>
          </a:xfrm>
        </p:spPr>
        <p:txBody>
          <a:bodyPr>
            <a:normAutofit/>
          </a:bodyPr>
          <a:lstStyle/>
          <a:p>
            <a:pPr marL="171450" indent="-171450">
              <a:lnSpc>
                <a:spcPct val="150000"/>
              </a:lnSpc>
              <a:buClrTx/>
              <a:buFont typeface="Courier New" panose="02070309020205020404" pitchFamily="49" charset="0"/>
              <a:buChar char="o"/>
            </a:pPr>
            <a:r>
              <a:rPr lang="en-US" sz="1200" dirty="0">
                <a:solidFill>
                  <a:schemeClr val="tx1"/>
                </a:solidFill>
              </a:rPr>
              <a:t>It is a worldwide system which has the following characteristics:</a:t>
            </a:r>
          </a:p>
          <a:p>
            <a:pPr marL="171450" indent="-171450">
              <a:lnSpc>
                <a:spcPct val="150000"/>
              </a:lnSpc>
              <a:buClrTx/>
              <a:buFont typeface="Courier New" panose="02070309020205020404" pitchFamily="49" charset="0"/>
              <a:buChar char="o"/>
            </a:pPr>
            <a:r>
              <a:rPr lang="en-US" sz="1200" dirty="0">
                <a:solidFill>
                  <a:schemeClr val="tx1"/>
                </a:solidFill>
              </a:rPr>
              <a:t>Internet is a world-wide / global system of interconnected computer networks.</a:t>
            </a:r>
          </a:p>
          <a:p>
            <a:pPr marL="171450" indent="-171450">
              <a:lnSpc>
                <a:spcPct val="150000"/>
              </a:lnSpc>
              <a:buClrTx/>
              <a:buFont typeface="Courier New" panose="02070309020205020404" pitchFamily="49" charset="0"/>
              <a:buChar char="o"/>
            </a:pPr>
            <a:r>
              <a:rPr lang="en-US" sz="1200" dirty="0">
                <a:solidFill>
                  <a:schemeClr val="tx1"/>
                </a:solidFill>
              </a:rPr>
              <a:t>Internet uses the standard Internet Protocol (TCP/IP)</a:t>
            </a:r>
          </a:p>
          <a:p>
            <a:pPr marL="171450" indent="-171450">
              <a:lnSpc>
                <a:spcPct val="150000"/>
              </a:lnSpc>
              <a:buClrTx/>
              <a:buFont typeface="Courier New" panose="02070309020205020404" pitchFamily="49" charset="0"/>
              <a:buChar char="o"/>
            </a:pPr>
            <a:r>
              <a:rPr lang="en-US" sz="1200" dirty="0">
                <a:solidFill>
                  <a:schemeClr val="tx1"/>
                </a:solidFill>
              </a:rPr>
              <a:t>Every computer in internet is identified by a unique IP address.</a:t>
            </a:r>
          </a:p>
          <a:p>
            <a:pPr marL="171450" indent="-171450">
              <a:lnSpc>
                <a:spcPct val="150000"/>
              </a:lnSpc>
              <a:buClrTx/>
              <a:buFont typeface="Courier New" panose="02070309020205020404" pitchFamily="49" charset="0"/>
              <a:buChar char="o"/>
            </a:pPr>
            <a:r>
              <a:rPr lang="en-US" sz="1200" dirty="0">
                <a:solidFill>
                  <a:schemeClr val="tx1"/>
                </a:solidFill>
              </a:rPr>
              <a:t>IP Address is a unique set of numbers (such as 110.22.33.114) which identifies a computer’s location.</a:t>
            </a:r>
          </a:p>
          <a:p>
            <a:pPr marL="171450" indent="-171450">
              <a:lnSpc>
                <a:spcPct val="150000"/>
              </a:lnSpc>
              <a:buClrTx/>
              <a:buFont typeface="Courier New" panose="02070309020205020404" pitchFamily="49" charset="0"/>
              <a:buChar char="o"/>
            </a:pPr>
            <a:r>
              <a:rPr lang="en-US" sz="1200" dirty="0">
                <a:solidFill>
                  <a:schemeClr val="tx1"/>
                </a:solidFill>
              </a:rPr>
              <a:t>A special computer DNS (Domain Name Server) is used to give name to the IP Address so that user can locate a computer by a name.</a:t>
            </a:r>
          </a:p>
          <a:p>
            <a:pPr marL="171450" indent="-171450">
              <a:lnSpc>
                <a:spcPct val="150000"/>
              </a:lnSpc>
              <a:buClrTx/>
              <a:buFont typeface="Courier New" panose="02070309020205020404" pitchFamily="49" charset="0"/>
              <a:buChar char="o"/>
            </a:pPr>
            <a:r>
              <a:rPr lang="en-US" sz="1200" dirty="0">
                <a:solidFill>
                  <a:schemeClr val="tx1"/>
                </a:solidFill>
              </a:rPr>
              <a:t>Internet is accessible to every user all over the world.</a:t>
            </a:r>
          </a:p>
          <a:p>
            <a:pPr>
              <a:buClrTx/>
            </a:pPr>
            <a:endParaRPr lang="en-US" dirty="0"/>
          </a:p>
        </p:txBody>
      </p:sp>
      <p:sp>
        <p:nvSpPr>
          <p:cNvPr id="4" name="Title 3"/>
          <p:cNvSpPr>
            <a:spLocks noGrp="1"/>
          </p:cNvSpPr>
          <p:nvPr>
            <p:ph type="title"/>
          </p:nvPr>
        </p:nvSpPr>
        <p:spPr/>
        <p:txBody>
          <a:bodyPr/>
          <a:lstStyle/>
          <a:p>
            <a:r>
              <a:rPr lang="en-US" dirty="0">
                <a:solidFill>
                  <a:schemeClr val="tx1"/>
                </a:solidFill>
              </a:rPr>
              <a:t>Uses Of Internet</a:t>
            </a:r>
            <a:endParaRPr lang="en-US" dirty="0"/>
          </a:p>
        </p:txBody>
      </p:sp>
      <p:sp>
        <p:nvSpPr>
          <p:cNvPr id="5" name="Rectangle 4"/>
          <p:cNvSpPr/>
          <p:nvPr/>
        </p:nvSpPr>
        <p:spPr bwMode="auto">
          <a:xfrm>
            <a:off x="5334000" y="1202531"/>
            <a:ext cx="3200400" cy="32766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817016402"/>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126331"/>
            <a:ext cx="4876800" cy="3352801"/>
          </a:xfrm>
        </p:spPr>
        <p:txBody>
          <a:bodyPr>
            <a:normAutofit fontScale="85000" lnSpcReduction="10000"/>
          </a:bodyPr>
          <a:lstStyle/>
          <a:p>
            <a:pPr marL="285750" indent="-285750">
              <a:lnSpc>
                <a:spcPct val="200000"/>
              </a:lnSpc>
              <a:buClrTx/>
              <a:buFont typeface="Courier New" panose="02070309020205020404" pitchFamily="49" charset="0"/>
              <a:buChar char="o"/>
            </a:pPr>
            <a:r>
              <a:rPr lang="en-US" sz="1400" dirty="0">
                <a:solidFill>
                  <a:schemeClr val="tx1"/>
                </a:solidFill>
              </a:rPr>
              <a:t>Intranet is system in which multiple PCs are connected to each other.</a:t>
            </a:r>
          </a:p>
          <a:p>
            <a:pPr marL="285750" indent="-285750">
              <a:lnSpc>
                <a:spcPct val="200000"/>
              </a:lnSpc>
              <a:buClrTx/>
              <a:buFont typeface="Courier New" panose="02070309020205020404" pitchFamily="49" charset="0"/>
              <a:buChar char="o"/>
            </a:pPr>
            <a:r>
              <a:rPr lang="en-US" sz="1400" dirty="0">
                <a:solidFill>
                  <a:schemeClr val="tx1"/>
                </a:solidFill>
              </a:rPr>
              <a:t>PCs in intranet are not available to the world outside the intranet.</a:t>
            </a:r>
          </a:p>
          <a:p>
            <a:pPr marL="285750" indent="-285750">
              <a:lnSpc>
                <a:spcPct val="200000"/>
              </a:lnSpc>
              <a:buClrTx/>
              <a:buFont typeface="Courier New" panose="02070309020205020404" pitchFamily="49" charset="0"/>
              <a:buChar char="o"/>
            </a:pPr>
            <a:r>
              <a:rPr lang="en-US" sz="1400" dirty="0">
                <a:solidFill>
                  <a:schemeClr val="tx1"/>
                </a:solidFill>
              </a:rPr>
              <a:t>Usually each company or organization has their own Intranet network and members/employees of that company can access the computers in their intranet.</a:t>
            </a:r>
          </a:p>
          <a:p>
            <a:pPr marL="285750" indent="-285750">
              <a:lnSpc>
                <a:spcPct val="200000"/>
              </a:lnSpc>
              <a:buClrTx/>
              <a:buFont typeface="Courier New" panose="02070309020205020404" pitchFamily="49" charset="0"/>
              <a:buChar char="o"/>
            </a:pPr>
            <a:r>
              <a:rPr lang="en-US" sz="1400" dirty="0">
                <a:solidFill>
                  <a:schemeClr val="tx1"/>
                </a:solidFill>
              </a:rPr>
              <a:t>Each computer in Intranet is also identified by an IP Address which is unique among the computers in that Intranet.</a:t>
            </a:r>
          </a:p>
          <a:p>
            <a:endParaRPr lang="en-US" dirty="0"/>
          </a:p>
        </p:txBody>
      </p:sp>
      <p:sp>
        <p:nvSpPr>
          <p:cNvPr id="4" name="Title 3"/>
          <p:cNvSpPr>
            <a:spLocks noGrp="1"/>
          </p:cNvSpPr>
          <p:nvPr>
            <p:ph type="title"/>
          </p:nvPr>
        </p:nvSpPr>
        <p:spPr/>
        <p:txBody>
          <a:bodyPr/>
          <a:lstStyle/>
          <a:p>
            <a:r>
              <a:rPr lang="en-US" dirty="0">
                <a:solidFill>
                  <a:schemeClr val="tx1"/>
                </a:solidFill>
              </a:rPr>
              <a:t>Intranet</a:t>
            </a:r>
          </a:p>
        </p:txBody>
      </p:sp>
      <p:sp>
        <p:nvSpPr>
          <p:cNvPr id="5" name="Rectangle 4"/>
          <p:cNvSpPr/>
          <p:nvPr/>
        </p:nvSpPr>
        <p:spPr bwMode="auto">
          <a:xfrm>
            <a:off x="6019800" y="1354931"/>
            <a:ext cx="2743200" cy="28956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664736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202531"/>
            <a:ext cx="6934200" cy="3276601"/>
          </a:xfrm>
        </p:spPr>
        <p:txBody>
          <a:bodyPr>
            <a:normAutofit fontScale="92500"/>
          </a:bodyPr>
          <a:lstStyle/>
          <a:p>
            <a:r>
              <a:rPr lang="en-US" sz="1700" b="1" dirty="0">
                <a:solidFill>
                  <a:schemeClr val="tx1"/>
                </a:solidFill>
              </a:rPr>
              <a:t> Similarities in Internet and Intranet</a:t>
            </a:r>
          </a:p>
          <a:p>
            <a:pPr marL="171450" indent="-171450">
              <a:lnSpc>
                <a:spcPct val="150000"/>
              </a:lnSpc>
              <a:buClrTx/>
              <a:buFont typeface="Courier New" panose="02070309020205020404" pitchFamily="49" charset="0"/>
              <a:buChar char="o"/>
            </a:pPr>
            <a:r>
              <a:rPr lang="en-US" sz="1200" dirty="0">
                <a:solidFill>
                  <a:schemeClr val="tx1"/>
                </a:solidFill>
              </a:rPr>
              <a:t>Intranet uses the internet protocols such as TCP/IP and FTP.</a:t>
            </a:r>
          </a:p>
          <a:p>
            <a:pPr marL="171450" indent="-171450">
              <a:lnSpc>
                <a:spcPct val="150000"/>
              </a:lnSpc>
              <a:buClrTx/>
              <a:buFont typeface="Courier New" panose="02070309020205020404" pitchFamily="49" charset="0"/>
              <a:buChar char="o"/>
            </a:pPr>
            <a:r>
              <a:rPr lang="en-US" sz="1200" dirty="0">
                <a:solidFill>
                  <a:schemeClr val="tx1"/>
                </a:solidFill>
              </a:rPr>
              <a:t>Intranet sites are accessible via web browser in similar way as websites in internet. But only members of Intranet network can access intranet hosted sites.</a:t>
            </a:r>
          </a:p>
          <a:p>
            <a:pPr marL="171450" indent="-171450">
              <a:lnSpc>
                <a:spcPct val="150000"/>
              </a:lnSpc>
              <a:buClrTx/>
              <a:buFont typeface="Courier New" panose="02070309020205020404" pitchFamily="49" charset="0"/>
              <a:buChar char="o"/>
            </a:pPr>
            <a:r>
              <a:rPr lang="en-US" sz="1200" dirty="0">
                <a:solidFill>
                  <a:schemeClr val="tx1"/>
                </a:solidFill>
              </a:rPr>
              <a:t>In Intranet, own instant messengers can be used as similar to yahoo messenger/ </a:t>
            </a:r>
            <a:r>
              <a:rPr lang="en-US" sz="1200" dirty="0" err="1">
                <a:solidFill>
                  <a:schemeClr val="tx1"/>
                </a:solidFill>
              </a:rPr>
              <a:t>Gtalk</a:t>
            </a:r>
            <a:r>
              <a:rPr lang="en-US" sz="1200" dirty="0">
                <a:solidFill>
                  <a:schemeClr val="tx1"/>
                </a:solidFill>
              </a:rPr>
              <a:t> over the internet</a:t>
            </a:r>
          </a:p>
          <a:p>
            <a:pPr marL="171450" indent="-171450">
              <a:buFont typeface="Courier New" panose="02070309020205020404" pitchFamily="49" charset="0"/>
              <a:buChar char="o"/>
            </a:pPr>
            <a:endParaRPr lang="en-US" sz="1200" dirty="0">
              <a:solidFill>
                <a:schemeClr val="tx1"/>
              </a:solidFill>
            </a:endParaRPr>
          </a:p>
          <a:p>
            <a:r>
              <a:rPr lang="en-US" b="1" dirty="0">
                <a:solidFill>
                  <a:schemeClr val="tx1"/>
                </a:solidFill>
              </a:rPr>
              <a:t>Differences in Internet and Intranet</a:t>
            </a:r>
          </a:p>
          <a:p>
            <a:pPr marL="171450" indent="-171450">
              <a:lnSpc>
                <a:spcPct val="150000"/>
              </a:lnSpc>
              <a:buClrTx/>
              <a:buFont typeface="Courier New" panose="02070309020205020404" pitchFamily="49" charset="0"/>
              <a:buChar char="o"/>
            </a:pPr>
            <a:r>
              <a:rPr lang="en-US" sz="1200" dirty="0">
                <a:solidFill>
                  <a:schemeClr val="tx1"/>
                </a:solidFill>
              </a:rPr>
              <a:t>Internet is general to PCs all over the world whereas Intranet is specific to few PCs.</a:t>
            </a:r>
          </a:p>
          <a:p>
            <a:pPr marL="171450" indent="-171450">
              <a:lnSpc>
                <a:spcPct val="150000"/>
              </a:lnSpc>
              <a:buClrTx/>
              <a:buFont typeface="Courier New" panose="02070309020205020404" pitchFamily="49" charset="0"/>
              <a:buChar char="o"/>
            </a:pPr>
            <a:r>
              <a:rPr lang="en-US" sz="1200" dirty="0">
                <a:solidFill>
                  <a:schemeClr val="tx1"/>
                </a:solidFill>
              </a:rPr>
              <a:t>Internet has wider access and provides a better access to websites to large population whereas Intranet is restricted.</a:t>
            </a:r>
          </a:p>
          <a:p>
            <a:pPr marL="171450" indent="-171450">
              <a:lnSpc>
                <a:spcPct val="150000"/>
              </a:lnSpc>
              <a:buClrTx/>
              <a:buFont typeface="Courier New" panose="02070309020205020404" pitchFamily="49" charset="0"/>
              <a:buChar char="o"/>
            </a:pPr>
            <a:r>
              <a:rPr lang="en-US" sz="1200" dirty="0">
                <a:solidFill>
                  <a:schemeClr val="tx1"/>
                </a:solidFill>
              </a:rPr>
              <a:t>Internet is not as safe as Intranet as Intranet can be safely privatized as per the need.</a:t>
            </a:r>
          </a:p>
          <a:p>
            <a:endParaRPr lang="en-US" dirty="0"/>
          </a:p>
        </p:txBody>
      </p:sp>
      <p:sp>
        <p:nvSpPr>
          <p:cNvPr id="4" name="Title 3"/>
          <p:cNvSpPr>
            <a:spLocks noGrp="1"/>
          </p:cNvSpPr>
          <p:nvPr>
            <p:ph type="title"/>
          </p:nvPr>
        </p:nvSpPr>
        <p:spPr/>
        <p:txBody>
          <a:bodyPr>
            <a:normAutofit/>
          </a:bodyPr>
          <a:lstStyle/>
          <a:p>
            <a:r>
              <a:rPr lang="en-US" dirty="0">
                <a:solidFill>
                  <a:schemeClr val="tx1"/>
                </a:solidFill>
              </a:rPr>
              <a:t>Internet Vs Intranet</a:t>
            </a:r>
          </a:p>
        </p:txBody>
      </p:sp>
    </p:spTree>
    <p:extLst>
      <p:ext uri="{BB962C8B-B14F-4D97-AF65-F5344CB8AC3E}">
        <p14:creationId xmlns:p14="http://schemas.microsoft.com/office/powerpoint/2010/main" val="129016258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98D51C-D6E0-4B45-8E21-695E03B7AEE9}"/>
              </a:ext>
            </a:extLst>
          </p:cNvPr>
          <p:cNvSpPr>
            <a:spLocks noGrp="1"/>
          </p:cNvSpPr>
          <p:nvPr>
            <p:ph type="title"/>
          </p:nvPr>
        </p:nvSpPr>
        <p:spPr/>
        <p:txBody>
          <a:bodyPr/>
          <a:lstStyle/>
          <a:p>
            <a:r>
              <a:rPr lang="en-US" dirty="0"/>
              <a:t>How  Data travels through Network ? </a:t>
            </a:r>
          </a:p>
        </p:txBody>
      </p:sp>
      <p:sp>
        <p:nvSpPr>
          <p:cNvPr id="6" name="Content Placeholder 5">
            <a:extLst>
              <a:ext uri="{FF2B5EF4-FFF2-40B4-BE49-F238E27FC236}">
                <a16:creationId xmlns:a16="http://schemas.microsoft.com/office/drawing/2014/main" id="{285F8DB5-9EE5-4A74-90BD-1C197129C1F3}"/>
              </a:ext>
            </a:extLst>
          </p:cNvPr>
          <p:cNvSpPr>
            <a:spLocks noGrp="1"/>
          </p:cNvSpPr>
          <p:nvPr>
            <p:ph idx="1"/>
          </p:nvPr>
        </p:nvSpPr>
        <p:spPr/>
        <p:txBody>
          <a:bodyPr/>
          <a:lstStyle/>
          <a:p>
            <a:pPr marL="0" indent="0">
              <a:buNone/>
            </a:pPr>
            <a:r>
              <a:rPr lang="en-US" dirty="0"/>
              <a:t>	</a:t>
            </a:r>
          </a:p>
          <a:p>
            <a:pPr marL="0" indent="0">
              <a:buNone/>
            </a:pPr>
            <a:r>
              <a:rPr lang="en-US" dirty="0"/>
              <a:t>		https://www.youtube.com/watch?v=O7CuFlM4V54 </a:t>
            </a:r>
          </a:p>
        </p:txBody>
      </p:sp>
    </p:spTree>
    <p:extLst>
      <p:ext uri="{BB962C8B-B14F-4D97-AF65-F5344CB8AC3E}">
        <p14:creationId xmlns:p14="http://schemas.microsoft.com/office/powerpoint/2010/main" val="1512114466"/>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295400" y="1278731"/>
            <a:ext cx="4267200" cy="3277395"/>
          </a:xfrm>
        </p:spPr>
        <p:txBody>
          <a:bodyPr/>
          <a:lstStyle/>
          <a:p>
            <a:pPr marL="285750" indent="-285750">
              <a:lnSpc>
                <a:spcPct val="200000"/>
              </a:lnSpc>
              <a:buClrTx/>
              <a:buFont typeface="Courier New" panose="02070309020205020404" pitchFamily="49" charset="0"/>
              <a:buChar char="o"/>
            </a:pPr>
            <a:r>
              <a:rPr lang="en-US" dirty="0">
                <a:solidFill>
                  <a:schemeClr val="tx1"/>
                </a:solidFill>
              </a:rPr>
              <a:t>Serial computing</a:t>
            </a:r>
          </a:p>
          <a:p>
            <a:pPr marL="285750" indent="-285750">
              <a:lnSpc>
                <a:spcPct val="200000"/>
              </a:lnSpc>
              <a:buClrTx/>
              <a:buFont typeface="Courier New" panose="02070309020205020404" pitchFamily="49" charset="0"/>
              <a:buChar char="o"/>
            </a:pPr>
            <a:r>
              <a:rPr lang="en-US" dirty="0">
                <a:solidFill>
                  <a:schemeClr val="tx1"/>
                </a:solidFill>
              </a:rPr>
              <a:t>Parallel computing</a:t>
            </a:r>
          </a:p>
          <a:p>
            <a:pPr marL="285750" indent="-285750">
              <a:lnSpc>
                <a:spcPct val="200000"/>
              </a:lnSpc>
              <a:buClrTx/>
              <a:buFont typeface="Courier New" panose="02070309020205020404" pitchFamily="49" charset="0"/>
              <a:buChar char="o"/>
            </a:pPr>
            <a:r>
              <a:rPr lang="en-US" dirty="0">
                <a:solidFill>
                  <a:schemeClr val="tx1"/>
                </a:solidFill>
              </a:rPr>
              <a:t>Concurrent computing</a:t>
            </a:r>
          </a:p>
          <a:p>
            <a:pPr marL="285750" indent="-285750">
              <a:lnSpc>
                <a:spcPct val="200000"/>
              </a:lnSpc>
              <a:buClrTx/>
              <a:buFont typeface="Courier New" panose="02070309020205020404" pitchFamily="49" charset="0"/>
              <a:buChar char="o"/>
            </a:pPr>
            <a:r>
              <a:rPr lang="en-US" dirty="0">
                <a:solidFill>
                  <a:schemeClr val="tx1"/>
                </a:solidFill>
              </a:rPr>
              <a:t>Distributed computing</a:t>
            </a:r>
          </a:p>
        </p:txBody>
      </p:sp>
      <p:sp>
        <p:nvSpPr>
          <p:cNvPr id="4" name="Title 3"/>
          <p:cNvSpPr>
            <a:spLocks noGrp="1"/>
          </p:cNvSpPr>
          <p:nvPr>
            <p:ph type="title"/>
          </p:nvPr>
        </p:nvSpPr>
        <p:spPr/>
        <p:txBody>
          <a:bodyPr/>
          <a:lstStyle/>
          <a:p>
            <a:r>
              <a:rPr lang="en-US" dirty="0">
                <a:solidFill>
                  <a:schemeClr val="tx1"/>
                </a:solidFill>
              </a:rPr>
              <a:t>System Computing</a:t>
            </a:r>
          </a:p>
        </p:txBody>
      </p:sp>
    </p:spTree>
    <p:extLst>
      <p:ext uri="{BB962C8B-B14F-4D97-AF65-F5344CB8AC3E}">
        <p14:creationId xmlns:p14="http://schemas.microsoft.com/office/powerpoint/2010/main" val="273679157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050131"/>
            <a:ext cx="3352800" cy="3429001"/>
          </a:xfrm>
        </p:spPr>
        <p:txBody>
          <a:bodyPr/>
          <a:lstStyle/>
          <a:p>
            <a:pPr lvl="0">
              <a:buClrTx/>
            </a:pPr>
            <a:r>
              <a:rPr lang="en-US" sz="1200" dirty="0">
                <a:solidFill>
                  <a:schemeClr val="tx1"/>
                </a:solidFill>
              </a:rPr>
              <a:t>Traditionally, software has been written for </a:t>
            </a:r>
            <a:r>
              <a:rPr lang="en-US" sz="1200" b="1" i="1" dirty="0">
                <a:solidFill>
                  <a:schemeClr val="tx1"/>
                </a:solidFill>
              </a:rPr>
              <a:t>serial</a:t>
            </a:r>
            <a:r>
              <a:rPr lang="en-US" sz="1200" dirty="0">
                <a:solidFill>
                  <a:schemeClr val="tx1"/>
                </a:solidFill>
              </a:rPr>
              <a:t> computation: </a:t>
            </a:r>
          </a:p>
          <a:p>
            <a:pPr marL="171450" lvl="0" indent="-171450">
              <a:buFont typeface="Arial" panose="020B0604020202020204" pitchFamily="34" charset="0"/>
              <a:buChar char="•"/>
            </a:pPr>
            <a:endParaRPr lang="en-US" sz="1100" dirty="0">
              <a:solidFill>
                <a:schemeClr val="tx1"/>
              </a:solidFill>
            </a:endParaRPr>
          </a:p>
          <a:p>
            <a:pPr lvl="1">
              <a:lnSpc>
                <a:spcPct val="200000"/>
              </a:lnSpc>
              <a:buFont typeface="Courier New" panose="02070309020205020404" pitchFamily="49" charset="0"/>
              <a:buChar char="o"/>
            </a:pPr>
            <a:r>
              <a:rPr lang="en-US" sz="1200" dirty="0">
                <a:solidFill>
                  <a:schemeClr val="tx1"/>
                </a:solidFill>
              </a:rPr>
              <a:t>A problem is broken into a discrete series of instructions </a:t>
            </a:r>
            <a:endParaRPr lang="en-US" sz="1100" dirty="0">
              <a:solidFill>
                <a:schemeClr val="tx1"/>
              </a:solidFill>
            </a:endParaRPr>
          </a:p>
          <a:p>
            <a:pPr lvl="1">
              <a:lnSpc>
                <a:spcPct val="200000"/>
              </a:lnSpc>
              <a:buFont typeface="Courier New" panose="02070309020205020404" pitchFamily="49" charset="0"/>
              <a:buChar char="o"/>
            </a:pPr>
            <a:r>
              <a:rPr lang="en-US" sz="1200" dirty="0">
                <a:solidFill>
                  <a:schemeClr val="tx1"/>
                </a:solidFill>
              </a:rPr>
              <a:t>Instructions are executed sequentially one after another </a:t>
            </a:r>
            <a:endParaRPr lang="en-US" sz="1100" dirty="0">
              <a:solidFill>
                <a:schemeClr val="tx1"/>
              </a:solidFill>
            </a:endParaRPr>
          </a:p>
          <a:p>
            <a:pPr lvl="1">
              <a:lnSpc>
                <a:spcPct val="200000"/>
              </a:lnSpc>
              <a:buFont typeface="Courier New" panose="02070309020205020404" pitchFamily="49" charset="0"/>
              <a:buChar char="o"/>
            </a:pPr>
            <a:r>
              <a:rPr lang="en-US" sz="1200" dirty="0">
                <a:solidFill>
                  <a:schemeClr val="tx1"/>
                </a:solidFill>
              </a:rPr>
              <a:t>Executed on a single processor </a:t>
            </a:r>
            <a:endParaRPr lang="en-US" sz="1100" dirty="0">
              <a:solidFill>
                <a:schemeClr val="tx1"/>
              </a:solidFill>
            </a:endParaRPr>
          </a:p>
          <a:p>
            <a:pPr lvl="1">
              <a:lnSpc>
                <a:spcPct val="200000"/>
              </a:lnSpc>
              <a:buFont typeface="Courier New" panose="02070309020205020404" pitchFamily="49" charset="0"/>
              <a:buChar char="o"/>
            </a:pPr>
            <a:r>
              <a:rPr lang="en-US" sz="1200" dirty="0">
                <a:solidFill>
                  <a:schemeClr val="tx1"/>
                </a:solidFill>
              </a:rPr>
              <a:t>Only one instruction may execute at any moment in time</a:t>
            </a:r>
            <a:endParaRPr lang="en-US" sz="1100" dirty="0">
              <a:solidFill>
                <a:schemeClr val="tx1"/>
              </a:solidFill>
            </a:endParaRPr>
          </a:p>
          <a:p>
            <a:pPr marL="285750" indent="-285750">
              <a:buFont typeface="Arial" panose="020B0604020202020204"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solidFill>
                  <a:schemeClr val="tx1"/>
                </a:solidFill>
              </a:rPr>
              <a:t>Serial computing</a:t>
            </a:r>
            <a:br>
              <a:rPr lang="en-US" dirty="0">
                <a:solidFill>
                  <a:schemeClr val="tx1"/>
                </a:solidFill>
              </a:rPr>
            </a:br>
            <a:endParaRPr lang="en-US" dirty="0"/>
          </a:p>
        </p:txBody>
      </p:sp>
      <p:sp>
        <p:nvSpPr>
          <p:cNvPr id="5" name="Rectangle 4"/>
          <p:cNvSpPr/>
          <p:nvPr/>
        </p:nvSpPr>
        <p:spPr bwMode="auto">
          <a:xfrm>
            <a:off x="4419600" y="1050131"/>
            <a:ext cx="4114800" cy="32766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6" name="TextBox 5"/>
          <p:cNvSpPr txBox="1"/>
          <p:nvPr/>
        </p:nvSpPr>
        <p:spPr>
          <a:xfrm>
            <a:off x="6858000" y="1050131"/>
            <a:ext cx="1676400" cy="307777"/>
          </a:xfrm>
          <a:prstGeom prst="rect">
            <a:avLst/>
          </a:prstGeom>
          <a:noFill/>
        </p:spPr>
        <p:txBody>
          <a:bodyPr wrap="square" rtlCol="0">
            <a:spAutoFit/>
          </a:bodyPr>
          <a:lstStyle/>
          <a:p>
            <a:r>
              <a:rPr lang="en-US" sz="1400" dirty="0"/>
              <a:t>Serial Computing</a:t>
            </a:r>
          </a:p>
        </p:txBody>
      </p:sp>
    </p:spTree>
    <p:extLst>
      <p:ext uri="{BB962C8B-B14F-4D97-AF65-F5344CB8AC3E}">
        <p14:creationId xmlns:p14="http://schemas.microsoft.com/office/powerpoint/2010/main" val="349926049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050131"/>
            <a:ext cx="3657600" cy="3429001"/>
          </a:xfrm>
        </p:spPr>
        <p:txBody>
          <a:bodyPr>
            <a:normAutofit/>
          </a:bodyPr>
          <a:lstStyle/>
          <a:p>
            <a:pPr lvl="0"/>
            <a:r>
              <a:rPr lang="en-US" sz="1200" dirty="0">
                <a:solidFill>
                  <a:schemeClr val="tx1"/>
                </a:solidFill>
              </a:rPr>
              <a:t>In the simplest sense, </a:t>
            </a:r>
            <a:r>
              <a:rPr lang="en-US" sz="1200" b="1" i="1" dirty="0">
                <a:solidFill>
                  <a:schemeClr val="tx1"/>
                </a:solidFill>
              </a:rPr>
              <a:t>parallel computing</a:t>
            </a:r>
            <a:r>
              <a:rPr lang="en-US" sz="1200" dirty="0">
                <a:solidFill>
                  <a:schemeClr val="tx1"/>
                </a:solidFill>
              </a:rPr>
              <a:t> is the simultaneous use of multiple compute resources to solve a computational problem: </a:t>
            </a:r>
          </a:p>
          <a:p>
            <a:pPr lvl="0"/>
            <a:endParaRPr lang="en-US" sz="1100" dirty="0">
              <a:solidFill>
                <a:schemeClr val="tx1"/>
              </a:solidFill>
            </a:endParaRPr>
          </a:p>
          <a:p>
            <a:pPr lvl="1">
              <a:buFont typeface="Courier New" panose="02070309020205020404" pitchFamily="49" charset="0"/>
              <a:buChar char="o"/>
            </a:pPr>
            <a:r>
              <a:rPr lang="en-US" sz="1200" dirty="0">
                <a:solidFill>
                  <a:schemeClr val="tx1"/>
                </a:solidFill>
              </a:rPr>
              <a:t>A problem is broken into discrete parts that can be solved concurrently </a:t>
            </a:r>
            <a:endParaRPr lang="en-US" sz="1100" dirty="0">
              <a:solidFill>
                <a:schemeClr val="tx1"/>
              </a:solidFill>
            </a:endParaRPr>
          </a:p>
          <a:p>
            <a:pPr lvl="1">
              <a:buFont typeface="Courier New" panose="02070309020205020404" pitchFamily="49" charset="0"/>
              <a:buChar char="o"/>
            </a:pPr>
            <a:r>
              <a:rPr lang="en-US" sz="1200" dirty="0">
                <a:solidFill>
                  <a:schemeClr val="tx1"/>
                </a:solidFill>
              </a:rPr>
              <a:t>Each part is further broken down to a series of instructions </a:t>
            </a:r>
            <a:endParaRPr lang="en-US" sz="1100" dirty="0">
              <a:solidFill>
                <a:schemeClr val="tx1"/>
              </a:solidFill>
            </a:endParaRPr>
          </a:p>
          <a:p>
            <a:pPr lvl="1">
              <a:buFont typeface="Courier New" panose="02070309020205020404" pitchFamily="49" charset="0"/>
              <a:buChar char="o"/>
            </a:pPr>
            <a:r>
              <a:rPr lang="en-US" sz="1200" dirty="0">
                <a:solidFill>
                  <a:schemeClr val="tx1"/>
                </a:solidFill>
              </a:rPr>
              <a:t>Instructions from each part execute simultaneously on different processors </a:t>
            </a:r>
          </a:p>
          <a:p>
            <a:pPr lvl="1">
              <a:buFont typeface="Courier New" panose="02070309020205020404" pitchFamily="49" charset="0"/>
              <a:buChar char="o"/>
            </a:pPr>
            <a:endParaRPr lang="en-US" sz="1100" dirty="0">
              <a:solidFill>
                <a:schemeClr val="tx1"/>
              </a:solidFill>
            </a:endParaRPr>
          </a:p>
          <a:p>
            <a:r>
              <a:rPr lang="en-US" sz="1200" dirty="0">
                <a:solidFill>
                  <a:schemeClr val="tx1"/>
                </a:solidFill>
              </a:rPr>
              <a:t>An overall control/coordination mechanism is employed </a:t>
            </a:r>
          </a:p>
        </p:txBody>
      </p:sp>
      <p:sp>
        <p:nvSpPr>
          <p:cNvPr id="4" name="Title 3"/>
          <p:cNvSpPr>
            <a:spLocks noGrp="1"/>
          </p:cNvSpPr>
          <p:nvPr>
            <p:ph type="title"/>
          </p:nvPr>
        </p:nvSpPr>
        <p:spPr/>
        <p:txBody>
          <a:bodyPr>
            <a:normAutofit fontScale="90000"/>
          </a:bodyPr>
          <a:lstStyle/>
          <a:p>
            <a:r>
              <a:rPr lang="en-US" dirty="0">
                <a:solidFill>
                  <a:schemeClr val="tx1"/>
                </a:solidFill>
              </a:rPr>
              <a:t>Parallel Computing: </a:t>
            </a:r>
            <a:br>
              <a:rPr lang="en-US" dirty="0">
                <a:solidFill>
                  <a:schemeClr val="tx1"/>
                </a:solidFill>
              </a:rPr>
            </a:br>
            <a:endParaRPr lang="en-US" dirty="0">
              <a:solidFill>
                <a:schemeClr val="tx1"/>
              </a:solidFill>
            </a:endParaRPr>
          </a:p>
        </p:txBody>
      </p:sp>
      <p:sp>
        <p:nvSpPr>
          <p:cNvPr id="5" name="Rectangle 4"/>
          <p:cNvSpPr/>
          <p:nvPr/>
        </p:nvSpPr>
        <p:spPr bwMode="auto">
          <a:xfrm>
            <a:off x="4419600" y="1050131"/>
            <a:ext cx="4038600" cy="30480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708935251"/>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126331"/>
            <a:ext cx="4191000" cy="3352801"/>
          </a:xfrm>
        </p:spPr>
        <p:txBody>
          <a:bodyPr>
            <a:normAutofit lnSpcReduction="10000"/>
          </a:bodyPr>
          <a:lstStyle/>
          <a:p>
            <a:pPr marL="285750" indent="-285750">
              <a:lnSpc>
                <a:spcPct val="150000"/>
              </a:lnSpc>
              <a:buClrTx/>
              <a:buFont typeface="Arial" panose="020B0604020202020204" pitchFamily="34" charset="0"/>
              <a:buChar char="•"/>
            </a:pPr>
            <a:r>
              <a:rPr lang="en-US" sz="1400" dirty="0">
                <a:solidFill>
                  <a:schemeClr val="tx1"/>
                </a:solidFill>
              </a:rPr>
              <a:t>The different processes can execute on different computers in a multiprocessing system. Thus computation may be speeded up.</a:t>
            </a:r>
          </a:p>
          <a:p>
            <a:pPr marL="285750" indent="-285750">
              <a:lnSpc>
                <a:spcPct val="150000"/>
              </a:lnSpc>
              <a:buClrTx/>
              <a:buFont typeface="Arial" panose="020B0604020202020204" pitchFamily="34" charset="0"/>
              <a:buChar char="•"/>
            </a:pPr>
            <a:r>
              <a:rPr lang="en-US" sz="1400" dirty="0">
                <a:solidFill>
                  <a:schemeClr val="tx1"/>
                </a:solidFill>
              </a:rPr>
              <a:t> As an example consider a checkers-playing application that evaluates different board positions. Each board position could be evaluated by a different process running on a different computer. </a:t>
            </a:r>
          </a:p>
          <a:p>
            <a:pPr marL="285750" indent="-285750">
              <a:lnSpc>
                <a:spcPct val="150000"/>
              </a:lnSpc>
              <a:buClrTx/>
              <a:buFont typeface="Arial" panose="020B0604020202020204" pitchFamily="34" charset="0"/>
              <a:buChar char="•"/>
            </a:pPr>
            <a:r>
              <a:rPr lang="en-US" sz="1400" dirty="0">
                <a:solidFill>
                  <a:schemeClr val="tx1"/>
                </a:solidFill>
              </a:rPr>
              <a:t>Similarly, independent animations can be executed concurrently by different processors. </a:t>
            </a:r>
          </a:p>
          <a:p>
            <a:pPr marL="285750" indent="-285750">
              <a:buClrTx/>
              <a:buFont typeface="Arial" panose="020B0604020202020204"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solidFill>
                  <a:schemeClr val="tx1"/>
                </a:solidFill>
              </a:rPr>
              <a:t>Concurrent Computing</a:t>
            </a:r>
            <a:br>
              <a:rPr lang="en-US" dirty="0">
                <a:solidFill>
                  <a:schemeClr val="tx1"/>
                </a:solidFill>
              </a:rPr>
            </a:br>
            <a:endParaRPr lang="en-US" dirty="0">
              <a:solidFill>
                <a:schemeClr val="tx1"/>
              </a:solidFill>
            </a:endParaRPr>
          </a:p>
        </p:txBody>
      </p:sp>
      <p:sp>
        <p:nvSpPr>
          <p:cNvPr id="5" name="Rectangle 4"/>
          <p:cNvSpPr/>
          <p:nvPr/>
        </p:nvSpPr>
        <p:spPr bwMode="auto">
          <a:xfrm>
            <a:off x="4876800" y="1050131"/>
            <a:ext cx="3810000" cy="32766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4245880517"/>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354931"/>
            <a:ext cx="3657600" cy="2896393"/>
          </a:xfrm>
        </p:spPr>
        <p:txBody>
          <a:bodyPr>
            <a:normAutofit/>
          </a:bodyPr>
          <a:lstStyle/>
          <a:p>
            <a:pPr>
              <a:lnSpc>
                <a:spcPct val="150000"/>
              </a:lnSpc>
            </a:pPr>
            <a:r>
              <a:rPr lang="en-US" sz="1400" dirty="0">
                <a:solidFill>
                  <a:schemeClr val="tx1"/>
                </a:solidFill>
              </a:rPr>
              <a:t>A </a:t>
            </a:r>
            <a:r>
              <a:rPr lang="en-US" sz="1400" i="1" dirty="0">
                <a:solidFill>
                  <a:schemeClr val="tx1"/>
                </a:solidFill>
              </a:rPr>
              <a:t>distributed computing </a:t>
            </a:r>
            <a:r>
              <a:rPr lang="en-US" sz="1400" dirty="0">
                <a:solidFill>
                  <a:schemeClr val="tx1"/>
                </a:solidFill>
              </a:rPr>
              <a:t>is a  system in which components located on networked computers communicate and coordinate their actions by passing messages. The components interact with each other in order to achieve a common goal. </a:t>
            </a:r>
          </a:p>
        </p:txBody>
      </p:sp>
      <p:sp>
        <p:nvSpPr>
          <p:cNvPr id="4" name="Title 3"/>
          <p:cNvSpPr>
            <a:spLocks noGrp="1"/>
          </p:cNvSpPr>
          <p:nvPr>
            <p:ph type="title"/>
          </p:nvPr>
        </p:nvSpPr>
        <p:spPr/>
        <p:txBody>
          <a:bodyPr/>
          <a:lstStyle/>
          <a:p>
            <a:r>
              <a:rPr lang="en-US" dirty="0">
                <a:solidFill>
                  <a:schemeClr val="tx1"/>
                </a:solidFill>
              </a:rPr>
              <a:t>Distributed Computing</a:t>
            </a:r>
          </a:p>
        </p:txBody>
      </p:sp>
      <p:sp>
        <p:nvSpPr>
          <p:cNvPr id="5" name="Rectangle 4"/>
          <p:cNvSpPr/>
          <p:nvPr/>
        </p:nvSpPr>
        <p:spPr bwMode="auto">
          <a:xfrm>
            <a:off x="4953000" y="1050131"/>
            <a:ext cx="3352800" cy="33528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092068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407" y="516732"/>
            <a:ext cx="6629400" cy="457623"/>
          </a:xfrm>
        </p:spPr>
        <p:txBody>
          <a:bodyPr>
            <a:normAutofit fontScale="90000"/>
          </a:bodyPr>
          <a:lstStyle/>
          <a:p>
            <a:r>
              <a:rPr lang="en-US" dirty="0">
                <a:solidFill>
                  <a:schemeClr val="tx1"/>
                </a:solidFill>
              </a:rPr>
              <a:t>Components of a Computer Systems</a:t>
            </a:r>
            <a:br>
              <a:rPr lang="en-US" dirty="0">
                <a:solidFill>
                  <a:schemeClr val="tx1"/>
                </a:solidFill>
              </a:rPr>
            </a:br>
            <a:endParaRPr lang="en-US" dirty="0">
              <a:solidFill>
                <a:schemeClr val="tx1"/>
              </a:solidFill>
            </a:endParaRPr>
          </a:p>
        </p:txBody>
      </p:sp>
      <p:sp>
        <p:nvSpPr>
          <p:cNvPr id="5" name="Rectangle 4"/>
          <p:cNvSpPr/>
          <p:nvPr/>
        </p:nvSpPr>
        <p:spPr>
          <a:xfrm>
            <a:off x="152400" y="974355"/>
            <a:ext cx="5181600" cy="1815882"/>
          </a:xfrm>
          <a:prstGeom prst="rect">
            <a:avLst/>
          </a:prstGeom>
        </p:spPr>
        <p:txBody>
          <a:bodyPr wrap="square">
            <a:spAutoFit/>
          </a:bodyPr>
          <a:lstStyle/>
          <a:p>
            <a:r>
              <a:rPr lang="en-US" sz="1400" dirty="0"/>
              <a:t>The major hardware components of a computer systems are:</a:t>
            </a:r>
          </a:p>
          <a:p>
            <a:endParaRPr lang="en-US" sz="1400" dirty="0"/>
          </a:p>
          <a:p>
            <a:pPr marL="171450" indent="-171450">
              <a:buFont typeface="Arial" panose="020B0604020202020204" pitchFamily="34" charset="0"/>
              <a:buChar char="•"/>
            </a:pPr>
            <a:r>
              <a:rPr lang="en-US" sz="1400" dirty="0"/>
              <a:t>Processor</a:t>
            </a:r>
          </a:p>
          <a:p>
            <a:pPr marL="171450" indent="-171450">
              <a:buFont typeface="Arial" panose="020B0604020202020204" pitchFamily="34" charset="0"/>
              <a:buChar char="•"/>
            </a:pPr>
            <a:r>
              <a:rPr lang="en-US" sz="1400" dirty="0"/>
              <a:t>Main memory</a:t>
            </a:r>
          </a:p>
          <a:p>
            <a:pPr marL="171450" indent="-171450">
              <a:buFont typeface="Arial" panose="020B0604020202020204" pitchFamily="34" charset="0"/>
              <a:buChar char="•"/>
            </a:pPr>
            <a:r>
              <a:rPr lang="en-US" sz="1400" dirty="0"/>
              <a:t>Secondary memory</a:t>
            </a:r>
          </a:p>
          <a:p>
            <a:pPr marL="171450" indent="-171450">
              <a:buFont typeface="Arial" panose="020B0604020202020204" pitchFamily="34" charset="0"/>
              <a:buChar char="•"/>
            </a:pPr>
            <a:r>
              <a:rPr lang="en-US" sz="1400" dirty="0"/>
              <a:t>Input devices</a:t>
            </a:r>
          </a:p>
          <a:p>
            <a:pPr marL="171450" indent="-171450">
              <a:buFont typeface="Arial" panose="020B0604020202020204" pitchFamily="34" charset="0"/>
              <a:buChar char="•"/>
            </a:pPr>
            <a:r>
              <a:rPr lang="en-US" sz="1400" dirty="0"/>
              <a:t>Output devices</a:t>
            </a:r>
          </a:p>
          <a:p>
            <a:endParaRPr lang="en-US" sz="1400" dirty="0"/>
          </a:p>
        </p:txBody>
      </p:sp>
      <p:sp>
        <p:nvSpPr>
          <p:cNvPr id="2" name="Rectangle 1"/>
          <p:cNvSpPr/>
          <p:nvPr/>
        </p:nvSpPr>
        <p:spPr bwMode="auto">
          <a:xfrm>
            <a:off x="5181600" y="1126331"/>
            <a:ext cx="3352800" cy="338334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pic>
        <p:nvPicPr>
          <p:cNvPr id="6" name="Picture 5" descr="inside">
            <a:extLst>
              <a:ext uri="{FF2B5EF4-FFF2-40B4-BE49-F238E27FC236}">
                <a16:creationId xmlns:a16="http://schemas.microsoft.com/office/drawing/2014/main" id="{CF2445BA-1364-455A-9B1A-0F18E9390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431" y="1583531"/>
            <a:ext cx="2564724" cy="272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262419"/>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0" y="1202531"/>
            <a:ext cx="8686800" cy="3276601"/>
          </a:xfrm>
        </p:spPr>
        <p:txBody>
          <a:bodyPr/>
          <a:lstStyle/>
          <a:p>
            <a:pPr lvl="0"/>
            <a:r>
              <a:rPr lang="en-US" dirty="0">
                <a:solidFill>
                  <a:schemeClr val="tx1"/>
                </a:solidFill>
              </a:rPr>
              <a:t>    Traditionally, software has been written</a:t>
            </a:r>
          </a:p>
          <a:p>
            <a:pPr lvl="0"/>
            <a:r>
              <a:rPr lang="en-US" dirty="0">
                <a:solidFill>
                  <a:schemeClr val="tx1"/>
                </a:solidFill>
              </a:rPr>
              <a:t> </a:t>
            </a:r>
          </a:p>
          <a:p>
            <a:pPr lvl="2" indent="-285750">
              <a:buFont typeface="Arial" panose="020B0604020202020204" pitchFamily="34" charset="0"/>
              <a:buChar char="•"/>
            </a:pPr>
            <a:r>
              <a:rPr lang="en-US" b="1" i="1" dirty="0">
                <a:solidFill>
                  <a:schemeClr val="tx1"/>
                </a:solidFill>
              </a:rPr>
              <a:t>parallel</a:t>
            </a:r>
            <a:r>
              <a:rPr lang="en-US" dirty="0">
                <a:solidFill>
                  <a:schemeClr val="tx1"/>
                </a:solidFill>
              </a:rPr>
              <a:t> computation</a:t>
            </a:r>
          </a:p>
          <a:p>
            <a:pPr lvl="2" indent="-285750">
              <a:buFont typeface="Arial" panose="020B0604020202020204" pitchFamily="34" charset="0"/>
              <a:buChar char="•"/>
            </a:pPr>
            <a:r>
              <a:rPr lang="en-US" b="1" i="1" dirty="0">
                <a:solidFill>
                  <a:schemeClr val="tx1"/>
                </a:solidFill>
              </a:rPr>
              <a:t>distributed</a:t>
            </a:r>
            <a:r>
              <a:rPr lang="en-US" dirty="0">
                <a:solidFill>
                  <a:schemeClr val="tx1"/>
                </a:solidFill>
              </a:rPr>
              <a:t> computation</a:t>
            </a:r>
          </a:p>
          <a:p>
            <a:pPr lvl="2" indent="-285750">
              <a:buFont typeface="Arial" panose="020B0604020202020204" pitchFamily="34" charset="0"/>
              <a:buChar char="•"/>
            </a:pPr>
            <a:r>
              <a:rPr lang="en-US" b="1" i="1" dirty="0">
                <a:solidFill>
                  <a:schemeClr val="tx1"/>
                </a:solidFill>
              </a:rPr>
              <a:t>serial</a:t>
            </a:r>
            <a:r>
              <a:rPr lang="en-US" dirty="0">
                <a:solidFill>
                  <a:schemeClr val="tx1"/>
                </a:solidFill>
              </a:rPr>
              <a:t> computation</a:t>
            </a:r>
          </a:p>
          <a:p>
            <a:pPr lvl="2" indent="-285750">
              <a:buFont typeface="Arial" panose="020B0604020202020204" pitchFamily="34" charset="0"/>
              <a:buChar char="•"/>
            </a:pPr>
            <a:r>
              <a:rPr lang="en-US" b="1" i="1" dirty="0">
                <a:solidFill>
                  <a:schemeClr val="tx1"/>
                </a:solidFill>
              </a:rPr>
              <a:t>concurrent </a:t>
            </a:r>
            <a:r>
              <a:rPr lang="en-US" dirty="0">
                <a:solidFill>
                  <a:schemeClr val="tx1"/>
                </a:solidFill>
              </a:rPr>
              <a:t>computing</a:t>
            </a:r>
          </a:p>
          <a:p>
            <a:pPr lvl="2" indent="-285750">
              <a:buFont typeface="Arial" panose="020B0604020202020204" pitchFamily="34" charset="0"/>
              <a:buChar char="•"/>
            </a:pPr>
            <a:r>
              <a:rPr lang="en-US" b="1" i="1" dirty="0">
                <a:solidFill>
                  <a:schemeClr val="tx1"/>
                </a:solidFill>
              </a:rPr>
              <a:t>None of the above</a:t>
            </a:r>
            <a:endParaRPr lang="en-US" dirty="0">
              <a:solidFill>
                <a:schemeClr val="tx1"/>
              </a:solidFill>
            </a:endParaRPr>
          </a:p>
          <a:p>
            <a:endParaRPr lang="en-US" dirty="0"/>
          </a:p>
        </p:txBody>
      </p:sp>
      <p:sp>
        <p:nvSpPr>
          <p:cNvPr id="4" name="Title 3"/>
          <p:cNvSpPr>
            <a:spLocks noGrp="1"/>
          </p:cNvSpPr>
          <p:nvPr>
            <p:ph type="title"/>
          </p:nvPr>
        </p:nvSpPr>
        <p:spPr/>
        <p:txBody>
          <a:bodyPr/>
          <a:lstStyle/>
          <a:p>
            <a:r>
              <a:rPr lang="en-US" dirty="0">
                <a:solidFill>
                  <a:schemeClr val="tx1"/>
                </a:solidFill>
              </a:rPr>
              <a:t>JAM</a:t>
            </a:r>
          </a:p>
        </p:txBody>
      </p:sp>
    </p:spTree>
    <p:extLst>
      <p:ext uri="{BB962C8B-B14F-4D97-AF65-F5344CB8AC3E}">
        <p14:creationId xmlns:p14="http://schemas.microsoft.com/office/powerpoint/2010/main" val="3621693606"/>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3400" y="973931"/>
            <a:ext cx="7772400" cy="3200400"/>
          </a:xfrm>
        </p:spPr>
        <p:txBody>
          <a:bodyPr/>
          <a:lstStyle/>
          <a:p>
            <a:pPr marL="285750" indent="-285750">
              <a:lnSpc>
                <a:spcPct val="200000"/>
              </a:lnSpc>
              <a:buClrTx/>
              <a:buFont typeface="Arial" panose="020B0604020202020204" pitchFamily="34" charset="0"/>
              <a:buChar char="•"/>
            </a:pPr>
            <a:r>
              <a:rPr lang="en-US" kern="300" dirty="0">
                <a:solidFill>
                  <a:schemeClr val="tx1">
                    <a:lumMod val="90000"/>
                    <a:lumOff val="10000"/>
                  </a:schemeClr>
                </a:solidFill>
              </a:rPr>
              <a:t>Malicious Code is the term used to describe any code in any part of a software system or script that is intended to cause undesired effects, security breaches or damage to a system.</a:t>
            </a:r>
          </a:p>
          <a:p>
            <a:pPr marL="285750" indent="-285750">
              <a:lnSpc>
                <a:spcPct val="200000"/>
              </a:lnSpc>
              <a:buClrTx/>
              <a:buFont typeface="Arial" panose="020B0604020202020204" pitchFamily="34" charset="0"/>
              <a:buChar char="•"/>
            </a:pPr>
            <a:r>
              <a:rPr lang="en-US" kern="300" dirty="0">
                <a:solidFill>
                  <a:schemeClr val="tx1">
                    <a:lumMod val="90000"/>
                    <a:lumOff val="10000"/>
                  </a:schemeClr>
                </a:solidFill>
              </a:rPr>
              <a:t> Malicious Code is an application security threat.</a:t>
            </a:r>
          </a:p>
          <a:p>
            <a:pPr>
              <a:lnSpc>
                <a:spcPct val="200000"/>
              </a:lnSpc>
            </a:pPr>
            <a:endParaRPr lang="en-US" kern="300" dirty="0">
              <a:solidFill>
                <a:schemeClr val="tx1">
                  <a:lumMod val="90000"/>
                  <a:lumOff val="10000"/>
                </a:schemeClr>
              </a:solidFill>
            </a:endParaRPr>
          </a:p>
        </p:txBody>
      </p:sp>
      <p:sp>
        <p:nvSpPr>
          <p:cNvPr id="4" name="Title 3"/>
          <p:cNvSpPr>
            <a:spLocks noGrp="1"/>
          </p:cNvSpPr>
          <p:nvPr>
            <p:ph type="title"/>
          </p:nvPr>
        </p:nvSpPr>
        <p:spPr>
          <a:xfrm>
            <a:off x="322657" y="287708"/>
            <a:ext cx="6629400" cy="457623"/>
          </a:xfrm>
        </p:spPr>
        <p:txBody>
          <a:bodyPr/>
          <a:lstStyle/>
          <a:p>
            <a:r>
              <a:rPr lang="en-US" dirty="0">
                <a:solidFill>
                  <a:schemeClr val="tx1">
                    <a:lumMod val="90000"/>
                    <a:lumOff val="10000"/>
                  </a:schemeClr>
                </a:solidFill>
              </a:rPr>
              <a:t>Malicious code</a:t>
            </a:r>
          </a:p>
        </p:txBody>
      </p:sp>
    </p:spTree>
    <p:extLst>
      <p:ext uri="{BB962C8B-B14F-4D97-AF65-F5344CB8AC3E}">
        <p14:creationId xmlns:p14="http://schemas.microsoft.com/office/powerpoint/2010/main" val="1106240718"/>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6778" y="973931"/>
            <a:ext cx="5257800" cy="2896393"/>
          </a:xfrm>
        </p:spPr>
        <p:txBody>
          <a:bodyPr>
            <a:normAutofit/>
          </a:bodyPr>
          <a:lstStyle/>
          <a:p>
            <a:pPr marL="285750" indent="-285750">
              <a:buClrTx/>
              <a:buFont typeface="Arial" panose="020B0604020202020204" pitchFamily="34" charset="0"/>
              <a:buChar char="•"/>
            </a:pPr>
            <a:r>
              <a:rPr lang="en-US" sz="1400" dirty="0">
                <a:solidFill>
                  <a:schemeClr val="tx1"/>
                </a:solidFill>
              </a:rPr>
              <a:t>A virus is a man-made computer program that infects a file or program on our computers. </a:t>
            </a:r>
          </a:p>
          <a:p>
            <a:pPr marL="285750" indent="-285750">
              <a:buClrTx/>
              <a:buFont typeface="Arial" panose="020B0604020202020204" pitchFamily="34" charset="0"/>
              <a:buChar char="•"/>
            </a:pPr>
            <a:r>
              <a:rPr lang="en-US" sz="1400" dirty="0">
                <a:solidFill>
                  <a:schemeClr val="tx1"/>
                </a:solidFill>
              </a:rPr>
              <a:t>A computer virus attaches itself to a program or file enabling it to spread from one computer to another, leaving infections as it travels.  Almost all viruses are attached to an executable files, </a:t>
            </a:r>
          </a:p>
          <a:p>
            <a:pPr marL="285750" indent="-285750">
              <a:buClrTx/>
              <a:buFont typeface="Arial" panose="020B0604020202020204" pitchFamily="34" charset="0"/>
              <a:buChar char="•"/>
            </a:pPr>
            <a:r>
              <a:rPr lang="en-US" sz="1400" dirty="0">
                <a:solidFill>
                  <a:schemeClr val="tx1"/>
                </a:solidFill>
              </a:rPr>
              <a:t>Virus  spread by human action </a:t>
            </a:r>
          </a:p>
          <a:p>
            <a:pPr marL="285750" indent="-285750">
              <a:buClrTx/>
              <a:buFont typeface="Arial" panose="020B0604020202020204" pitchFamily="34" charset="0"/>
              <a:buChar char="•"/>
            </a:pPr>
            <a:r>
              <a:rPr lang="en-US" sz="1400" dirty="0">
                <a:solidFill>
                  <a:schemeClr val="tx1"/>
                </a:solidFill>
              </a:rPr>
              <a:t>When we share infected files or sending emails with virus attached files</a:t>
            </a:r>
          </a:p>
          <a:p>
            <a:pPr>
              <a:buClrTx/>
            </a:pPr>
            <a:r>
              <a:rPr lang="en-US" sz="1400" dirty="0">
                <a:solidFill>
                  <a:schemeClr val="tx1"/>
                </a:solidFill>
              </a:rPr>
              <a:t>.</a:t>
            </a:r>
          </a:p>
          <a:p>
            <a:pPr marL="285750" indent="-285750">
              <a:buClrTx/>
              <a:buFont typeface="Arial" panose="020B0604020202020204" pitchFamily="34" charset="0"/>
              <a:buChar char="•"/>
            </a:pPr>
            <a:endParaRPr lang="en-US" sz="1400" dirty="0">
              <a:solidFill>
                <a:schemeClr val="tx1"/>
              </a:solidFill>
            </a:endParaRPr>
          </a:p>
        </p:txBody>
      </p:sp>
      <p:sp>
        <p:nvSpPr>
          <p:cNvPr id="4" name="Title 3"/>
          <p:cNvSpPr>
            <a:spLocks noGrp="1"/>
          </p:cNvSpPr>
          <p:nvPr>
            <p:ph type="title"/>
          </p:nvPr>
        </p:nvSpPr>
        <p:spPr/>
        <p:txBody>
          <a:bodyPr/>
          <a:lstStyle/>
          <a:p>
            <a:r>
              <a:rPr lang="en-US" dirty="0">
                <a:solidFill>
                  <a:schemeClr val="tx1">
                    <a:lumMod val="90000"/>
                    <a:lumOff val="10000"/>
                  </a:schemeClr>
                </a:solidFill>
              </a:rPr>
              <a:t>Virus</a:t>
            </a:r>
          </a:p>
        </p:txBody>
      </p:sp>
      <p:sp>
        <p:nvSpPr>
          <p:cNvPr id="5" name="Rectangle 4"/>
          <p:cNvSpPr/>
          <p:nvPr/>
        </p:nvSpPr>
        <p:spPr bwMode="auto">
          <a:xfrm>
            <a:off x="6019800" y="1659731"/>
            <a:ext cx="2895600" cy="2743200"/>
          </a:xfrm>
          <a:prstGeom prst="rect">
            <a:avLst/>
          </a:prstGeom>
          <a:blipFill>
            <a:blip r:embed="rId2"/>
            <a:stretch>
              <a:fillRect/>
            </a:stretch>
          </a:blipFill>
          <a:ln w="9525"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50201969"/>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4498" y="745331"/>
            <a:ext cx="6477000" cy="3124201"/>
          </a:xfrm>
        </p:spPr>
        <p:txBody>
          <a:bodyPr>
            <a:normAutofit/>
          </a:bodyPr>
          <a:lstStyle/>
          <a:p>
            <a:pPr marL="285750" indent="-285750">
              <a:buClrTx/>
              <a:buFont typeface="Arial" panose="020B0604020202020204" pitchFamily="34" charset="0"/>
              <a:buChar char="•"/>
            </a:pPr>
            <a:r>
              <a:rPr lang="en-US" sz="1400" dirty="0">
                <a:solidFill>
                  <a:schemeClr val="tx1"/>
                </a:solidFill>
              </a:rPr>
              <a:t>Worms spread from computer to computer</a:t>
            </a:r>
          </a:p>
          <a:p>
            <a:pPr marL="285750" indent="-285750">
              <a:buClrTx/>
              <a:buFont typeface="Arial" panose="020B0604020202020204" pitchFamily="34" charset="0"/>
              <a:buChar char="•"/>
            </a:pPr>
            <a:r>
              <a:rPr lang="en-US" sz="1400" dirty="0">
                <a:solidFill>
                  <a:schemeClr val="tx1"/>
                </a:solidFill>
              </a:rPr>
              <a:t>Worms has the capability to travel without any human action. </a:t>
            </a:r>
          </a:p>
          <a:p>
            <a:pPr marL="285750" indent="-285750">
              <a:buClrTx/>
              <a:buFont typeface="Arial" panose="020B0604020202020204" pitchFamily="34" charset="0"/>
              <a:buChar char="•"/>
            </a:pPr>
            <a:r>
              <a:rPr lang="en-US" sz="1400" dirty="0">
                <a:solidFill>
                  <a:schemeClr val="tx1"/>
                </a:solidFill>
              </a:rPr>
              <a:t>A worm takes advantage of file or information transport features on your system, which is what allows it to travel unaided.</a:t>
            </a:r>
          </a:p>
          <a:p>
            <a:pPr marL="285750" indent="-285750">
              <a:buClrTx/>
              <a:buFont typeface="Arial" panose="020B0604020202020204" pitchFamily="34" charset="0"/>
              <a:buChar char="•"/>
            </a:pPr>
            <a:r>
              <a:rPr lang="en-US" sz="1400" dirty="0">
                <a:solidFill>
                  <a:schemeClr val="tx1"/>
                </a:solidFill>
              </a:rPr>
              <a:t>Worm has the capability to replicate itself on your system, </a:t>
            </a:r>
          </a:p>
          <a:p>
            <a:pPr marL="285750" indent="-285750">
              <a:buClrTx/>
              <a:buFont typeface="Arial" panose="020B0604020202020204" pitchFamily="34" charset="0"/>
              <a:buChar char="•"/>
            </a:pPr>
            <a:r>
              <a:rPr lang="en-US" sz="1400" dirty="0">
                <a:solidFill>
                  <a:schemeClr val="tx1"/>
                </a:solidFill>
              </a:rPr>
              <a:t>Due to the copying nature of a worm and its capability to travel across networks the end result in most cases is that the worm consumes too much system memory</a:t>
            </a:r>
          </a:p>
        </p:txBody>
      </p:sp>
      <p:sp>
        <p:nvSpPr>
          <p:cNvPr id="4" name="Title 3"/>
          <p:cNvSpPr>
            <a:spLocks noGrp="1"/>
          </p:cNvSpPr>
          <p:nvPr>
            <p:ph type="title"/>
          </p:nvPr>
        </p:nvSpPr>
        <p:spPr/>
        <p:txBody>
          <a:bodyPr/>
          <a:lstStyle/>
          <a:p>
            <a:r>
              <a:rPr lang="en-US" dirty="0"/>
              <a:t>Worms</a:t>
            </a:r>
          </a:p>
        </p:txBody>
      </p:sp>
      <p:sp>
        <p:nvSpPr>
          <p:cNvPr id="5" name="Rectangle 4"/>
          <p:cNvSpPr/>
          <p:nvPr/>
        </p:nvSpPr>
        <p:spPr bwMode="auto">
          <a:xfrm>
            <a:off x="6705600" y="1278731"/>
            <a:ext cx="2133600" cy="22098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a:softEdge rad="1270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647931825"/>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2657" y="897731"/>
            <a:ext cx="5867400" cy="2896393"/>
          </a:xfrm>
        </p:spPr>
        <p:txBody>
          <a:bodyPr>
            <a:normAutofit/>
          </a:bodyPr>
          <a:lstStyle/>
          <a:p>
            <a:pPr marL="285750" indent="-285750">
              <a:buClrTx/>
              <a:buFont typeface="Arial" panose="020B0604020202020204" pitchFamily="34" charset="0"/>
              <a:buChar char="•"/>
            </a:pPr>
            <a:r>
              <a:rPr lang="en-US" sz="1400" dirty="0">
                <a:solidFill>
                  <a:schemeClr val="tx1"/>
                </a:solidFill>
              </a:rPr>
              <a:t>The Trojan Horse, at first glance will appear to be useful software but will actually do damage once installed or run on your computer.  Those on the receiving end of a Trojan Horse are usually tricked into opening them because they appear to be receiving legitimate software or files from a legitimate source.  When a Trojan is activated on your computer, the results can vary.</a:t>
            </a:r>
          </a:p>
          <a:p>
            <a:pPr marL="285750" indent="-285750">
              <a:buClrTx/>
              <a:buFont typeface="Arial" panose="020B0604020202020204" pitchFamily="34" charset="0"/>
              <a:buChar char="•"/>
            </a:pPr>
            <a:r>
              <a:rPr lang="en-US" sz="1400" dirty="0">
                <a:solidFill>
                  <a:schemeClr val="tx1"/>
                </a:solidFill>
              </a:rPr>
              <a:t>Trojans are designed to be more annoying than malicious (like changing your desktop, adding silly active desktop icons) or they can cause serious damage by deleting files and destroying information on your system. Trojans do not reproduce by infecting other files nor do they self-replicate.</a:t>
            </a:r>
          </a:p>
          <a:p>
            <a:endParaRPr lang="en-US" dirty="0"/>
          </a:p>
        </p:txBody>
      </p:sp>
      <p:sp>
        <p:nvSpPr>
          <p:cNvPr id="4" name="Title 3"/>
          <p:cNvSpPr>
            <a:spLocks noGrp="1"/>
          </p:cNvSpPr>
          <p:nvPr>
            <p:ph type="title"/>
          </p:nvPr>
        </p:nvSpPr>
        <p:spPr/>
        <p:txBody>
          <a:bodyPr/>
          <a:lstStyle/>
          <a:p>
            <a:r>
              <a:rPr lang="en-US" dirty="0">
                <a:solidFill>
                  <a:schemeClr val="tx1">
                    <a:lumMod val="90000"/>
                    <a:lumOff val="10000"/>
                  </a:schemeClr>
                </a:solidFill>
              </a:rPr>
              <a:t>Trojan horse</a:t>
            </a:r>
          </a:p>
        </p:txBody>
      </p:sp>
      <p:sp>
        <p:nvSpPr>
          <p:cNvPr id="5" name="Rectangle 4"/>
          <p:cNvSpPr/>
          <p:nvPr/>
        </p:nvSpPr>
        <p:spPr bwMode="auto">
          <a:xfrm>
            <a:off x="6400800" y="1507331"/>
            <a:ext cx="2286000" cy="24384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a:softEdge rad="31750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055652018"/>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2657" y="1125934"/>
            <a:ext cx="8153400" cy="2896393"/>
          </a:xfrm>
        </p:spPr>
        <p:txBody>
          <a:bodyPr>
            <a:normAutofit/>
          </a:bodyPr>
          <a:lstStyle/>
          <a:p>
            <a:pPr marL="285750" indent="-285750">
              <a:buClrTx/>
              <a:buFont typeface="Arial" panose="020B0604020202020204" pitchFamily="34" charset="0"/>
              <a:buChar char="•"/>
            </a:pPr>
            <a:r>
              <a:rPr lang="en-US" sz="1400" dirty="0">
                <a:solidFill>
                  <a:schemeClr val="tx1"/>
                </a:solidFill>
              </a:rPr>
              <a:t>Antivirus or anti-virus software (often abbreviated as AV), sometimes known as anti-malware software, is  computer software used to prevent, detect and remove malicious software</a:t>
            </a:r>
          </a:p>
          <a:p>
            <a:pPr marL="285750" indent="-285750">
              <a:buClrTx/>
              <a:buFont typeface="Arial" panose="020B0604020202020204" pitchFamily="34" charset="0"/>
              <a:buChar char="•"/>
            </a:pPr>
            <a:endParaRPr lang="en-US" sz="1400" dirty="0">
              <a:solidFill>
                <a:schemeClr val="tx1"/>
              </a:solidFill>
            </a:endParaRPr>
          </a:p>
          <a:p>
            <a:pPr marL="285750" indent="-285750">
              <a:buClrTx/>
              <a:buFont typeface="Arial" panose="020B0604020202020204" pitchFamily="34" charset="0"/>
              <a:buChar char="•"/>
            </a:pPr>
            <a:r>
              <a:rPr lang="en-US" sz="1400" dirty="0">
                <a:solidFill>
                  <a:schemeClr val="tx1"/>
                </a:solidFill>
              </a:rPr>
              <a:t>Antivirus software was originally developed to detect and remove computer virus.</a:t>
            </a:r>
          </a:p>
          <a:p>
            <a:pPr marL="285750" indent="-285750">
              <a:buClrTx/>
              <a:buFont typeface="Arial" panose="020B0604020202020204" pitchFamily="34" charset="0"/>
              <a:buChar char="•"/>
            </a:pPr>
            <a:endParaRPr lang="en-US" sz="1400" dirty="0">
              <a:solidFill>
                <a:schemeClr val="tx1"/>
              </a:solidFill>
            </a:endParaRPr>
          </a:p>
          <a:p>
            <a:pPr marL="285750" indent="-285750">
              <a:buClrTx/>
              <a:buFont typeface="Arial" panose="020B0604020202020204" pitchFamily="34" charset="0"/>
              <a:buChar char="•"/>
            </a:pPr>
            <a:r>
              <a:rPr lang="en-US" sz="1400" dirty="0">
                <a:solidFill>
                  <a:schemeClr val="tx1"/>
                </a:solidFill>
              </a:rPr>
              <a:t>Modern antivirus software can protect from: malicious Browser Helper Objects, browser hijackers,  Trojan horses, worms, Some products also include protection from other computer threats, such as infected and malicious URLs, spams, scam and phishing attacks, online identity (privacy), online banking attacks  techniques, Advanced Persistent Threat (APT), botnets DDoS attacks.</a:t>
            </a:r>
            <a:r>
              <a:rPr lang="en-US" sz="1400" dirty="0">
                <a:solidFill>
                  <a:schemeClr val="tx1"/>
                </a:solidFill>
                <a:hlinkClick r:id="rId2"/>
              </a:rPr>
              <a:t>[2]</a:t>
            </a:r>
            <a:endParaRPr lang="en-US" sz="1400" dirty="0">
              <a:solidFill>
                <a:schemeClr val="tx1"/>
              </a:solidFill>
            </a:endParaRPr>
          </a:p>
          <a:p>
            <a:endParaRPr lang="en-US" sz="1400" dirty="0">
              <a:solidFill>
                <a:schemeClr val="tx1"/>
              </a:solidFill>
            </a:endParaRPr>
          </a:p>
        </p:txBody>
      </p:sp>
      <p:sp>
        <p:nvSpPr>
          <p:cNvPr id="4" name="Title 3"/>
          <p:cNvSpPr>
            <a:spLocks noGrp="1"/>
          </p:cNvSpPr>
          <p:nvPr>
            <p:ph type="title"/>
          </p:nvPr>
        </p:nvSpPr>
        <p:spPr/>
        <p:txBody>
          <a:bodyPr/>
          <a:lstStyle/>
          <a:p>
            <a:r>
              <a:rPr lang="en-US" dirty="0"/>
              <a:t>Antivirus </a:t>
            </a:r>
          </a:p>
        </p:txBody>
      </p:sp>
    </p:spTree>
    <p:extLst>
      <p:ext uri="{BB962C8B-B14F-4D97-AF65-F5344CB8AC3E}">
        <p14:creationId xmlns:p14="http://schemas.microsoft.com/office/powerpoint/2010/main" val="3841663658"/>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E4BA-C804-4137-9230-961AD47730F7}"/>
              </a:ext>
            </a:extLst>
          </p:cNvPr>
          <p:cNvSpPr>
            <a:spLocks noGrp="1"/>
          </p:cNvSpPr>
          <p:nvPr>
            <p:ph type="title"/>
          </p:nvPr>
        </p:nvSpPr>
        <p:spPr>
          <a:xfrm>
            <a:off x="152400" y="288131"/>
            <a:ext cx="7983143" cy="457623"/>
          </a:xfrm>
        </p:spPr>
        <p:txBody>
          <a:bodyPr>
            <a:noAutofit/>
          </a:bodyPr>
          <a:lstStyle/>
          <a:p>
            <a:r>
              <a:rPr lang="en-US" sz="2000" dirty="0">
                <a:solidFill>
                  <a:schemeClr val="tx1"/>
                </a:solidFill>
              </a:rPr>
              <a:t>How to prevent computers from different Malicious</a:t>
            </a:r>
            <a:r>
              <a:rPr lang="en-US" sz="2000" dirty="0"/>
              <a:t> </a:t>
            </a:r>
            <a:r>
              <a:rPr lang="en-US" sz="2000" dirty="0">
                <a:solidFill>
                  <a:schemeClr val="tx1"/>
                </a:solidFill>
              </a:rPr>
              <a:t>forms</a:t>
            </a:r>
            <a:r>
              <a:rPr lang="en-US" sz="2000" dirty="0"/>
              <a:t>?</a:t>
            </a:r>
            <a:br>
              <a:rPr lang="en-US" sz="2000" dirty="0"/>
            </a:br>
            <a:endParaRPr lang="en-US" sz="2000" dirty="0"/>
          </a:p>
        </p:txBody>
      </p:sp>
      <p:sp>
        <p:nvSpPr>
          <p:cNvPr id="5" name="Text Placeholder 1"/>
          <p:cNvSpPr>
            <a:spLocks noGrp="1"/>
          </p:cNvSpPr>
          <p:nvPr>
            <p:ph idx="1"/>
          </p:nvPr>
        </p:nvSpPr>
        <p:spPr/>
        <p:txBody>
          <a:bodyPr>
            <a:normAutofit/>
          </a:bodyPr>
          <a:lstStyle/>
          <a:p>
            <a:pPr>
              <a:buClrTx/>
            </a:pPr>
            <a:r>
              <a:rPr lang="en-US" sz="1400" dirty="0">
                <a:solidFill>
                  <a:schemeClr val="tx1"/>
                </a:solidFill>
              </a:rPr>
              <a:t>We will get the answer for the above question by watching the video given in the below </a:t>
            </a:r>
            <a:r>
              <a:rPr lang="en-US" sz="1400" dirty="0" err="1">
                <a:solidFill>
                  <a:schemeClr val="tx1"/>
                </a:solidFill>
              </a:rPr>
              <a:t>url</a:t>
            </a:r>
            <a:r>
              <a:rPr lang="en-US" sz="1400" dirty="0">
                <a:solidFill>
                  <a:schemeClr val="tx1"/>
                </a:solidFill>
              </a:rPr>
              <a:t>.</a:t>
            </a:r>
          </a:p>
          <a:p>
            <a:pPr>
              <a:buClrTx/>
            </a:pPr>
            <a:endParaRPr lang="en-US" sz="1400" dirty="0">
              <a:solidFill>
                <a:schemeClr val="tx1"/>
              </a:solidFill>
            </a:endParaRPr>
          </a:p>
          <a:p>
            <a:pPr>
              <a:buClrTx/>
            </a:pPr>
            <a:endParaRPr lang="en-US" sz="1400" dirty="0">
              <a:solidFill>
                <a:schemeClr val="tx1"/>
              </a:solidFill>
            </a:endParaRPr>
          </a:p>
          <a:p>
            <a:pPr>
              <a:buClrTx/>
            </a:pPr>
            <a:r>
              <a:rPr lang="en-US" sz="1400" dirty="0">
                <a:ln>
                  <a:solidFill>
                    <a:srgbClr val="C00000"/>
                  </a:solidFill>
                </a:ln>
                <a:solidFill>
                  <a:schemeClr val="tx1"/>
                </a:solidFill>
                <a:hlinkClick r:id="rId2"/>
              </a:rPr>
              <a:t>https://www.youtube.com/watch?v=7PVwCHBOqZM</a:t>
            </a:r>
            <a:endParaRPr lang="en-US" sz="1400" dirty="0">
              <a:ln>
                <a:solidFill>
                  <a:srgbClr val="C00000"/>
                </a:solidFill>
              </a:ln>
              <a:solidFill>
                <a:schemeClr val="tx1"/>
              </a:solidFill>
            </a:endParaRPr>
          </a:p>
          <a:p>
            <a:pPr>
              <a:buClrTx/>
            </a:pPr>
            <a:endParaRPr lang="en-US" sz="1400" dirty="0">
              <a:solidFill>
                <a:schemeClr val="tx1"/>
              </a:solidFill>
            </a:endParaRPr>
          </a:p>
          <a:p>
            <a:pPr>
              <a:buClrTx/>
            </a:pPr>
            <a:r>
              <a:rPr lang="en-US" sz="1400" dirty="0">
                <a:ln>
                  <a:solidFill>
                    <a:srgbClr val="C00000"/>
                  </a:solidFill>
                </a:ln>
                <a:solidFill>
                  <a:srgbClr val="C00000"/>
                </a:solidFill>
                <a:hlinkClick r:id="rId3"/>
              </a:rPr>
              <a:t>https://www.youtube.com/watch?v=c34QwtYI40g&amp;nohtml5=False</a:t>
            </a:r>
            <a:endParaRPr lang="en-US" sz="1400" dirty="0">
              <a:ln>
                <a:solidFill>
                  <a:srgbClr val="C00000"/>
                </a:solidFill>
              </a:ln>
              <a:solidFill>
                <a:srgbClr val="C00000"/>
              </a:solidFill>
            </a:endParaRPr>
          </a:p>
          <a:p>
            <a:pPr>
              <a:buClrTx/>
            </a:pPr>
            <a:endParaRPr lang="en-US" sz="1400" dirty="0">
              <a:solidFill>
                <a:schemeClr val="tx1"/>
              </a:solidFill>
            </a:endParaRPr>
          </a:p>
          <a:p>
            <a:pPr>
              <a:buClrTx/>
            </a:pPr>
            <a:endParaRPr lang="en-US" sz="1400" dirty="0">
              <a:solidFill>
                <a:schemeClr val="tx1"/>
              </a:solidFill>
            </a:endParaRPr>
          </a:p>
          <a:p>
            <a:pPr>
              <a:buClrTx/>
            </a:pPr>
            <a:endParaRPr lang="en-US" sz="1400" dirty="0">
              <a:solidFill>
                <a:schemeClr val="tx1"/>
              </a:solidFill>
            </a:endParaRPr>
          </a:p>
        </p:txBody>
      </p:sp>
    </p:spTree>
    <p:extLst>
      <p:ext uri="{BB962C8B-B14F-4D97-AF65-F5344CB8AC3E}">
        <p14:creationId xmlns:p14="http://schemas.microsoft.com/office/powerpoint/2010/main" val="1443453670"/>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2454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1278731"/>
            <a:ext cx="7696200" cy="3201195"/>
          </a:xfrm>
        </p:spPr>
        <p:txBody>
          <a:bodyPr>
            <a:normAutofit/>
          </a:bodyPr>
          <a:lstStyle/>
          <a:p>
            <a:pPr marL="285750" indent="-285750">
              <a:buClrTx/>
              <a:buFont typeface="Arial" panose="020B0604020202020204" pitchFamily="34" charset="0"/>
              <a:buChar char="•"/>
            </a:pPr>
            <a:r>
              <a:rPr lang="en-US" sz="1400" dirty="0">
                <a:solidFill>
                  <a:schemeClr val="tx1"/>
                </a:solidFill>
              </a:rPr>
              <a:t>For  a typical computers, the processor, main memory, secondary memory, power supply, and supporting hardware are housed in a metal case. </a:t>
            </a:r>
          </a:p>
          <a:p>
            <a:pPr marL="285750" indent="-285750">
              <a:buClrTx/>
              <a:buFont typeface="Arial" panose="020B0604020202020204" pitchFamily="34" charset="0"/>
              <a:buChar char="•"/>
            </a:pPr>
            <a:endParaRPr lang="en-US" sz="1400" dirty="0">
              <a:solidFill>
                <a:schemeClr val="tx1"/>
              </a:solidFill>
            </a:endParaRPr>
          </a:p>
          <a:p>
            <a:pPr marL="285750" indent="-285750">
              <a:buClrTx/>
              <a:buFont typeface="Arial" panose="020B0604020202020204" pitchFamily="34" charset="0"/>
              <a:buChar char="•"/>
            </a:pPr>
            <a:r>
              <a:rPr lang="en-US" sz="1400" dirty="0">
                <a:solidFill>
                  <a:schemeClr val="tx1"/>
                </a:solidFill>
              </a:rPr>
              <a:t>Many of the components are connected to the main circuit board of the computer, called the </a:t>
            </a:r>
            <a:r>
              <a:rPr lang="en-US" sz="1400" i="1" dirty="0">
                <a:solidFill>
                  <a:schemeClr val="tx1"/>
                </a:solidFill>
              </a:rPr>
              <a:t>motherboard</a:t>
            </a:r>
            <a:r>
              <a:rPr lang="en-US" sz="1400" dirty="0">
                <a:solidFill>
                  <a:schemeClr val="tx1"/>
                </a:solidFill>
              </a:rPr>
              <a:t>. </a:t>
            </a:r>
          </a:p>
          <a:p>
            <a:pPr marL="285750" indent="-285750">
              <a:buClrTx/>
              <a:buFont typeface="Arial" panose="020B0604020202020204" pitchFamily="34" charset="0"/>
              <a:buChar char="•"/>
            </a:pPr>
            <a:endParaRPr lang="en-US" sz="1400" dirty="0">
              <a:solidFill>
                <a:schemeClr val="tx1"/>
              </a:solidFill>
            </a:endParaRPr>
          </a:p>
          <a:p>
            <a:pPr marL="285750" indent="-285750">
              <a:buClrTx/>
              <a:buFont typeface="Arial" panose="020B0604020202020204" pitchFamily="34" charset="0"/>
              <a:buChar char="•"/>
            </a:pPr>
            <a:r>
              <a:rPr lang="en-US" sz="1400" dirty="0">
                <a:solidFill>
                  <a:schemeClr val="tx1"/>
                </a:solidFill>
              </a:rPr>
              <a:t>The </a:t>
            </a:r>
            <a:r>
              <a:rPr lang="en-US" sz="1400" i="1" dirty="0">
                <a:solidFill>
                  <a:schemeClr val="tx1"/>
                </a:solidFill>
              </a:rPr>
              <a:t>power supply</a:t>
            </a:r>
            <a:r>
              <a:rPr lang="en-US" sz="1400" dirty="0">
                <a:solidFill>
                  <a:schemeClr val="tx1"/>
                </a:solidFill>
              </a:rPr>
              <a:t> supplies power for most of the components. </a:t>
            </a:r>
          </a:p>
          <a:p>
            <a:pPr marL="285750" indent="-285750">
              <a:buClrTx/>
              <a:buFont typeface="Arial" panose="020B0604020202020204" pitchFamily="34" charset="0"/>
              <a:buChar char="•"/>
            </a:pPr>
            <a:endParaRPr lang="en-US" sz="1400" dirty="0">
              <a:solidFill>
                <a:schemeClr val="tx1"/>
              </a:solidFill>
            </a:endParaRPr>
          </a:p>
          <a:p>
            <a:pPr marL="285750" indent="-285750">
              <a:buClrTx/>
              <a:buFont typeface="Arial" panose="020B0604020202020204" pitchFamily="34" charset="0"/>
              <a:buChar char="•"/>
            </a:pPr>
            <a:r>
              <a:rPr lang="en-US" sz="1400" dirty="0">
                <a:solidFill>
                  <a:schemeClr val="tx1"/>
                </a:solidFill>
              </a:rPr>
              <a:t>Various input devices (such as the keyboard) and output devices (such as the monitor) are attached through connectors at the rear of the case.</a:t>
            </a:r>
          </a:p>
        </p:txBody>
      </p:sp>
      <p:sp>
        <p:nvSpPr>
          <p:cNvPr id="4" name="Title 3"/>
          <p:cNvSpPr>
            <a:spLocks noGrp="1"/>
          </p:cNvSpPr>
          <p:nvPr>
            <p:ph type="title"/>
          </p:nvPr>
        </p:nvSpPr>
        <p:spPr>
          <a:xfrm>
            <a:off x="322656" y="163211"/>
            <a:ext cx="7449743" cy="457623"/>
          </a:xfrm>
        </p:spPr>
        <p:txBody>
          <a:bodyPr>
            <a:normAutofit/>
          </a:bodyPr>
          <a:lstStyle/>
          <a:p>
            <a:r>
              <a:rPr lang="en-US" dirty="0">
                <a:solidFill>
                  <a:schemeClr val="tx1"/>
                </a:solidFill>
              </a:rPr>
              <a:t>Components of a Computer Systems       ...</a:t>
            </a:r>
            <a:r>
              <a:rPr lang="en-US" dirty="0" err="1">
                <a:solidFill>
                  <a:schemeClr val="tx1"/>
                </a:solidFill>
              </a:rPr>
              <a:t>contd</a:t>
            </a:r>
            <a:endParaRPr lang="en-US" dirty="0">
              <a:solidFill>
                <a:schemeClr val="tx1"/>
              </a:solidFill>
            </a:endParaRPr>
          </a:p>
        </p:txBody>
      </p:sp>
    </p:spTree>
    <p:extLst>
      <p:ext uri="{BB962C8B-B14F-4D97-AF65-F5344CB8AC3E}">
        <p14:creationId xmlns:p14="http://schemas.microsoft.com/office/powerpoint/2010/main" val="33777953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2656" y="163211"/>
            <a:ext cx="7373543" cy="457623"/>
          </a:xfrm>
        </p:spPr>
        <p:txBody>
          <a:bodyPr>
            <a:normAutofit fontScale="90000"/>
          </a:bodyPr>
          <a:lstStyle/>
          <a:p>
            <a:r>
              <a:rPr lang="en-US" dirty="0">
                <a:solidFill>
                  <a:schemeClr val="tx1"/>
                </a:solidFill>
              </a:rPr>
              <a:t>Components of a Computer Systems           ...</a:t>
            </a:r>
            <a:r>
              <a:rPr lang="en-US" dirty="0" err="1">
                <a:solidFill>
                  <a:schemeClr val="tx1"/>
                </a:solidFill>
              </a:rPr>
              <a:t>contd</a:t>
            </a:r>
            <a:endParaRPr lang="en-US" dirty="0"/>
          </a:p>
        </p:txBody>
      </p:sp>
      <p:sp>
        <p:nvSpPr>
          <p:cNvPr id="5" name="Rectangle 4"/>
          <p:cNvSpPr/>
          <p:nvPr/>
        </p:nvSpPr>
        <p:spPr bwMode="auto">
          <a:xfrm>
            <a:off x="533400" y="1202531"/>
            <a:ext cx="8153400" cy="3352800"/>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214486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1_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mso-contentType ?>
<SharedContentType xmlns="Microsoft.SharePoint.Taxonomy.ContentTypeSync" SourceId="2427474e-60f8-4f75-abfc-98841d67cf98" ContentTypeId="0x01" PreviousValue="false"/>
</file>

<file path=customXml/itemProps1.xml><?xml version="1.0" encoding="utf-8"?>
<ds:datastoreItem xmlns:ds="http://schemas.openxmlformats.org/officeDocument/2006/customXml" ds:itemID="{8C0C91DD-A517-4699-A441-98C13FB81414}"/>
</file>

<file path=customXml/itemProps2.xml><?xml version="1.0" encoding="utf-8"?>
<ds:datastoreItem xmlns:ds="http://schemas.openxmlformats.org/officeDocument/2006/customXml" ds:itemID="{02B738BA-23A0-4225-94E2-B05A9FA03C46}"/>
</file>

<file path=customXml/itemProps3.xml><?xml version="1.0" encoding="utf-8"?>
<ds:datastoreItem xmlns:ds="http://schemas.openxmlformats.org/officeDocument/2006/customXml" ds:itemID="{4E4777DC-ABB7-403E-B52E-7439C453F900}"/>
</file>

<file path=customXml/itemProps4.xml><?xml version="1.0" encoding="utf-8"?>
<ds:datastoreItem xmlns:ds="http://schemas.openxmlformats.org/officeDocument/2006/customXml" ds:itemID="{E9D6874B-8920-43C0-B897-E3246C9E01E3}"/>
</file>

<file path=docProps/app.xml><?xml version="1.0" encoding="utf-8"?>
<Properties xmlns="http://schemas.openxmlformats.org/officeDocument/2006/extended-properties" xmlns:vt="http://schemas.openxmlformats.org/officeDocument/2006/docPropsVTypes">
  <Template/>
  <TotalTime>21164</TotalTime>
  <Words>4389</Words>
  <Application>Microsoft Office PowerPoint</Application>
  <PresentationFormat>Custom</PresentationFormat>
  <Paragraphs>588</Paragraphs>
  <Slides>77</Slides>
  <Notes>0</Notes>
  <HiddenSlides>2</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vt:i4>
      </vt:variant>
      <vt:variant>
        <vt:lpstr>Slide Titles</vt:lpstr>
      </vt:variant>
      <vt:variant>
        <vt:i4>77</vt:i4>
      </vt:variant>
    </vt:vector>
  </HeadingPairs>
  <TitlesOfParts>
    <vt:vector size="88" baseType="lpstr">
      <vt:lpstr>Arial</vt:lpstr>
      <vt:lpstr>Brush Script Std</vt:lpstr>
      <vt:lpstr>Calibri</vt:lpstr>
      <vt:lpstr>Courier New</vt:lpstr>
      <vt:lpstr>Helvetica Condensed</vt:lpstr>
      <vt:lpstr>HelveticaNeue Condensed</vt:lpstr>
      <vt:lpstr>Jokerman</vt:lpstr>
      <vt:lpstr>Times</vt:lpstr>
      <vt:lpstr>Wingdings</vt:lpstr>
      <vt:lpstr>1_Blank Presentation</vt:lpstr>
      <vt:lpstr>file:///D:\Lap1\Revamp\Introduction%20To%20Computer%20Science\gm\Process_Management-Follow%20the%20Leader.docx</vt:lpstr>
      <vt:lpstr>Operating Systems and Network Concepts          </vt:lpstr>
      <vt:lpstr>Course Objectives</vt:lpstr>
      <vt:lpstr>Session Plan</vt:lpstr>
      <vt:lpstr>Ice Breaker </vt:lpstr>
      <vt:lpstr>Introduction to Computer Systems </vt:lpstr>
      <vt:lpstr>Hardware and Software </vt:lpstr>
      <vt:lpstr>Components of a Computer Systems </vt:lpstr>
      <vt:lpstr>Components of a Computer Systems       ...contd</vt:lpstr>
      <vt:lpstr>Components of a Computer Systems           ...contd</vt:lpstr>
      <vt:lpstr>Components of a Computer Systems                    …contd</vt:lpstr>
      <vt:lpstr>How computer systems works?</vt:lpstr>
      <vt:lpstr>Just  A Minute(JAM)</vt:lpstr>
      <vt:lpstr>Processor </vt:lpstr>
      <vt:lpstr>Input and Output Devices</vt:lpstr>
      <vt:lpstr> Software </vt:lpstr>
      <vt:lpstr>Application and  System Software  Examples</vt:lpstr>
      <vt:lpstr>PowerPoint Presentation</vt:lpstr>
      <vt:lpstr>Operating System</vt:lpstr>
      <vt:lpstr>Processes &amp; Processes Management</vt:lpstr>
      <vt:lpstr>Processes Management</vt:lpstr>
      <vt:lpstr>Processes Management</vt:lpstr>
      <vt:lpstr>Processes States</vt:lpstr>
      <vt:lpstr>Processes States</vt:lpstr>
      <vt:lpstr>Gamification  on Process Management</vt:lpstr>
      <vt:lpstr>Memory Management </vt:lpstr>
      <vt:lpstr>Memory </vt:lpstr>
      <vt:lpstr>Main Memory </vt:lpstr>
      <vt:lpstr>Secondary Memory </vt:lpstr>
      <vt:lpstr>Primary  Vs Secondary Memory</vt:lpstr>
      <vt:lpstr>Primary Memory (Main Memory) </vt:lpstr>
      <vt:lpstr>Secondary Memory </vt:lpstr>
      <vt:lpstr>Stack and Heap</vt:lpstr>
      <vt:lpstr>Stack and Heap</vt:lpstr>
      <vt:lpstr>Cache Memory</vt:lpstr>
      <vt:lpstr>Cache Memory </vt:lpstr>
      <vt:lpstr>Advantages and Disadvantages of Cache Memory  </vt:lpstr>
      <vt:lpstr>Register </vt:lpstr>
      <vt:lpstr>Cache vs Register </vt:lpstr>
      <vt:lpstr>JAM</vt:lpstr>
      <vt:lpstr>JAM</vt:lpstr>
      <vt:lpstr>JAM</vt:lpstr>
      <vt:lpstr>Virtual Memory</vt:lpstr>
      <vt:lpstr>Memory Management</vt:lpstr>
      <vt:lpstr>JAM</vt:lpstr>
      <vt:lpstr>JAM</vt:lpstr>
      <vt:lpstr>Compiler and Interpreter </vt:lpstr>
      <vt:lpstr>Compiler and Interpreter                   ..contd </vt:lpstr>
      <vt:lpstr>Compiler and Interpreter                  …contd </vt:lpstr>
      <vt:lpstr>JAM</vt:lpstr>
      <vt:lpstr>JAM</vt:lpstr>
      <vt:lpstr>Computer Network </vt:lpstr>
      <vt:lpstr>Types of Networks</vt:lpstr>
      <vt:lpstr>Network Components </vt:lpstr>
      <vt:lpstr>Network Topology</vt:lpstr>
      <vt:lpstr>IP Address</vt:lpstr>
      <vt:lpstr>Classes of IP Networks</vt:lpstr>
      <vt:lpstr>Protocol</vt:lpstr>
      <vt:lpstr>Protocol  Examples</vt:lpstr>
      <vt:lpstr>Internet</vt:lpstr>
      <vt:lpstr>Uses Of Internet</vt:lpstr>
      <vt:lpstr>Uses Of Internet</vt:lpstr>
      <vt:lpstr>Intranet</vt:lpstr>
      <vt:lpstr>Internet Vs Intranet</vt:lpstr>
      <vt:lpstr>How  Data travels through Network ? </vt:lpstr>
      <vt:lpstr>System Computing</vt:lpstr>
      <vt:lpstr>Serial computing </vt:lpstr>
      <vt:lpstr>Parallel Computing:  </vt:lpstr>
      <vt:lpstr>Concurrent Computing </vt:lpstr>
      <vt:lpstr>Distributed Computing</vt:lpstr>
      <vt:lpstr>JAM</vt:lpstr>
      <vt:lpstr>Malicious code</vt:lpstr>
      <vt:lpstr>Virus</vt:lpstr>
      <vt:lpstr>Worms</vt:lpstr>
      <vt:lpstr>Trojan horse</vt:lpstr>
      <vt:lpstr>Antivirus </vt:lpstr>
      <vt:lpstr>How to prevent computers from different Malicious forms? </vt:lpstr>
      <vt:lpstr>PowerPoint Presentation</vt:lpstr>
    </vt:vector>
  </TitlesOfParts>
  <Company>Hexaware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dc:creator>
  <cp:lastModifiedBy>Muruganantham A</cp:lastModifiedBy>
  <cp:revision>330</cp:revision>
  <dcterms:created xsi:type="dcterms:W3CDTF">2008-10-21T17:48:31Z</dcterms:created>
  <dcterms:modified xsi:type="dcterms:W3CDTF">2019-07-10T08:28:29Z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