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jangofan.github.io/simple-selenium-builder-framework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ebuilder.github.io/se-builder/tools.html" Type="http://schemas.openxmlformats.org/officeDocument/2006/relationships/hyperlink" TargetMode="External" Id="rId4"/><Relationship Target="http://djangofan.github.io/simple-selenium-builder-framework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Selenium Builder Framework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94150" x="973450"/>
            <a:ext cy="3182399" cx="690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presented by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Jon Austen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Software Development Engineer in 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2400" lang="en"/>
              <a:t>@HealthSparq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>
                <a:solidFill>
                  <a:schemeClr val="accent4"/>
                </a:solidFill>
              </a:rPr>
              <a:t>https://github.com/djangofan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y="3009072" x="631900"/>
            <a:ext cy="1185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by Jon Austen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http://djangofan.github.io/simple-selenium-builder-framework/</a:t>
            </a:r>
          </a:p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y="1628275" x="631900"/>
            <a:ext cy="1274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700125" x="2089750"/>
            <a:ext cy="742500" cx="511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[show project documentation]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532451" x="395850"/>
            <a:ext cy="810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What is Selenium Builder?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1617649" x="685800"/>
            <a:ext cy="3099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'Selenium Builder'</a:t>
            </a:r>
            <a:r>
              <a:rPr sz="2400" lang="en">
                <a:solidFill>
                  <a:srgbClr val="FFFFFF"/>
                </a:solidFill>
              </a:rPr>
              <a:t> is a </a:t>
            </a:r>
            <a:r>
              <a:rPr b="1" sz="2400" lang="en">
                <a:solidFill>
                  <a:srgbClr val="FFFFFF"/>
                </a:solidFill>
              </a:rPr>
              <a:t>Firefox</a:t>
            </a:r>
            <a:r>
              <a:rPr sz="2400" lang="en">
                <a:solidFill>
                  <a:srgbClr val="FFFFFF"/>
                </a:solidFill>
              </a:rPr>
              <a:t> plugin developed by </a:t>
            </a:r>
            <a:r>
              <a:rPr b="1" sz="2400" lang="en">
                <a:solidFill>
                  <a:srgbClr val="FFFFFF"/>
                </a:solidFill>
              </a:rPr>
              <a:t>SauceLabs</a:t>
            </a:r>
            <a:r>
              <a:rPr sz="2400" lang="en">
                <a:solidFill>
                  <a:srgbClr val="FFFFFF"/>
                </a:solidFill>
              </a:rPr>
              <a:t> and given to the </a:t>
            </a:r>
            <a:r>
              <a:rPr b="1" sz="2400" lang="en">
                <a:solidFill>
                  <a:srgbClr val="FFFFFF"/>
                </a:solidFill>
              </a:rPr>
              <a:t>Selenium</a:t>
            </a:r>
            <a:r>
              <a:rPr sz="2400" lang="en">
                <a:solidFill>
                  <a:srgbClr val="FFFFFF"/>
                </a:solidFill>
              </a:rPr>
              <a:t> project for continued development.  It will eventually replace '</a:t>
            </a:r>
            <a:r>
              <a:rPr b="1" sz="2400" lang="en">
                <a:solidFill>
                  <a:srgbClr val="FFFFFF"/>
                </a:solidFill>
              </a:rPr>
              <a:t>Selenium IDE</a:t>
            </a:r>
            <a:r>
              <a:rPr sz="2400" lang="en">
                <a:solidFill>
                  <a:srgbClr val="FFFFFF"/>
                </a:solidFill>
              </a:rPr>
              <a:t>'.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http://sebuilder.github.io/se-builder/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Selenium Builder Framework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49775" x="912850"/>
            <a:ext cy="3455400" cx="699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Presented here: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❏"/>
            </a:pPr>
            <a:r>
              <a:rPr sz="2400" lang="en"/>
              <a:t>TestNG configuration &amp; reporting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❏"/>
            </a:pPr>
            <a:r>
              <a:rPr sz="2400" lang="en"/>
              <a:t>Maven configuration &amp; SureFire test runner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❏"/>
            </a:pPr>
            <a:r>
              <a:rPr sz="2400" lang="en"/>
              <a:t>Example of the 'Builder' design pattern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❏"/>
            </a:pPr>
            <a:r>
              <a:rPr sz="2400" lang="en"/>
              <a:t>SauceLabs usage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❏"/>
            </a:pPr>
            <a:r>
              <a:rPr sz="2400" lang="en"/>
              <a:t>Thoughts on Selenium test logging</a:t>
            </a:r>
          </a:p>
          <a:p>
            <a:pPr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26675" x="1814225"/>
            <a:ext cy="857400" cx="5059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 Project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Purpose: 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FF00"/>
                </a:solidFill>
              </a:rPr>
              <a:t>Selenium Builder records automated scripts.  Running a recorded script in the IDE is a manual run, one at a time.  To be truly automated, we need a wrapper to run them in a batch of many.   I wanted to see if that was possible.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The shared GitHub project is located here: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http://djangofan.github.io/simple-selenium-builder-framework/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The project is also linked here: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http://sebuilder.github.io/se-builder/tools.html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subTitle"/>
          </p:nvPr>
        </p:nvSpPr>
        <p:spPr>
          <a:xfrm>
            <a:off y="1241299" x="685800"/>
            <a:ext cy="3459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93C47D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93C47D"/>
                </a:solidFill>
              </a:rPr>
              <a:t>Start the Selenium Builder plugin from the Firefox </a:t>
            </a:r>
            <a:r>
              <a:rPr b="1" sz="2400" lang="en">
                <a:solidFill>
                  <a:srgbClr val="93C47D"/>
                </a:solidFill>
              </a:rPr>
              <a:t>Tools--&gt;Web Developer Tools</a:t>
            </a:r>
            <a:r>
              <a:rPr sz="2400" lang="en">
                <a:solidFill>
                  <a:srgbClr val="93C47D"/>
                </a:solidFill>
              </a:rPr>
              <a:t> menu.  It opens as a separate popup window.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93C47D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93C47D"/>
                </a:solidFill>
              </a:rPr>
              <a:t>Manually operate the browser while it is recording.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93C47D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93C47D"/>
                </a:solidFill>
              </a:rPr>
              <a:t>Stop the recording session.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93C47D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93C47D"/>
                </a:solidFill>
              </a:rPr>
              <a:t>Optionally playback the script in the current browser.</a:t>
            </a:r>
          </a:p>
          <a:p>
            <a:pPr algn="l" lvl="0" indent="-381000" marL="457200">
              <a:lnSpc>
                <a:spcPct val="115000"/>
              </a:lnSpc>
              <a:spcBef>
                <a:spcPts val="0"/>
              </a:spcBef>
              <a:buClr>
                <a:srgbClr val="93C47D"/>
              </a:buClr>
              <a:buSzPct val="100000"/>
              <a:buFont typeface="Arial"/>
              <a:buAutoNum type="arabicPeriod"/>
            </a:pPr>
            <a:r>
              <a:rPr sz="2400" lang="en">
                <a:solidFill>
                  <a:srgbClr val="93C47D"/>
                </a:solidFill>
              </a:rPr>
              <a:t>Export as a Java/TestNG formatted file.</a:t>
            </a:r>
          </a:p>
        </p:txBody>
      </p:sp>
      <p:sp>
        <p:nvSpPr>
          <p:cNvPr id="48" name="Shape 48"/>
          <p:cNvSpPr txBox="1"/>
          <p:nvPr>
            <p:ph type="ctrTitle"/>
          </p:nvPr>
        </p:nvSpPr>
        <p:spPr>
          <a:xfrm>
            <a:off y="361822" x="718800"/>
            <a:ext cy="8400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Using Record and Playback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subTitle"/>
          </p:nvPr>
        </p:nvSpPr>
        <p:spPr>
          <a:xfrm>
            <a:off y="859528" x="685800"/>
            <a:ext cy="3945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&lt;plugin&gt;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&lt;groupId&gt;org.apache.maven.plugins&lt;/groupId&gt;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&lt;artifactId&gt;maven-surefire-plugin&lt;/artifactId&gt;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&lt;version&gt;${maven.surefire.plugin.version}&lt;/version&gt;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&lt;configuration&gt;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        &lt;suiteXmlFiles&gt;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                &lt;suiteXmlFile&gt;src/test/resources/testng.xml&lt;/suiteXmlFile&gt;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        &lt;/suiteXmlFiles&gt;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        &lt;testFailureIgnore&gt;true&lt;/testFailureIgnore&gt;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4"/>
                </a:solidFill>
              </a:rPr>
              <a:t>         &lt;/configuration&gt;</a:t>
            </a:r>
          </a:p>
          <a:p>
            <a:pPr algn="l">
              <a:spcBef>
                <a:spcPts val="0"/>
              </a:spcBef>
              <a:buNone/>
            </a:pPr>
            <a:r>
              <a:rPr sz="1800" lang="en">
                <a:solidFill>
                  <a:schemeClr val="accent4"/>
                </a:solidFill>
              </a:rPr>
              <a:t>&lt;/plugin&gt;</a:t>
            </a:r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y="226774" x="685800"/>
            <a:ext cy="591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Maven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y="849124" x="685800"/>
            <a:ext cy="3945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&lt;suite name="Builder Test Suite" verbose="5" parallel="classes" thread-count="5"&gt;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&lt;parameter name="browser" value="</a:t>
            </a:r>
            <a:r>
              <a:rPr sz="12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saucefirefox</a:t>
            </a: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200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&lt;parameter name="sauceUser" value="austenjt"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&lt;parameter name="sauceKey" value="0000000-2a40-486b-98de-38ff7e13d6fc"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&lt;parameter name="hubUrl" value="ondemand.saucelabs.com:80/wd/hub"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200" lang="en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&lt;listeners&gt;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	 &lt;listener class-name="qa.se.builder.CustomReport"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&lt;/listeners&gt;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&lt;test name="Main Test Set"&gt;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	 &lt;packages&gt;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		 &lt;package name="</a:t>
            </a:r>
            <a:r>
              <a:rPr sz="12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qa.se.builder.tests</a:t>
            </a: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	 &lt;/packages&gt;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&lt;/test&gt;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2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&lt;suite-files&gt;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	 &lt;suite-file path="./suite1.xml"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	 &lt;suite-file path="./suite2.xml" /&gt;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&lt;/suite-files&gt;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12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&lt;/suite&gt;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y="248524" x="644375"/>
            <a:ext cy="600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TestNG config -</a:t>
            </a:r>
            <a:r>
              <a:rPr sz="3000" lang="en">
                <a:solidFill>
                  <a:schemeClr val="accent1"/>
                </a:solidFill>
              </a:rPr>
              <a:t> testng.xml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y="1419574" x="685800"/>
            <a:ext cy="33540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public class SearchPage </a:t>
            </a:r>
            <a:r>
              <a:rPr sz="1000"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extends TestBase</a:t>
            </a: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private By firstH2Element = By.xpath( ".//*[@id='resultTable']/div[1]/div/div[2]/div/div/h2" );	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@Test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sz="1000"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testSearchPage()</a:t>
            </a: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	  </a:t>
            </a: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testLog( "Start of 'SearchPage' test." 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	  wd.get("http://my.search.page.com/");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wd.findElement(By.id("address")).click();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wd.findElement(By.id("address")).sendKeys("Phoenix, AZ");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wd.findElement(By.name("Keyword")).click();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wd.findElement(By.name("Keyword")).sendKeys("Zoos");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wd.findElement(By.id("search-button")).click();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Assert.assertTrue( wd.findElement( firstH2Element ).getText().startsWith("Results Found" ), 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		"Failed to find search results text in first search result item." );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}    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y="289198" x="685800"/>
            <a:ext cy="9653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test class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URLs of some examples provided...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1.  http://www.dogpile.com/ - </a:t>
            </a:r>
            <a:r>
              <a:rPr sz="1800" lang="en">
                <a:solidFill>
                  <a:schemeClr val="accent4"/>
                </a:solidFill>
              </a:rPr>
              <a:t>Dogpile Search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2.  http://www.google.com/elections/ed/us/  -  </a:t>
            </a:r>
            <a:r>
              <a:rPr sz="1800" lang="en">
                <a:solidFill>
                  <a:schemeClr val="accent4"/>
                </a:solidFill>
              </a:rPr>
              <a:t>Google Elections Search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3.  http://search.maven.org/ - </a:t>
            </a:r>
            <a:r>
              <a:rPr sz="1800" lang="en">
                <a:solidFill>
                  <a:schemeClr val="accent4"/>
                </a:solidFill>
              </a:rPr>
              <a:t>Maven Search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4.  http://en.wikipedia.org/  -  </a:t>
            </a:r>
            <a:r>
              <a:rPr sz="1800" lang="en">
                <a:solidFill>
                  <a:schemeClr val="accent4"/>
                </a:solidFill>
              </a:rPr>
              <a:t>Wikipedia Search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