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IBM Plex Sans Condensed Bold" charset="1" panose="020B0806050203000203"/>
      <p:regular r:id="rId17"/>
    </p:embeddedFont>
    <p:embeddedFont>
      <p:font typeface="IBM Plex Sans Bold" charset="1" panose="020B0803050203000203"/>
      <p:regular r:id="rId18"/>
    </p:embeddedFont>
    <p:embeddedFont>
      <p:font typeface="IBM Plex Sans Italics" charset="1" panose="020B0503050203000203"/>
      <p:regular r:id="rId19"/>
    </p:embeddedFont>
    <p:embeddedFont>
      <p:font typeface="IBM Plex Sans" charset="1" panose="020B0503050203000203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5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675916" y="1738146"/>
            <a:ext cx="6998489" cy="6810707"/>
          </a:xfrm>
          <a:custGeom>
            <a:avLst/>
            <a:gdLst/>
            <a:ahLst/>
            <a:cxnLst/>
            <a:rect r="r" b="b" t="t" l="l"/>
            <a:pathLst>
              <a:path h="6810707" w="6998489">
                <a:moveTo>
                  <a:pt x="0" y="0"/>
                </a:moveTo>
                <a:lnTo>
                  <a:pt x="6998489" y="0"/>
                </a:lnTo>
                <a:lnTo>
                  <a:pt x="6998489" y="6810708"/>
                </a:lnTo>
                <a:lnTo>
                  <a:pt x="0" y="6810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028700" y="7515322"/>
            <a:ext cx="816992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613595" y="1853114"/>
            <a:ext cx="7585031" cy="463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82"/>
              </a:lnSpc>
            </a:pPr>
            <a:r>
              <a:rPr lang="en-US" sz="8182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EMPOWERING STUDENTS. TRANSFORMING</a:t>
            </a:r>
            <a:r>
              <a:rPr lang="en-US" sz="8182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 CAREERS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2645" y="6594839"/>
            <a:ext cx="7585031" cy="877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ProgMaster</a:t>
            </a:r>
            <a:r>
              <a:rPr lang="en-US" sz="253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Pvt Ltd – Training &amp; Placement Division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13595" y="7943705"/>
            <a:ext cx="6297513" cy="40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4" i="true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From Basics to Dream Jobs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10025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5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4013" y="834638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1028700" y="7515322"/>
            <a:ext cx="81153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9153525" y="1028700"/>
            <a:ext cx="0" cy="822960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734550" y="4435467"/>
            <a:ext cx="383395" cy="383395"/>
          </a:xfrm>
          <a:custGeom>
            <a:avLst/>
            <a:gdLst/>
            <a:ahLst/>
            <a:cxnLst/>
            <a:rect r="r" b="b" t="t" l="l"/>
            <a:pathLst>
              <a:path h="383395" w="383395">
                <a:moveTo>
                  <a:pt x="0" y="0"/>
                </a:moveTo>
                <a:lnTo>
                  <a:pt x="383395" y="0"/>
                </a:lnTo>
                <a:lnTo>
                  <a:pt x="383395" y="383395"/>
                </a:lnTo>
                <a:lnTo>
                  <a:pt x="0" y="383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34550" y="5869772"/>
            <a:ext cx="383395" cy="383395"/>
          </a:xfrm>
          <a:custGeom>
            <a:avLst/>
            <a:gdLst/>
            <a:ahLst/>
            <a:cxnLst/>
            <a:rect r="r" b="b" t="t" l="l"/>
            <a:pathLst>
              <a:path h="383395" w="383395">
                <a:moveTo>
                  <a:pt x="0" y="0"/>
                </a:moveTo>
                <a:lnTo>
                  <a:pt x="383395" y="0"/>
                </a:lnTo>
                <a:lnTo>
                  <a:pt x="383395" y="383394"/>
                </a:lnTo>
                <a:lnTo>
                  <a:pt x="0" y="383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34550" y="5153002"/>
            <a:ext cx="383395" cy="383395"/>
          </a:xfrm>
          <a:custGeom>
            <a:avLst/>
            <a:gdLst/>
            <a:ahLst/>
            <a:cxnLst/>
            <a:rect r="r" b="b" t="t" l="l"/>
            <a:pathLst>
              <a:path h="383395" w="383395">
                <a:moveTo>
                  <a:pt x="0" y="0"/>
                </a:moveTo>
                <a:lnTo>
                  <a:pt x="383395" y="0"/>
                </a:lnTo>
                <a:lnTo>
                  <a:pt x="383395" y="383395"/>
                </a:lnTo>
                <a:lnTo>
                  <a:pt x="0" y="3833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734550" y="6586541"/>
            <a:ext cx="383395" cy="383395"/>
          </a:xfrm>
          <a:custGeom>
            <a:avLst/>
            <a:gdLst/>
            <a:ahLst/>
            <a:cxnLst/>
            <a:rect r="r" b="b" t="t" l="l"/>
            <a:pathLst>
              <a:path h="383395" w="383395">
                <a:moveTo>
                  <a:pt x="0" y="0"/>
                </a:moveTo>
                <a:lnTo>
                  <a:pt x="383395" y="0"/>
                </a:lnTo>
                <a:lnTo>
                  <a:pt x="383395" y="383395"/>
                </a:lnTo>
                <a:lnTo>
                  <a:pt x="0" y="3833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04070" y="2134518"/>
            <a:ext cx="6968430" cy="435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13"/>
              </a:lnSpc>
            </a:pPr>
            <a:r>
              <a:rPr lang="en-US" sz="10281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THANK YOU FOR YOUR TIME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4070" y="8162780"/>
            <a:ext cx="6297513" cy="40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3"/>
              </a:lnSpc>
            </a:pPr>
            <a:r>
              <a:rPr lang="en-US" sz="2374" i="true">
                <a:solidFill>
                  <a:srgbClr val="000000"/>
                </a:solidFill>
                <a:latin typeface="IBM Plex Sans Italics"/>
                <a:ea typeface="IBM Plex Sans Italics"/>
                <a:cs typeface="IBM Plex Sans Italics"/>
                <a:sym typeface="IBM Plex Sans Italics"/>
              </a:rPr>
              <a:t>Presented by PROGMASTER PVT LTD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34550" y="2676495"/>
            <a:ext cx="6955182" cy="1283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6"/>
              </a:lnSpc>
            </a:pPr>
            <a:r>
              <a:rPr lang="en-US" sz="8952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CONTACT US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57100" y="4378317"/>
            <a:ext cx="4140528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tech@progmaster.in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57100" y="5095852"/>
            <a:ext cx="4140528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progmaster.in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357100" y="5812622"/>
            <a:ext cx="4140528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+91 7993854229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57100" y="6529391"/>
            <a:ext cx="4140528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@progmaster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3500"/>
            <a:ext cx="18288000" cy="5143500"/>
            <a:chOff x="0" y="0"/>
            <a:chExt cx="4816593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4667"/>
            </a:xfrm>
            <a:custGeom>
              <a:avLst/>
              <a:gdLst/>
              <a:ahLst/>
              <a:cxnLst/>
              <a:rect r="r" b="b" t="t" l="l"/>
              <a:pathLst>
                <a:path h="13546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0135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9525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9674718" y="2145625"/>
            <a:ext cx="7001407" cy="5995750"/>
          </a:xfrm>
          <a:custGeom>
            <a:avLst/>
            <a:gdLst/>
            <a:ahLst/>
            <a:cxnLst/>
            <a:rect r="r" b="b" t="t" l="l"/>
            <a:pathLst>
              <a:path h="5995750" w="7001407">
                <a:moveTo>
                  <a:pt x="7001407" y="0"/>
                </a:moveTo>
                <a:lnTo>
                  <a:pt x="0" y="0"/>
                </a:lnTo>
                <a:lnTo>
                  <a:pt x="0" y="5995750"/>
                </a:lnTo>
                <a:lnTo>
                  <a:pt x="7001407" y="5995750"/>
                </a:lnTo>
                <a:lnTo>
                  <a:pt x="70014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58969" y="1779863"/>
            <a:ext cx="7585031" cy="2540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6"/>
              </a:lnSpc>
            </a:pPr>
            <a:r>
              <a:rPr lang="en-US" sz="8952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INTRODUCING PROGMASTER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1875" y="5016905"/>
            <a:ext cx="7585031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3"/>
              </a:lnSpc>
            </a:pPr>
            <a:r>
              <a:rPr lang="en-US" sz="253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Building Career</a:t>
            </a:r>
            <a:r>
              <a:rPr lang="en-US" sz="253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 from the Ground 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1875" y="5679971"/>
            <a:ext cx="9162528" cy="1365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3696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We believe every student deserves a chance to shine.</a:t>
            </a:r>
          </a:p>
          <a:p>
            <a:pPr algn="just" marL="453390" indent="-226695" lvl="1">
              <a:lnSpc>
                <a:spcPts val="3696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Over </a:t>
            </a:r>
            <a:r>
              <a:rPr lang="en-US" b="true" sz="2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3240+ </a:t>
            </a: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learners trained across India in from Jan 2025 - Oct 2025.</a:t>
            </a:r>
          </a:p>
          <a:p>
            <a:pPr algn="just" marL="453390" indent="-226695" lvl="1">
              <a:lnSpc>
                <a:spcPts val="3696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Focused on </a:t>
            </a:r>
            <a:r>
              <a:rPr lang="en-US" b="true" sz="2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training + lifetime placement support.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0234" y="1028700"/>
            <a:ext cx="6643532" cy="8229600"/>
          </a:xfrm>
          <a:custGeom>
            <a:avLst/>
            <a:gdLst/>
            <a:ahLst/>
            <a:cxnLst/>
            <a:rect r="r" b="b" t="t" l="l"/>
            <a:pathLst>
              <a:path h="8229600" w="6643532">
                <a:moveTo>
                  <a:pt x="0" y="0"/>
                </a:moveTo>
                <a:lnTo>
                  <a:pt x="6643532" y="0"/>
                </a:lnTo>
                <a:lnTo>
                  <a:pt x="66435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75866" y="8763089"/>
            <a:ext cx="651593" cy="495211"/>
          </a:xfrm>
          <a:custGeom>
            <a:avLst/>
            <a:gdLst/>
            <a:ahLst/>
            <a:cxnLst/>
            <a:rect r="r" b="b" t="t" l="l"/>
            <a:pathLst>
              <a:path h="495211" w="651593">
                <a:moveTo>
                  <a:pt x="0" y="0"/>
                </a:moveTo>
                <a:lnTo>
                  <a:pt x="651593" y="0"/>
                </a:lnTo>
                <a:lnTo>
                  <a:pt x="651593" y="495211"/>
                </a:lnTo>
                <a:lnTo>
                  <a:pt x="0" y="495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75866" y="1312926"/>
            <a:ext cx="7083434" cy="3798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6"/>
              </a:lnSpc>
            </a:pPr>
            <a:r>
              <a:rPr lang="en-US" sz="8952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WHY CAREER TRAINING MATTERS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75866" y="8131673"/>
            <a:ext cx="7083434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3"/>
              </a:lnSpc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Quote: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67491" y="8742471"/>
            <a:ext cx="5552494" cy="43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6"/>
              </a:lnSpc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“Skill is the new degree.” – ProgMaster Vision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75866" y="5419964"/>
            <a:ext cx="7083434" cy="223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384" indent="-273192" lvl="1">
              <a:lnSpc>
                <a:spcPts val="3543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Bridges gap between college education &amp; industry expectations.</a:t>
            </a:r>
          </a:p>
          <a:p>
            <a:pPr algn="l" marL="546384" indent="-273192" lvl="1">
              <a:lnSpc>
                <a:spcPts val="3543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-US" sz="253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reates job-ready candidates for top</a:t>
            </a:r>
            <a:r>
              <a:rPr lang="en-US" sz="253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MNCs.</a:t>
            </a:r>
          </a:p>
          <a:p>
            <a:pPr algn="l" marL="546384" indent="-273192" lvl="1">
              <a:lnSpc>
                <a:spcPts val="3543"/>
              </a:lnSpc>
              <a:buFont typeface="Arial"/>
              <a:buChar char="•"/>
            </a:pPr>
            <a:r>
              <a:rPr lang="en-US" sz="253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Boosts confidence, communication &amp; employability.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676996"/>
            <a:chOff x="0" y="0"/>
            <a:chExt cx="4816593" cy="12318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31801"/>
            </a:xfrm>
            <a:custGeom>
              <a:avLst/>
              <a:gdLst/>
              <a:ahLst/>
              <a:cxnLst/>
              <a:rect r="r" b="b" t="t" l="l"/>
              <a:pathLst>
                <a:path h="12318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31801"/>
                  </a:lnTo>
                  <a:lnTo>
                    <a:pt x="0" y="1231801"/>
                  </a:lnTo>
                  <a:close/>
                </a:path>
              </a:pathLst>
            </a:custGeom>
            <a:solidFill>
              <a:srgbClr val="0135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269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78889" y="1104900"/>
            <a:ext cx="14076827" cy="2540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6"/>
              </a:lnSpc>
            </a:pPr>
            <a:r>
              <a:rPr lang="en-US" b="true" sz="8952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 OUR TRAINING </a:t>
            </a:r>
          </a:p>
          <a:p>
            <a:pPr algn="ctr">
              <a:lnSpc>
                <a:spcPts val="9936"/>
              </a:lnSpc>
            </a:pPr>
            <a:r>
              <a:rPr lang="en-US" b="true" sz="8952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PROCESS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26698" y="3750455"/>
            <a:ext cx="18288000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  <a:spcBef>
                <a:spcPct val="0"/>
              </a:spcBef>
            </a:pPr>
            <a:r>
              <a:rPr lang="en-US" b="true" sz="253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Learn. Practice. Get Placed.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9173" y="5600811"/>
            <a:ext cx="6714827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  <a:spcBef>
                <a:spcPct val="0"/>
              </a:spcBef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Basics to advanced coding &amp; technical skills.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52583" y="5600811"/>
            <a:ext cx="5138142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  <a:spcBef>
                <a:spcPct val="0"/>
              </a:spcBef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Real-time projects &amp; case studies.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9173" y="6658936"/>
            <a:ext cx="4953992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  <a:spcBef>
                <a:spcPct val="0"/>
              </a:spcBef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Soft skills &amp; resume preparation.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52583" y="6658936"/>
            <a:ext cx="6198096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  <a:spcBef>
                <a:spcPct val="0"/>
              </a:spcBef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Mock interviews with MNC professionals.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45645" y="7929504"/>
            <a:ext cx="15308057" cy="1688430"/>
          </a:xfrm>
          <a:custGeom>
            <a:avLst/>
            <a:gdLst/>
            <a:ahLst/>
            <a:cxnLst/>
            <a:rect r="r" b="b" t="t" l="l"/>
            <a:pathLst>
              <a:path h="1688430" w="15308057">
                <a:moveTo>
                  <a:pt x="0" y="0"/>
                </a:moveTo>
                <a:lnTo>
                  <a:pt x="15308057" y="0"/>
                </a:lnTo>
                <a:lnTo>
                  <a:pt x="15308057" y="1688430"/>
                </a:lnTo>
                <a:lnTo>
                  <a:pt x="0" y="1688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7169" r="0" b="-20055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886083"/>
            <a:ext cx="3026373" cy="3610321"/>
            <a:chOff x="0" y="0"/>
            <a:chExt cx="797069" cy="950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7069" cy="950867"/>
            </a:xfrm>
            <a:custGeom>
              <a:avLst/>
              <a:gdLst/>
              <a:ahLst/>
              <a:cxnLst/>
              <a:rect r="r" b="b" t="t" l="l"/>
              <a:pathLst>
                <a:path h="950867" w="797069">
                  <a:moveTo>
                    <a:pt x="35814" y="0"/>
                  </a:moveTo>
                  <a:lnTo>
                    <a:pt x="761255" y="0"/>
                  </a:lnTo>
                  <a:cubicBezTo>
                    <a:pt x="770754" y="0"/>
                    <a:pt x="779863" y="3773"/>
                    <a:pt x="786580" y="10490"/>
                  </a:cubicBezTo>
                  <a:cubicBezTo>
                    <a:pt x="793296" y="17206"/>
                    <a:pt x="797069" y="26316"/>
                    <a:pt x="797069" y="35814"/>
                  </a:cubicBezTo>
                  <a:lnTo>
                    <a:pt x="797069" y="915052"/>
                  </a:lnTo>
                  <a:cubicBezTo>
                    <a:pt x="797069" y="934832"/>
                    <a:pt x="781035" y="950867"/>
                    <a:pt x="761255" y="950867"/>
                  </a:cubicBezTo>
                  <a:lnTo>
                    <a:pt x="35814" y="950867"/>
                  </a:lnTo>
                  <a:cubicBezTo>
                    <a:pt x="16035" y="950867"/>
                    <a:pt x="0" y="934832"/>
                    <a:pt x="0" y="915052"/>
                  </a:cubicBezTo>
                  <a:lnTo>
                    <a:pt x="0" y="35814"/>
                  </a:lnTo>
                  <a:cubicBezTo>
                    <a:pt x="0" y="16035"/>
                    <a:pt x="16035" y="0"/>
                    <a:pt x="358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135A8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97069" cy="1008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30068" y="4886083"/>
            <a:ext cx="3026373" cy="3610321"/>
            <a:chOff x="0" y="0"/>
            <a:chExt cx="797069" cy="9508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7069" cy="950867"/>
            </a:xfrm>
            <a:custGeom>
              <a:avLst/>
              <a:gdLst/>
              <a:ahLst/>
              <a:cxnLst/>
              <a:rect r="r" b="b" t="t" l="l"/>
              <a:pathLst>
                <a:path h="950867" w="797069">
                  <a:moveTo>
                    <a:pt x="35814" y="0"/>
                  </a:moveTo>
                  <a:lnTo>
                    <a:pt x="761255" y="0"/>
                  </a:lnTo>
                  <a:cubicBezTo>
                    <a:pt x="770754" y="0"/>
                    <a:pt x="779863" y="3773"/>
                    <a:pt x="786580" y="10490"/>
                  </a:cubicBezTo>
                  <a:cubicBezTo>
                    <a:pt x="793296" y="17206"/>
                    <a:pt x="797069" y="26316"/>
                    <a:pt x="797069" y="35814"/>
                  </a:cubicBezTo>
                  <a:lnTo>
                    <a:pt x="797069" y="915052"/>
                  </a:lnTo>
                  <a:cubicBezTo>
                    <a:pt x="797069" y="934832"/>
                    <a:pt x="781035" y="950867"/>
                    <a:pt x="761255" y="950867"/>
                  </a:cubicBezTo>
                  <a:lnTo>
                    <a:pt x="35814" y="950867"/>
                  </a:lnTo>
                  <a:cubicBezTo>
                    <a:pt x="16035" y="950867"/>
                    <a:pt x="0" y="934832"/>
                    <a:pt x="0" y="915052"/>
                  </a:cubicBezTo>
                  <a:lnTo>
                    <a:pt x="0" y="35814"/>
                  </a:lnTo>
                  <a:cubicBezTo>
                    <a:pt x="0" y="16035"/>
                    <a:pt x="16035" y="0"/>
                    <a:pt x="358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135A8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797069" cy="1008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330476" y="4886083"/>
            <a:ext cx="3026373" cy="3610321"/>
            <a:chOff x="0" y="0"/>
            <a:chExt cx="797069" cy="9508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7069" cy="950867"/>
            </a:xfrm>
            <a:custGeom>
              <a:avLst/>
              <a:gdLst/>
              <a:ahLst/>
              <a:cxnLst/>
              <a:rect r="r" b="b" t="t" l="l"/>
              <a:pathLst>
                <a:path h="950867" w="797069">
                  <a:moveTo>
                    <a:pt x="35814" y="0"/>
                  </a:moveTo>
                  <a:lnTo>
                    <a:pt x="761255" y="0"/>
                  </a:lnTo>
                  <a:cubicBezTo>
                    <a:pt x="770754" y="0"/>
                    <a:pt x="779863" y="3773"/>
                    <a:pt x="786580" y="10490"/>
                  </a:cubicBezTo>
                  <a:cubicBezTo>
                    <a:pt x="793296" y="17206"/>
                    <a:pt x="797069" y="26316"/>
                    <a:pt x="797069" y="35814"/>
                  </a:cubicBezTo>
                  <a:lnTo>
                    <a:pt x="797069" y="915052"/>
                  </a:lnTo>
                  <a:cubicBezTo>
                    <a:pt x="797069" y="934832"/>
                    <a:pt x="781035" y="950867"/>
                    <a:pt x="761255" y="950867"/>
                  </a:cubicBezTo>
                  <a:lnTo>
                    <a:pt x="35814" y="950867"/>
                  </a:lnTo>
                  <a:cubicBezTo>
                    <a:pt x="16035" y="950867"/>
                    <a:pt x="0" y="934832"/>
                    <a:pt x="0" y="915052"/>
                  </a:cubicBezTo>
                  <a:lnTo>
                    <a:pt x="0" y="35814"/>
                  </a:lnTo>
                  <a:cubicBezTo>
                    <a:pt x="0" y="16035"/>
                    <a:pt x="16035" y="0"/>
                    <a:pt x="358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135A8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797069" cy="1008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31497" y="4886083"/>
            <a:ext cx="3026373" cy="3610321"/>
            <a:chOff x="0" y="0"/>
            <a:chExt cx="797069" cy="9508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7069" cy="950867"/>
            </a:xfrm>
            <a:custGeom>
              <a:avLst/>
              <a:gdLst/>
              <a:ahLst/>
              <a:cxnLst/>
              <a:rect r="r" b="b" t="t" l="l"/>
              <a:pathLst>
                <a:path h="950867" w="797069">
                  <a:moveTo>
                    <a:pt x="35814" y="0"/>
                  </a:moveTo>
                  <a:lnTo>
                    <a:pt x="761255" y="0"/>
                  </a:lnTo>
                  <a:cubicBezTo>
                    <a:pt x="770754" y="0"/>
                    <a:pt x="779863" y="3773"/>
                    <a:pt x="786580" y="10490"/>
                  </a:cubicBezTo>
                  <a:cubicBezTo>
                    <a:pt x="793296" y="17206"/>
                    <a:pt x="797069" y="26316"/>
                    <a:pt x="797069" y="35814"/>
                  </a:cubicBezTo>
                  <a:lnTo>
                    <a:pt x="797069" y="915052"/>
                  </a:lnTo>
                  <a:cubicBezTo>
                    <a:pt x="797069" y="934832"/>
                    <a:pt x="781035" y="950867"/>
                    <a:pt x="761255" y="950867"/>
                  </a:cubicBezTo>
                  <a:lnTo>
                    <a:pt x="35814" y="950867"/>
                  </a:lnTo>
                  <a:cubicBezTo>
                    <a:pt x="16035" y="950867"/>
                    <a:pt x="0" y="934832"/>
                    <a:pt x="0" y="915052"/>
                  </a:cubicBezTo>
                  <a:lnTo>
                    <a:pt x="0" y="35814"/>
                  </a:lnTo>
                  <a:cubicBezTo>
                    <a:pt x="0" y="16035"/>
                    <a:pt x="16035" y="0"/>
                    <a:pt x="358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135A8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797069" cy="1008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232927" y="4886083"/>
            <a:ext cx="3026373" cy="3610321"/>
            <a:chOff x="0" y="0"/>
            <a:chExt cx="797069" cy="9508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97069" cy="950867"/>
            </a:xfrm>
            <a:custGeom>
              <a:avLst/>
              <a:gdLst/>
              <a:ahLst/>
              <a:cxnLst/>
              <a:rect r="r" b="b" t="t" l="l"/>
              <a:pathLst>
                <a:path h="950867" w="797069">
                  <a:moveTo>
                    <a:pt x="35814" y="0"/>
                  </a:moveTo>
                  <a:lnTo>
                    <a:pt x="761255" y="0"/>
                  </a:lnTo>
                  <a:cubicBezTo>
                    <a:pt x="770754" y="0"/>
                    <a:pt x="779863" y="3773"/>
                    <a:pt x="786580" y="10490"/>
                  </a:cubicBezTo>
                  <a:cubicBezTo>
                    <a:pt x="793296" y="17206"/>
                    <a:pt x="797069" y="26316"/>
                    <a:pt x="797069" y="35814"/>
                  </a:cubicBezTo>
                  <a:lnTo>
                    <a:pt x="797069" y="915052"/>
                  </a:lnTo>
                  <a:cubicBezTo>
                    <a:pt x="797069" y="934832"/>
                    <a:pt x="781035" y="950867"/>
                    <a:pt x="761255" y="950867"/>
                  </a:cubicBezTo>
                  <a:lnTo>
                    <a:pt x="35814" y="950867"/>
                  </a:lnTo>
                  <a:cubicBezTo>
                    <a:pt x="16035" y="950867"/>
                    <a:pt x="0" y="934832"/>
                    <a:pt x="0" y="915052"/>
                  </a:cubicBezTo>
                  <a:lnTo>
                    <a:pt x="0" y="35814"/>
                  </a:lnTo>
                  <a:cubicBezTo>
                    <a:pt x="0" y="16035"/>
                    <a:pt x="16035" y="0"/>
                    <a:pt x="358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135A8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797069" cy="1008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976516" y="5295969"/>
            <a:ext cx="998932" cy="1050502"/>
          </a:xfrm>
          <a:custGeom>
            <a:avLst/>
            <a:gdLst/>
            <a:ahLst/>
            <a:cxnLst/>
            <a:rect r="r" b="b" t="t" l="l"/>
            <a:pathLst>
              <a:path h="1050502" w="998932">
                <a:moveTo>
                  <a:pt x="0" y="0"/>
                </a:moveTo>
                <a:lnTo>
                  <a:pt x="998932" y="0"/>
                </a:lnTo>
                <a:lnTo>
                  <a:pt x="998932" y="1050502"/>
                </a:lnTo>
                <a:lnTo>
                  <a:pt x="0" y="1050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617457" y="5295969"/>
            <a:ext cx="1050502" cy="1050502"/>
          </a:xfrm>
          <a:custGeom>
            <a:avLst/>
            <a:gdLst/>
            <a:ahLst/>
            <a:cxnLst/>
            <a:rect r="r" b="b" t="t" l="l"/>
            <a:pathLst>
              <a:path h="1050502" w="1050502">
                <a:moveTo>
                  <a:pt x="0" y="0"/>
                </a:moveTo>
                <a:lnTo>
                  <a:pt x="1050502" y="0"/>
                </a:lnTo>
                <a:lnTo>
                  <a:pt x="1050502" y="1050502"/>
                </a:lnTo>
                <a:lnTo>
                  <a:pt x="0" y="1050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978643" y="5295969"/>
            <a:ext cx="932081" cy="1050502"/>
          </a:xfrm>
          <a:custGeom>
            <a:avLst/>
            <a:gdLst/>
            <a:ahLst/>
            <a:cxnLst/>
            <a:rect r="r" b="b" t="t" l="l"/>
            <a:pathLst>
              <a:path h="1050502" w="932081">
                <a:moveTo>
                  <a:pt x="0" y="0"/>
                </a:moveTo>
                <a:lnTo>
                  <a:pt x="932081" y="0"/>
                </a:lnTo>
                <a:lnTo>
                  <a:pt x="932081" y="1050502"/>
                </a:lnTo>
                <a:lnTo>
                  <a:pt x="0" y="1050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311152" y="5295969"/>
            <a:ext cx="1065021" cy="1050502"/>
          </a:xfrm>
          <a:custGeom>
            <a:avLst/>
            <a:gdLst/>
            <a:ahLst/>
            <a:cxnLst/>
            <a:rect r="r" b="b" t="t" l="l"/>
            <a:pathLst>
              <a:path h="1050502" w="1065021">
                <a:moveTo>
                  <a:pt x="0" y="0"/>
                </a:moveTo>
                <a:lnTo>
                  <a:pt x="1065020" y="0"/>
                </a:lnTo>
                <a:lnTo>
                  <a:pt x="1065020" y="1050502"/>
                </a:lnTo>
                <a:lnTo>
                  <a:pt x="0" y="10505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15070" y="5295969"/>
            <a:ext cx="1062088" cy="1050502"/>
          </a:xfrm>
          <a:custGeom>
            <a:avLst/>
            <a:gdLst/>
            <a:ahLst/>
            <a:cxnLst/>
            <a:rect r="r" b="b" t="t" l="l"/>
            <a:pathLst>
              <a:path h="1050502" w="1062088">
                <a:moveTo>
                  <a:pt x="0" y="0"/>
                </a:moveTo>
                <a:lnTo>
                  <a:pt x="1062088" y="0"/>
                </a:lnTo>
                <a:lnTo>
                  <a:pt x="1062088" y="1050502"/>
                </a:lnTo>
                <a:lnTo>
                  <a:pt x="0" y="10505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155774" y="1866796"/>
            <a:ext cx="11976452" cy="2540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6"/>
              </a:lnSpc>
            </a:pPr>
            <a:r>
              <a:rPr lang="en-US" b="true" sz="8952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THE 5 PILLARS OF SERVICE EXCELLENCE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13410" y="6619865"/>
            <a:ext cx="2456952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Empathy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615186" y="6619865"/>
            <a:ext cx="2456952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Professionalism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915324" y="6619865"/>
            <a:ext cx="2456952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Responsiveness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216754" y="6619865"/>
            <a:ext cx="2456952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Ownership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18183" y="6619865"/>
            <a:ext cx="2456952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Consistency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3410" y="7188119"/>
            <a:ext cx="2456952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Truly understand the customer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14094" y="7188119"/>
            <a:ext cx="2456952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Be respectful and knowledgeable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914232" y="7188119"/>
            <a:ext cx="2456952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 quickly and efficiently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215662" y="7188119"/>
            <a:ext cx="2456952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 responsibility until resolved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603849" y="7188119"/>
            <a:ext cx="2284529" cy="89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Deliver quality every time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19091"/>
            <a:ext cx="9140527" cy="3798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6"/>
              </a:lnSpc>
            </a:pPr>
            <a:r>
              <a:rPr lang="en-US" sz="8952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PLACEMENT SUC</a:t>
            </a:r>
            <a:r>
              <a:rPr lang="en-US" sz="8952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CESS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965958"/>
            <a:ext cx="9140527" cy="133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384" indent="-273192" lvl="1">
              <a:lnSpc>
                <a:spcPts val="3543"/>
              </a:lnSpc>
              <a:buFont typeface="Arial"/>
              <a:buChar char="•"/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🎓 3240+ Students Trained</a:t>
            </a:r>
          </a:p>
          <a:p>
            <a:pPr algn="l" marL="546384" indent="-273192" lvl="1">
              <a:lnSpc>
                <a:spcPts val="3543"/>
              </a:lnSpc>
              <a:buFont typeface="Arial"/>
              <a:buChar char="•"/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💼 1987+ Students Placed in Diff Companies</a:t>
            </a:r>
          </a:p>
          <a:p>
            <a:pPr algn="l" marL="546384" indent="-273192" lvl="1">
              <a:lnSpc>
                <a:spcPts val="3543"/>
              </a:lnSpc>
              <a:buFont typeface="Arial"/>
              <a:buChar char="•"/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💰 3.5 LPA – 9.5 LPA Packages (Freshers)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5565" y="6129412"/>
            <a:ext cx="5324574" cy="44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3"/>
              </a:lnSpc>
              <a:spcBef>
                <a:spcPct val="0"/>
              </a:spcBef>
            </a:pPr>
            <a:r>
              <a:rPr lang="en-US" b="true" sz="25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Turning Learners into Professionals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144000" y="1057572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1550" y="5143500"/>
            <a:ext cx="4346220" cy="1749354"/>
          </a:xfrm>
          <a:custGeom>
            <a:avLst/>
            <a:gdLst/>
            <a:ahLst/>
            <a:cxnLst/>
            <a:rect r="r" b="b" t="t" l="l"/>
            <a:pathLst>
              <a:path h="1749354" w="4346220">
                <a:moveTo>
                  <a:pt x="0" y="0"/>
                </a:moveTo>
                <a:lnTo>
                  <a:pt x="4346220" y="0"/>
                </a:lnTo>
                <a:lnTo>
                  <a:pt x="4346220" y="1749354"/>
                </a:lnTo>
                <a:lnTo>
                  <a:pt x="0" y="1749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65420" y="5143500"/>
            <a:ext cx="3171763" cy="1784117"/>
          </a:xfrm>
          <a:custGeom>
            <a:avLst/>
            <a:gdLst/>
            <a:ahLst/>
            <a:cxnLst/>
            <a:rect r="r" b="b" t="t" l="l"/>
            <a:pathLst>
              <a:path h="1784117" w="3171763">
                <a:moveTo>
                  <a:pt x="0" y="0"/>
                </a:moveTo>
                <a:lnTo>
                  <a:pt x="3171763" y="0"/>
                </a:lnTo>
                <a:lnTo>
                  <a:pt x="3171763" y="1784117"/>
                </a:lnTo>
                <a:lnTo>
                  <a:pt x="0" y="1784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39148" y="5327021"/>
            <a:ext cx="4703986" cy="1417076"/>
          </a:xfrm>
          <a:custGeom>
            <a:avLst/>
            <a:gdLst/>
            <a:ahLst/>
            <a:cxnLst/>
            <a:rect r="r" b="b" t="t" l="l"/>
            <a:pathLst>
              <a:path h="1417076" w="4703986">
                <a:moveTo>
                  <a:pt x="0" y="0"/>
                </a:moveTo>
                <a:lnTo>
                  <a:pt x="4703986" y="0"/>
                </a:lnTo>
                <a:lnTo>
                  <a:pt x="4703986" y="1417075"/>
                </a:lnTo>
                <a:lnTo>
                  <a:pt x="0" y="14170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2749" y="5327021"/>
            <a:ext cx="2709401" cy="1600596"/>
          </a:xfrm>
          <a:custGeom>
            <a:avLst/>
            <a:gdLst/>
            <a:ahLst/>
            <a:cxnLst/>
            <a:rect r="r" b="b" t="t" l="l"/>
            <a:pathLst>
              <a:path h="1600596" w="2709401">
                <a:moveTo>
                  <a:pt x="0" y="0"/>
                </a:moveTo>
                <a:lnTo>
                  <a:pt x="2709401" y="0"/>
                </a:lnTo>
                <a:lnTo>
                  <a:pt x="2709401" y="1600596"/>
                </a:lnTo>
                <a:lnTo>
                  <a:pt x="0" y="16005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0370" r="0" b="-2890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2304" y="7485754"/>
            <a:ext cx="2288933" cy="2288933"/>
          </a:xfrm>
          <a:custGeom>
            <a:avLst/>
            <a:gdLst/>
            <a:ahLst/>
            <a:cxnLst/>
            <a:rect r="r" b="b" t="t" l="l"/>
            <a:pathLst>
              <a:path h="2288933" w="2288933">
                <a:moveTo>
                  <a:pt x="0" y="0"/>
                </a:moveTo>
                <a:lnTo>
                  <a:pt x="2288933" y="0"/>
                </a:lnTo>
                <a:lnTo>
                  <a:pt x="2288933" y="2288933"/>
                </a:lnTo>
                <a:lnTo>
                  <a:pt x="0" y="22889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1140" y="7514363"/>
            <a:ext cx="2260324" cy="2260324"/>
          </a:xfrm>
          <a:custGeom>
            <a:avLst/>
            <a:gdLst/>
            <a:ahLst/>
            <a:cxnLst/>
            <a:rect r="r" b="b" t="t" l="l"/>
            <a:pathLst>
              <a:path h="2260324" w="2260324">
                <a:moveTo>
                  <a:pt x="0" y="0"/>
                </a:moveTo>
                <a:lnTo>
                  <a:pt x="2260324" y="0"/>
                </a:lnTo>
                <a:lnTo>
                  <a:pt x="2260324" y="2260324"/>
                </a:lnTo>
                <a:lnTo>
                  <a:pt x="0" y="22603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02716" y="804720"/>
            <a:ext cx="12082567" cy="2540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6"/>
              </a:lnSpc>
            </a:pPr>
            <a:r>
              <a:rPr lang="en-US" b="true" sz="8952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OUR INDIRECT CORPORA</a:t>
            </a:r>
            <a:r>
              <a:rPr lang="en-US" b="true" sz="8952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 PARTNERS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53286" y="3756417"/>
            <a:ext cx="6981429" cy="64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2"/>
              </a:lnSpc>
              <a:spcBef>
                <a:spcPct val="0"/>
              </a:spcBef>
            </a:pPr>
            <a:r>
              <a:rPr lang="en-US" b="true" sz="38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Trusted by Leading Companies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18162" y="8139048"/>
            <a:ext cx="62819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so on.................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27846" y="0"/>
            <a:ext cx="10260154" cy="10287000"/>
            <a:chOff x="0" y="0"/>
            <a:chExt cx="270226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226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2263">
                  <a:moveTo>
                    <a:pt x="0" y="0"/>
                  </a:moveTo>
                  <a:lnTo>
                    <a:pt x="2702263" y="0"/>
                  </a:lnTo>
                  <a:lnTo>
                    <a:pt x="27022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35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226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057808" y="1490108"/>
            <a:ext cx="8201492" cy="7306783"/>
          </a:xfrm>
          <a:custGeom>
            <a:avLst/>
            <a:gdLst/>
            <a:ahLst/>
            <a:cxnLst/>
            <a:rect r="r" b="b" t="t" l="l"/>
            <a:pathLst>
              <a:path h="7306783" w="8201492">
                <a:moveTo>
                  <a:pt x="0" y="0"/>
                </a:moveTo>
                <a:lnTo>
                  <a:pt x="8201492" y="0"/>
                </a:lnTo>
                <a:lnTo>
                  <a:pt x="8201492" y="7306784"/>
                </a:lnTo>
                <a:lnTo>
                  <a:pt x="0" y="730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6356" y="1537733"/>
            <a:ext cx="6046764" cy="3798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6"/>
              </a:lnSpc>
            </a:pPr>
            <a:r>
              <a:rPr lang="en-US" sz="8952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LIFETIME</a:t>
            </a:r>
            <a:r>
              <a:rPr lang="en-US" sz="8952" b="true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 SUPPORT PROMISE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6646" y="5459658"/>
            <a:ext cx="6990656" cy="64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2"/>
              </a:lnSpc>
              <a:spcBef>
                <a:spcPct val="0"/>
              </a:spcBef>
            </a:pPr>
            <a:r>
              <a:rPr lang="en-US" b="true" sz="383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We Never Stop Supporting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5488" y="6584465"/>
            <a:ext cx="6748760" cy="206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177" indent="-323588" lvl="1">
              <a:lnSpc>
                <a:spcPts val="4196"/>
              </a:lnSpc>
              <a:buFont typeface="Arial"/>
              <a:buChar char="•"/>
            </a:pPr>
            <a:r>
              <a:rPr lang="en-US" sz="2997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100% job referral support.</a:t>
            </a:r>
          </a:p>
          <a:p>
            <a:pPr algn="l" marL="647177" indent="-323588" lvl="1">
              <a:lnSpc>
                <a:spcPts val="4196"/>
              </a:lnSpc>
              <a:buFont typeface="Arial"/>
              <a:buChar char="•"/>
            </a:pPr>
            <a:r>
              <a:rPr lang="en-US" sz="2997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limited to 6 months or 1 year — </a:t>
            </a:r>
          </a:p>
          <a:p>
            <a:pPr algn="l">
              <a:lnSpc>
                <a:spcPts val="4196"/>
              </a:lnSpc>
            </a:pPr>
            <a:r>
              <a:rPr lang="en-US" sz="2997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support continues until placement.</a:t>
            </a:r>
          </a:p>
          <a:p>
            <a:pPr algn="l" marL="647177" indent="-323588" lvl="1">
              <a:lnSpc>
                <a:spcPts val="4196"/>
              </a:lnSpc>
              <a:buFont typeface="Arial"/>
              <a:buChar char="•"/>
            </a:pPr>
            <a:r>
              <a:rPr lang="en-US" sz="2997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Resume updates &amp; interview alerts.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92911" y="4376180"/>
            <a:ext cx="5066389" cy="6219897"/>
          </a:xfrm>
          <a:custGeom>
            <a:avLst/>
            <a:gdLst/>
            <a:ahLst/>
            <a:cxnLst/>
            <a:rect r="r" b="b" t="t" l="l"/>
            <a:pathLst>
              <a:path h="6219897" w="5066389">
                <a:moveTo>
                  <a:pt x="0" y="0"/>
                </a:moveTo>
                <a:lnTo>
                  <a:pt x="5066389" y="0"/>
                </a:lnTo>
                <a:lnTo>
                  <a:pt x="5066389" y="6219897"/>
                </a:lnTo>
                <a:lnTo>
                  <a:pt x="0" y="6219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652183" y="2205578"/>
            <a:ext cx="18288000" cy="3947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59"/>
              </a:lnSpc>
            </a:pPr>
            <a:r>
              <a:rPr lang="en-US" b="true" sz="13927">
                <a:solidFill>
                  <a:srgbClr val="000000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WHY CHOOSE    PROGMASTER?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DAG2m3BMvdg</dc:identifier>
  <dcterms:modified xsi:type="dcterms:W3CDTF">2011-08-01T06:04:30Z</dcterms:modified>
  <cp:revision>1</cp:revision>
  <dc:title>Blue and White Minimalist Service Excellence Training Presentation</dc:title>
</cp:coreProperties>
</file>