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de, Purushotham" initials="VP" lastIdx="1" clrIdx="0">
    <p:extLst>
      <p:ext uri="{19B8F6BF-5375-455C-9EA6-DF929625EA0E}">
        <p15:presenceInfo xmlns:p15="http://schemas.microsoft.com/office/powerpoint/2012/main" userId="S::purushotham.v@ou.edu::d5879da2-e607-485d-b405-7df272b164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D7F29-A011-4C54-82A0-E51ABA10D8A0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0E8FE6-0D92-45B5-B151-00553F9F72FD}">
      <dgm:prSet phldrT="[Text]" custT="1"/>
      <dgm:spPr/>
      <dgm:t>
        <a:bodyPr/>
        <a:lstStyle/>
        <a:p>
          <a:r>
            <a:rPr lang="en-US" sz="1050" dirty="0"/>
            <a:t>HVAC</a:t>
          </a:r>
          <a:endParaRPr lang="en-US" sz="600" dirty="0"/>
        </a:p>
      </dgm:t>
    </dgm:pt>
    <dgm:pt modelId="{D41108E8-3E66-441D-8478-F410B32FD361}" type="parTrans" cxnId="{9DF6F099-9BE6-4BB2-90E5-9B62F3F8A25C}">
      <dgm:prSet/>
      <dgm:spPr/>
      <dgm:t>
        <a:bodyPr/>
        <a:lstStyle/>
        <a:p>
          <a:endParaRPr lang="en-US"/>
        </a:p>
      </dgm:t>
    </dgm:pt>
    <dgm:pt modelId="{A76FE8AE-FAF2-4499-9997-80D0512A738C}" type="sibTrans" cxnId="{9DF6F099-9BE6-4BB2-90E5-9B62F3F8A25C}">
      <dgm:prSet custT="1"/>
      <dgm:spPr/>
      <dgm:t>
        <a:bodyPr/>
        <a:lstStyle/>
        <a:p>
          <a:r>
            <a:rPr lang="en-US" sz="1050" dirty="0"/>
            <a:t>Tires</a:t>
          </a:r>
          <a:endParaRPr lang="en-US" sz="2000" dirty="0"/>
        </a:p>
      </dgm:t>
    </dgm:pt>
    <dgm:pt modelId="{FA839692-00ED-4C49-B38D-75C6148A8EC9}">
      <dgm:prSet phldrT="[Text]" custT="1"/>
      <dgm:spPr/>
      <dgm:t>
        <a:bodyPr/>
        <a:lstStyle/>
        <a:p>
          <a:r>
            <a:rPr lang="en-US" sz="900" dirty="0"/>
            <a:t>Painters</a:t>
          </a:r>
          <a:endParaRPr lang="en-US" sz="600" dirty="0"/>
        </a:p>
      </dgm:t>
    </dgm:pt>
    <dgm:pt modelId="{475BC7BD-63AD-419B-B784-067B7C2E5AD4}" type="parTrans" cxnId="{58E0426C-EACF-45E1-876B-65F731A04CAB}">
      <dgm:prSet/>
      <dgm:spPr/>
      <dgm:t>
        <a:bodyPr/>
        <a:lstStyle/>
        <a:p>
          <a:endParaRPr lang="en-US"/>
        </a:p>
      </dgm:t>
    </dgm:pt>
    <dgm:pt modelId="{F4A59B04-E5EA-43BF-84B5-21F2F8F01D06}" type="sibTrans" cxnId="{58E0426C-EACF-45E1-876B-65F731A04CAB}">
      <dgm:prSet custT="1"/>
      <dgm:spPr/>
      <dgm:t>
        <a:bodyPr/>
        <a:lstStyle/>
        <a:p>
          <a:r>
            <a:rPr lang="en-US" sz="800" dirty="0"/>
            <a:t>Handyman</a:t>
          </a:r>
          <a:endParaRPr lang="en-US" sz="500" dirty="0"/>
        </a:p>
      </dgm:t>
    </dgm:pt>
    <dgm:pt modelId="{D1BA35EE-BFEE-42C7-AF70-5364F0ED2431}">
      <dgm:prSet phldrT="[Text]"/>
      <dgm:spPr/>
      <dgm:t>
        <a:bodyPr/>
        <a:lstStyle/>
        <a:p>
          <a:endParaRPr lang="en-US" dirty="0"/>
        </a:p>
      </dgm:t>
    </dgm:pt>
    <dgm:pt modelId="{4E0BEBF6-C6E0-435E-9F9D-26E3F9050144}" type="parTrans" cxnId="{0732C036-7C33-4ACC-B9AA-AD2C3C429204}">
      <dgm:prSet/>
      <dgm:spPr/>
      <dgm:t>
        <a:bodyPr/>
        <a:lstStyle/>
        <a:p>
          <a:endParaRPr lang="en-US"/>
        </a:p>
      </dgm:t>
    </dgm:pt>
    <dgm:pt modelId="{BB4C6C7A-9AD0-4CC3-9005-E30AC796E550}" type="sibTrans" cxnId="{0732C036-7C33-4ACC-B9AA-AD2C3C429204}">
      <dgm:prSet/>
      <dgm:spPr/>
      <dgm:t>
        <a:bodyPr/>
        <a:lstStyle/>
        <a:p>
          <a:endParaRPr lang="en-US"/>
        </a:p>
      </dgm:t>
    </dgm:pt>
    <dgm:pt modelId="{27E747B5-0976-4B81-9965-C1B351FF2116}">
      <dgm:prSet phldrT="[Text]"/>
      <dgm:spPr/>
      <dgm:t>
        <a:bodyPr/>
        <a:lstStyle/>
        <a:p>
          <a:r>
            <a:rPr lang="en-US" dirty="0"/>
            <a:t>Auto Repair</a:t>
          </a:r>
        </a:p>
      </dgm:t>
    </dgm:pt>
    <dgm:pt modelId="{7F51DC66-CE4D-4220-99D5-1DB77494D6AD}" type="sibTrans" cxnId="{46F37524-5F14-466A-87CD-E0AE523B08F8}">
      <dgm:prSet custT="1"/>
      <dgm:spPr/>
      <dgm:t>
        <a:bodyPr/>
        <a:lstStyle/>
        <a:p>
          <a:r>
            <a:rPr lang="en-US" sz="900" dirty="0"/>
            <a:t>Plumbing</a:t>
          </a:r>
          <a:endParaRPr lang="en-US" sz="600" dirty="0"/>
        </a:p>
      </dgm:t>
    </dgm:pt>
    <dgm:pt modelId="{CF5190D3-1E3A-463C-85E6-D50025A656AC}" type="parTrans" cxnId="{46F37524-5F14-466A-87CD-E0AE523B08F8}">
      <dgm:prSet/>
      <dgm:spPr/>
      <dgm:t>
        <a:bodyPr/>
        <a:lstStyle/>
        <a:p>
          <a:endParaRPr lang="en-US"/>
        </a:p>
      </dgm:t>
    </dgm:pt>
    <dgm:pt modelId="{3F53C507-CA3F-456E-AACB-479B0DC51226}">
      <dgm:prSet phldrT="[Text]"/>
      <dgm:spPr/>
      <dgm:t>
        <a:bodyPr/>
        <a:lstStyle/>
        <a:p>
          <a:endParaRPr lang="en-US" dirty="0"/>
        </a:p>
      </dgm:t>
    </dgm:pt>
    <dgm:pt modelId="{8EF6AEFA-6405-4221-AFB3-F157A5CBADB8}" type="parTrans" cxnId="{D50E271F-3743-41E0-84D2-2642F084EDDF}">
      <dgm:prSet/>
      <dgm:spPr/>
      <dgm:t>
        <a:bodyPr/>
        <a:lstStyle/>
        <a:p>
          <a:endParaRPr lang="en-US"/>
        </a:p>
      </dgm:t>
    </dgm:pt>
    <dgm:pt modelId="{AD7AC9B9-AEBF-4A2C-B249-907367547158}" type="sibTrans" cxnId="{D50E271F-3743-41E0-84D2-2642F084EDDF}">
      <dgm:prSet/>
      <dgm:spPr/>
      <dgm:t>
        <a:bodyPr/>
        <a:lstStyle/>
        <a:p>
          <a:endParaRPr lang="en-US"/>
        </a:p>
      </dgm:t>
    </dgm:pt>
    <dgm:pt modelId="{0D8FBA4A-7593-4264-88F0-01440B93F090}">
      <dgm:prSet custT="1"/>
      <dgm:spPr/>
      <dgm:t>
        <a:bodyPr/>
        <a:lstStyle/>
        <a:p>
          <a:r>
            <a:rPr lang="en-US" sz="900" dirty="0"/>
            <a:t>Flooring</a:t>
          </a:r>
          <a:endParaRPr lang="en-US" sz="500" dirty="0"/>
        </a:p>
      </dgm:t>
    </dgm:pt>
    <dgm:pt modelId="{97F8C525-A19B-48D2-9812-DF47A6143F9E}" type="parTrans" cxnId="{2F07CA68-6AE0-47EC-86B1-B909BEE90229}">
      <dgm:prSet/>
      <dgm:spPr/>
      <dgm:t>
        <a:bodyPr/>
        <a:lstStyle/>
        <a:p>
          <a:endParaRPr lang="en-US"/>
        </a:p>
      </dgm:t>
    </dgm:pt>
    <dgm:pt modelId="{B6FB2F9A-43EA-41DC-86DF-DE8DBFDE3FC9}" type="sibTrans" cxnId="{2F07CA68-6AE0-47EC-86B1-B909BEE90229}">
      <dgm:prSet custT="1"/>
      <dgm:spPr/>
      <dgm:t>
        <a:bodyPr/>
        <a:lstStyle/>
        <a:p>
          <a:r>
            <a:rPr lang="en-US" sz="700" dirty="0"/>
            <a:t>Transmission Repair</a:t>
          </a:r>
        </a:p>
      </dgm:t>
    </dgm:pt>
    <dgm:pt modelId="{9961F318-8E40-44A6-A6DD-3A43921848C8}" type="pres">
      <dgm:prSet presAssocID="{6D9D7F29-A011-4C54-82A0-E51ABA10D8A0}" presName="Name0" presStyleCnt="0">
        <dgm:presLayoutVars>
          <dgm:chMax/>
          <dgm:chPref/>
          <dgm:dir/>
          <dgm:animLvl val="lvl"/>
        </dgm:presLayoutVars>
      </dgm:prSet>
      <dgm:spPr/>
    </dgm:pt>
    <dgm:pt modelId="{457BE94E-96FA-4291-8581-B3722D712807}" type="pres">
      <dgm:prSet presAssocID="{E50E8FE6-0D92-45B5-B151-00553F9F72FD}" presName="composite" presStyleCnt="0"/>
      <dgm:spPr/>
    </dgm:pt>
    <dgm:pt modelId="{26617483-0F5C-41CC-B6F8-FDED3137641E}" type="pres">
      <dgm:prSet presAssocID="{E50E8FE6-0D92-45B5-B151-00553F9F72F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9CD5E5DF-4191-47E7-A4A2-3DB8782010E6}" type="pres">
      <dgm:prSet presAssocID="{E50E8FE6-0D92-45B5-B151-00553F9F72F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921F79A-1FEB-4928-9864-A8A583D6C19F}" type="pres">
      <dgm:prSet presAssocID="{E50E8FE6-0D92-45B5-B151-00553F9F72FD}" presName="BalanceSpacing" presStyleCnt="0"/>
      <dgm:spPr/>
    </dgm:pt>
    <dgm:pt modelId="{127A3A24-AB92-4C9E-8D79-96B1371D3DE4}" type="pres">
      <dgm:prSet presAssocID="{E50E8FE6-0D92-45B5-B151-00553F9F72FD}" presName="BalanceSpacing1" presStyleCnt="0"/>
      <dgm:spPr/>
    </dgm:pt>
    <dgm:pt modelId="{72627E42-604E-4838-A971-596E077A189C}" type="pres">
      <dgm:prSet presAssocID="{A76FE8AE-FAF2-4499-9997-80D0512A738C}" presName="Accent1Text" presStyleLbl="node1" presStyleIdx="1" presStyleCnt="8"/>
      <dgm:spPr/>
    </dgm:pt>
    <dgm:pt modelId="{DE74B37B-E345-4BAF-8F10-283CE5B60107}" type="pres">
      <dgm:prSet presAssocID="{A76FE8AE-FAF2-4499-9997-80D0512A738C}" presName="spaceBetweenRectangles" presStyleCnt="0"/>
      <dgm:spPr/>
    </dgm:pt>
    <dgm:pt modelId="{1C4F00A5-8BD9-4111-8858-E638B5101CC9}" type="pres">
      <dgm:prSet presAssocID="{0D8FBA4A-7593-4264-88F0-01440B93F090}" presName="composite" presStyleCnt="0"/>
      <dgm:spPr/>
    </dgm:pt>
    <dgm:pt modelId="{8D8EFB39-2E6F-424A-AF1E-716981F91369}" type="pres">
      <dgm:prSet presAssocID="{0D8FBA4A-7593-4264-88F0-01440B93F090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2CBA1CF-AED8-4037-8A57-D3E1C748049B}" type="pres">
      <dgm:prSet presAssocID="{0D8FBA4A-7593-4264-88F0-01440B93F09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7C81755-DAA9-45C2-83F2-EC22D91D1941}" type="pres">
      <dgm:prSet presAssocID="{0D8FBA4A-7593-4264-88F0-01440B93F090}" presName="BalanceSpacing" presStyleCnt="0"/>
      <dgm:spPr/>
    </dgm:pt>
    <dgm:pt modelId="{482CA95D-06BD-4E28-87CE-FA3324D38BAB}" type="pres">
      <dgm:prSet presAssocID="{0D8FBA4A-7593-4264-88F0-01440B93F090}" presName="BalanceSpacing1" presStyleCnt="0"/>
      <dgm:spPr/>
    </dgm:pt>
    <dgm:pt modelId="{05775694-E028-4105-A25D-EC7957C6DCE1}" type="pres">
      <dgm:prSet presAssocID="{B6FB2F9A-43EA-41DC-86DF-DE8DBFDE3FC9}" presName="Accent1Text" presStyleLbl="node1" presStyleIdx="3" presStyleCnt="8"/>
      <dgm:spPr/>
    </dgm:pt>
    <dgm:pt modelId="{1021C29F-95BF-4653-B09A-59253EBA109A}" type="pres">
      <dgm:prSet presAssocID="{B6FB2F9A-43EA-41DC-86DF-DE8DBFDE3FC9}" presName="spaceBetweenRectangles" presStyleCnt="0"/>
      <dgm:spPr/>
    </dgm:pt>
    <dgm:pt modelId="{C52D9AB4-F09E-4EF8-AC52-63B263D42ECA}" type="pres">
      <dgm:prSet presAssocID="{FA839692-00ED-4C49-B38D-75C6148A8EC9}" presName="composite" presStyleCnt="0"/>
      <dgm:spPr/>
    </dgm:pt>
    <dgm:pt modelId="{E22DE8B0-693A-4F07-BF4A-5B04CF61D7D7}" type="pres">
      <dgm:prSet presAssocID="{FA839692-00ED-4C49-B38D-75C6148A8EC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5FD8E260-8244-452D-BBF4-C83E2F2E4E35}" type="pres">
      <dgm:prSet presAssocID="{FA839692-00ED-4C49-B38D-75C6148A8EC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E88B8D6-05BB-4606-A20A-61D130FBA947}" type="pres">
      <dgm:prSet presAssocID="{FA839692-00ED-4C49-B38D-75C6148A8EC9}" presName="BalanceSpacing" presStyleCnt="0"/>
      <dgm:spPr/>
    </dgm:pt>
    <dgm:pt modelId="{5170FF7C-6894-4C60-9CEC-F6C3AECE9903}" type="pres">
      <dgm:prSet presAssocID="{FA839692-00ED-4C49-B38D-75C6148A8EC9}" presName="BalanceSpacing1" presStyleCnt="0"/>
      <dgm:spPr/>
    </dgm:pt>
    <dgm:pt modelId="{F3114B8B-C001-424F-BA35-A9BF6D86E4E6}" type="pres">
      <dgm:prSet presAssocID="{F4A59B04-E5EA-43BF-84B5-21F2F8F01D06}" presName="Accent1Text" presStyleLbl="node1" presStyleIdx="5" presStyleCnt="8"/>
      <dgm:spPr/>
    </dgm:pt>
    <dgm:pt modelId="{C3B4607F-8A38-463C-B115-B963038ADB32}" type="pres">
      <dgm:prSet presAssocID="{F4A59B04-E5EA-43BF-84B5-21F2F8F01D06}" presName="spaceBetweenRectangles" presStyleCnt="0"/>
      <dgm:spPr/>
    </dgm:pt>
    <dgm:pt modelId="{9A49E398-FA70-4E71-BADD-F5A209C79295}" type="pres">
      <dgm:prSet presAssocID="{27E747B5-0976-4B81-9965-C1B351FF2116}" presName="composite" presStyleCnt="0"/>
      <dgm:spPr/>
    </dgm:pt>
    <dgm:pt modelId="{D833AA59-F259-4652-A4D8-69B529FBF164}" type="pres">
      <dgm:prSet presAssocID="{27E747B5-0976-4B81-9965-C1B351FF2116}" presName="Parent1" presStyleLbl="node1" presStyleIdx="6" presStyleCnt="8" custLinFactX="-18313" custLinFactY="-70710" custLinFactNeighborX="-100000" custLinFactNeighborY="-100000">
        <dgm:presLayoutVars>
          <dgm:chMax val="1"/>
          <dgm:chPref val="1"/>
          <dgm:bulletEnabled val="1"/>
        </dgm:presLayoutVars>
      </dgm:prSet>
      <dgm:spPr/>
    </dgm:pt>
    <dgm:pt modelId="{8080B093-876B-45DF-8CBD-CBE74424A46D}" type="pres">
      <dgm:prSet presAssocID="{27E747B5-0976-4B81-9965-C1B351FF211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23F1389-4D15-4817-8D4E-AB233AD9ED84}" type="pres">
      <dgm:prSet presAssocID="{27E747B5-0976-4B81-9965-C1B351FF2116}" presName="BalanceSpacing" presStyleCnt="0"/>
      <dgm:spPr/>
    </dgm:pt>
    <dgm:pt modelId="{9F3F3BF7-3449-4530-AA1B-666688D71694}" type="pres">
      <dgm:prSet presAssocID="{27E747B5-0976-4B81-9965-C1B351FF2116}" presName="BalanceSpacing1" presStyleCnt="0"/>
      <dgm:spPr/>
    </dgm:pt>
    <dgm:pt modelId="{EA6F391C-7B48-4E72-8EAF-66364F4AC5CD}" type="pres">
      <dgm:prSet presAssocID="{7F51DC66-CE4D-4220-99D5-1DB77494D6AD}" presName="Accent1Text" presStyleLbl="node1" presStyleIdx="7" presStyleCnt="8" custLinFactY="-100000" custLinFactNeighborX="58246" custLinFactNeighborY="-156830"/>
      <dgm:spPr/>
    </dgm:pt>
  </dgm:ptLst>
  <dgm:cxnLst>
    <dgm:cxn modelId="{20A19806-9994-4336-9237-23357F4BE0BC}" type="presOf" srcId="{B6FB2F9A-43EA-41DC-86DF-DE8DBFDE3FC9}" destId="{05775694-E028-4105-A25D-EC7957C6DCE1}" srcOrd="0" destOrd="0" presId="urn:microsoft.com/office/officeart/2008/layout/AlternatingHexagons"/>
    <dgm:cxn modelId="{D50E271F-3743-41E0-84D2-2642F084EDDF}" srcId="{FA839692-00ED-4C49-B38D-75C6148A8EC9}" destId="{3F53C507-CA3F-456E-AACB-479B0DC51226}" srcOrd="1" destOrd="0" parTransId="{8EF6AEFA-6405-4221-AFB3-F157A5CBADB8}" sibTransId="{AD7AC9B9-AEBF-4A2C-B249-907367547158}"/>
    <dgm:cxn modelId="{46F37524-5F14-466A-87CD-E0AE523B08F8}" srcId="{6D9D7F29-A011-4C54-82A0-E51ABA10D8A0}" destId="{27E747B5-0976-4B81-9965-C1B351FF2116}" srcOrd="3" destOrd="0" parTransId="{CF5190D3-1E3A-463C-85E6-D50025A656AC}" sibTransId="{7F51DC66-CE4D-4220-99D5-1DB77494D6AD}"/>
    <dgm:cxn modelId="{0732C036-7C33-4ACC-B9AA-AD2C3C429204}" srcId="{FA839692-00ED-4C49-B38D-75C6148A8EC9}" destId="{D1BA35EE-BFEE-42C7-AF70-5364F0ED2431}" srcOrd="0" destOrd="0" parTransId="{4E0BEBF6-C6E0-435E-9F9D-26E3F9050144}" sibTransId="{BB4C6C7A-9AD0-4CC3-9005-E30AC796E550}"/>
    <dgm:cxn modelId="{2F07CA68-6AE0-47EC-86B1-B909BEE90229}" srcId="{6D9D7F29-A011-4C54-82A0-E51ABA10D8A0}" destId="{0D8FBA4A-7593-4264-88F0-01440B93F090}" srcOrd="1" destOrd="0" parTransId="{97F8C525-A19B-48D2-9812-DF47A6143F9E}" sibTransId="{B6FB2F9A-43EA-41DC-86DF-DE8DBFDE3FC9}"/>
    <dgm:cxn modelId="{58E0426C-EACF-45E1-876B-65F731A04CAB}" srcId="{6D9D7F29-A011-4C54-82A0-E51ABA10D8A0}" destId="{FA839692-00ED-4C49-B38D-75C6148A8EC9}" srcOrd="2" destOrd="0" parTransId="{475BC7BD-63AD-419B-B784-067B7C2E5AD4}" sibTransId="{F4A59B04-E5EA-43BF-84B5-21F2F8F01D06}"/>
    <dgm:cxn modelId="{1A227D76-6367-48C0-B421-66641DDE0F63}" type="presOf" srcId="{D1BA35EE-BFEE-42C7-AF70-5364F0ED2431}" destId="{5FD8E260-8244-452D-BBF4-C83E2F2E4E35}" srcOrd="0" destOrd="0" presId="urn:microsoft.com/office/officeart/2008/layout/AlternatingHexagons"/>
    <dgm:cxn modelId="{820F777C-988D-4CC1-BBE0-55C0554479EA}" type="presOf" srcId="{F4A59B04-E5EA-43BF-84B5-21F2F8F01D06}" destId="{F3114B8B-C001-424F-BA35-A9BF6D86E4E6}" srcOrd="0" destOrd="0" presId="urn:microsoft.com/office/officeart/2008/layout/AlternatingHexagons"/>
    <dgm:cxn modelId="{F1316495-06EC-4250-A880-90BE36285AFE}" type="presOf" srcId="{6D9D7F29-A011-4C54-82A0-E51ABA10D8A0}" destId="{9961F318-8E40-44A6-A6DD-3A43921848C8}" srcOrd="0" destOrd="0" presId="urn:microsoft.com/office/officeart/2008/layout/AlternatingHexagons"/>
    <dgm:cxn modelId="{9DF6F099-9BE6-4BB2-90E5-9B62F3F8A25C}" srcId="{6D9D7F29-A011-4C54-82A0-E51ABA10D8A0}" destId="{E50E8FE6-0D92-45B5-B151-00553F9F72FD}" srcOrd="0" destOrd="0" parTransId="{D41108E8-3E66-441D-8478-F410B32FD361}" sibTransId="{A76FE8AE-FAF2-4499-9997-80D0512A738C}"/>
    <dgm:cxn modelId="{5DE1AEB2-F275-4DF0-A878-99287824FD6E}" type="presOf" srcId="{FA839692-00ED-4C49-B38D-75C6148A8EC9}" destId="{E22DE8B0-693A-4F07-BF4A-5B04CF61D7D7}" srcOrd="0" destOrd="0" presId="urn:microsoft.com/office/officeart/2008/layout/AlternatingHexagons"/>
    <dgm:cxn modelId="{AD7611B4-9B28-4FC3-BC82-46458A52419C}" type="presOf" srcId="{0D8FBA4A-7593-4264-88F0-01440B93F090}" destId="{8D8EFB39-2E6F-424A-AF1E-716981F91369}" srcOrd="0" destOrd="0" presId="urn:microsoft.com/office/officeart/2008/layout/AlternatingHexagons"/>
    <dgm:cxn modelId="{A229D5BE-2C58-40C3-8463-53AFFE64DA5D}" type="presOf" srcId="{27E747B5-0976-4B81-9965-C1B351FF2116}" destId="{D833AA59-F259-4652-A4D8-69B529FBF164}" srcOrd="0" destOrd="0" presId="urn:microsoft.com/office/officeart/2008/layout/AlternatingHexagons"/>
    <dgm:cxn modelId="{56F1D8C0-5DED-4E02-987A-F2392349D8C2}" type="presOf" srcId="{A76FE8AE-FAF2-4499-9997-80D0512A738C}" destId="{72627E42-604E-4838-A971-596E077A189C}" srcOrd="0" destOrd="0" presId="urn:microsoft.com/office/officeart/2008/layout/AlternatingHexagons"/>
    <dgm:cxn modelId="{928936D3-D9BF-4D0C-926D-95AD5F1E40CE}" type="presOf" srcId="{3F53C507-CA3F-456E-AACB-479B0DC51226}" destId="{5FD8E260-8244-452D-BBF4-C83E2F2E4E35}" srcOrd="0" destOrd="1" presId="urn:microsoft.com/office/officeart/2008/layout/AlternatingHexagons"/>
    <dgm:cxn modelId="{318F2BEB-F5A3-4E62-B640-0C1D2A983314}" type="presOf" srcId="{7F51DC66-CE4D-4220-99D5-1DB77494D6AD}" destId="{EA6F391C-7B48-4E72-8EAF-66364F4AC5CD}" srcOrd="0" destOrd="0" presId="urn:microsoft.com/office/officeart/2008/layout/AlternatingHexagons"/>
    <dgm:cxn modelId="{E08459EB-A483-46AB-A0A6-1FAC92EF320B}" type="presOf" srcId="{E50E8FE6-0D92-45B5-B151-00553F9F72FD}" destId="{26617483-0F5C-41CC-B6F8-FDED3137641E}" srcOrd="0" destOrd="0" presId="urn:microsoft.com/office/officeart/2008/layout/AlternatingHexagons"/>
    <dgm:cxn modelId="{680C60AD-C8F8-4B96-9458-5E2385395364}" type="presParOf" srcId="{9961F318-8E40-44A6-A6DD-3A43921848C8}" destId="{457BE94E-96FA-4291-8581-B3722D712807}" srcOrd="0" destOrd="0" presId="urn:microsoft.com/office/officeart/2008/layout/AlternatingHexagons"/>
    <dgm:cxn modelId="{5A7B4A33-0491-4F3B-A178-B1BC3D86B78B}" type="presParOf" srcId="{457BE94E-96FA-4291-8581-B3722D712807}" destId="{26617483-0F5C-41CC-B6F8-FDED3137641E}" srcOrd="0" destOrd="0" presId="urn:microsoft.com/office/officeart/2008/layout/AlternatingHexagons"/>
    <dgm:cxn modelId="{CFD8245A-6870-4FB0-B390-211566B4C2D5}" type="presParOf" srcId="{457BE94E-96FA-4291-8581-B3722D712807}" destId="{9CD5E5DF-4191-47E7-A4A2-3DB8782010E6}" srcOrd="1" destOrd="0" presId="urn:microsoft.com/office/officeart/2008/layout/AlternatingHexagons"/>
    <dgm:cxn modelId="{C2243865-03AC-4F5B-A9B0-25537B39C80A}" type="presParOf" srcId="{457BE94E-96FA-4291-8581-B3722D712807}" destId="{2921F79A-1FEB-4928-9864-A8A583D6C19F}" srcOrd="2" destOrd="0" presId="urn:microsoft.com/office/officeart/2008/layout/AlternatingHexagons"/>
    <dgm:cxn modelId="{136AFCD2-608D-40B3-8B2D-E5157F0EC9AE}" type="presParOf" srcId="{457BE94E-96FA-4291-8581-B3722D712807}" destId="{127A3A24-AB92-4C9E-8D79-96B1371D3DE4}" srcOrd="3" destOrd="0" presId="urn:microsoft.com/office/officeart/2008/layout/AlternatingHexagons"/>
    <dgm:cxn modelId="{A27130BE-79B6-4FE1-895D-6E45644B7E95}" type="presParOf" srcId="{457BE94E-96FA-4291-8581-B3722D712807}" destId="{72627E42-604E-4838-A971-596E077A189C}" srcOrd="4" destOrd="0" presId="urn:microsoft.com/office/officeart/2008/layout/AlternatingHexagons"/>
    <dgm:cxn modelId="{0B580688-9797-4249-A2E4-3BE944402292}" type="presParOf" srcId="{9961F318-8E40-44A6-A6DD-3A43921848C8}" destId="{DE74B37B-E345-4BAF-8F10-283CE5B60107}" srcOrd="1" destOrd="0" presId="urn:microsoft.com/office/officeart/2008/layout/AlternatingHexagons"/>
    <dgm:cxn modelId="{685BC509-2BE1-47C9-AF29-A053F52A3DD3}" type="presParOf" srcId="{9961F318-8E40-44A6-A6DD-3A43921848C8}" destId="{1C4F00A5-8BD9-4111-8858-E638B5101CC9}" srcOrd="2" destOrd="0" presId="urn:microsoft.com/office/officeart/2008/layout/AlternatingHexagons"/>
    <dgm:cxn modelId="{6D10B2C6-FAD4-47F3-9021-A656A1D15FB5}" type="presParOf" srcId="{1C4F00A5-8BD9-4111-8858-E638B5101CC9}" destId="{8D8EFB39-2E6F-424A-AF1E-716981F91369}" srcOrd="0" destOrd="0" presId="urn:microsoft.com/office/officeart/2008/layout/AlternatingHexagons"/>
    <dgm:cxn modelId="{17D3C5A0-97A8-4D6C-A97B-54F1D547F0A0}" type="presParOf" srcId="{1C4F00A5-8BD9-4111-8858-E638B5101CC9}" destId="{C2CBA1CF-AED8-4037-8A57-D3E1C748049B}" srcOrd="1" destOrd="0" presId="urn:microsoft.com/office/officeart/2008/layout/AlternatingHexagons"/>
    <dgm:cxn modelId="{7F750050-426F-472E-9998-6B2527920A5B}" type="presParOf" srcId="{1C4F00A5-8BD9-4111-8858-E638B5101CC9}" destId="{07C81755-DAA9-45C2-83F2-EC22D91D1941}" srcOrd="2" destOrd="0" presId="urn:microsoft.com/office/officeart/2008/layout/AlternatingHexagons"/>
    <dgm:cxn modelId="{5A0F6D4C-29B6-4172-A120-1A5CD2B6A517}" type="presParOf" srcId="{1C4F00A5-8BD9-4111-8858-E638B5101CC9}" destId="{482CA95D-06BD-4E28-87CE-FA3324D38BAB}" srcOrd="3" destOrd="0" presId="urn:microsoft.com/office/officeart/2008/layout/AlternatingHexagons"/>
    <dgm:cxn modelId="{090B4ACD-66E2-4C00-AC8D-22FC888DC082}" type="presParOf" srcId="{1C4F00A5-8BD9-4111-8858-E638B5101CC9}" destId="{05775694-E028-4105-A25D-EC7957C6DCE1}" srcOrd="4" destOrd="0" presId="urn:microsoft.com/office/officeart/2008/layout/AlternatingHexagons"/>
    <dgm:cxn modelId="{0AA55241-1EBE-4697-B350-A7A574DCD313}" type="presParOf" srcId="{9961F318-8E40-44A6-A6DD-3A43921848C8}" destId="{1021C29F-95BF-4653-B09A-59253EBA109A}" srcOrd="3" destOrd="0" presId="urn:microsoft.com/office/officeart/2008/layout/AlternatingHexagons"/>
    <dgm:cxn modelId="{3B2D5AD8-AD15-44C9-9C57-940CAAC6DEC3}" type="presParOf" srcId="{9961F318-8E40-44A6-A6DD-3A43921848C8}" destId="{C52D9AB4-F09E-4EF8-AC52-63B263D42ECA}" srcOrd="4" destOrd="0" presId="urn:microsoft.com/office/officeart/2008/layout/AlternatingHexagons"/>
    <dgm:cxn modelId="{589EEC04-8935-4B09-8856-DF0CCDF986F5}" type="presParOf" srcId="{C52D9AB4-F09E-4EF8-AC52-63B263D42ECA}" destId="{E22DE8B0-693A-4F07-BF4A-5B04CF61D7D7}" srcOrd="0" destOrd="0" presId="urn:microsoft.com/office/officeart/2008/layout/AlternatingHexagons"/>
    <dgm:cxn modelId="{5B1F019A-2559-4F4B-B15A-2D07552972F7}" type="presParOf" srcId="{C52D9AB4-F09E-4EF8-AC52-63B263D42ECA}" destId="{5FD8E260-8244-452D-BBF4-C83E2F2E4E35}" srcOrd="1" destOrd="0" presId="urn:microsoft.com/office/officeart/2008/layout/AlternatingHexagons"/>
    <dgm:cxn modelId="{3142FFFF-31F4-47A1-BCE6-A2BA3016815E}" type="presParOf" srcId="{C52D9AB4-F09E-4EF8-AC52-63B263D42ECA}" destId="{BE88B8D6-05BB-4606-A20A-61D130FBA947}" srcOrd="2" destOrd="0" presId="urn:microsoft.com/office/officeart/2008/layout/AlternatingHexagons"/>
    <dgm:cxn modelId="{0EF1BC9E-ABD3-42C4-831A-D1D0A7A23321}" type="presParOf" srcId="{C52D9AB4-F09E-4EF8-AC52-63B263D42ECA}" destId="{5170FF7C-6894-4C60-9CEC-F6C3AECE9903}" srcOrd="3" destOrd="0" presId="urn:microsoft.com/office/officeart/2008/layout/AlternatingHexagons"/>
    <dgm:cxn modelId="{6997B329-46B0-46ED-A0B6-CC68B2F53586}" type="presParOf" srcId="{C52D9AB4-F09E-4EF8-AC52-63B263D42ECA}" destId="{F3114B8B-C001-424F-BA35-A9BF6D86E4E6}" srcOrd="4" destOrd="0" presId="urn:microsoft.com/office/officeart/2008/layout/AlternatingHexagons"/>
    <dgm:cxn modelId="{C06E7851-EE2D-4A6E-8C11-49F052CB8BCA}" type="presParOf" srcId="{9961F318-8E40-44A6-A6DD-3A43921848C8}" destId="{C3B4607F-8A38-463C-B115-B963038ADB32}" srcOrd="5" destOrd="0" presId="urn:microsoft.com/office/officeart/2008/layout/AlternatingHexagons"/>
    <dgm:cxn modelId="{DD3BE948-5E53-45D6-8188-BFE0F989C44D}" type="presParOf" srcId="{9961F318-8E40-44A6-A6DD-3A43921848C8}" destId="{9A49E398-FA70-4E71-BADD-F5A209C79295}" srcOrd="6" destOrd="0" presId="urn:microsoft.com/office/officeart/2008/layout/AlternatingHexagons"/>
    <dgm:cxn modelId="{C68A591B-47CE-4B75-B15B-B3BF3C0A1A9B}" type="presParOf" srcId="{9A49E398-FA70-4E71-BADD-F5A209C79295}" destId="{D833AA59-F259-4652-A4D8-69B529FBF164}" srcOrd="0" destOrd="0" presId="urn:microsoft.com/office/officeart/2008/layout/AlternatingHexagons"/>
    <dgm:cxn modelId="{B79C8F55-0933-4FE4-91F1-E8CCB97B37EC}" type="presParOf" srcId="{9A49E398-FA70-4E71-BADD-F5A209C79295}" destId="{8080B093-876B-45DF-8CBD-CBE74424A46D}" srcOrd="1" destOrd="0" presId="urn:microsoft.com/office/officeart/2008/layout/AlternatingHexagons"/>
    <dgm:cxn modelId="{E45E99C1-3DA1-4715-BB4F-B7346CACE8A7}" type="presParOf" srcId="{9A49E398-FA70-4E71-BADD-F5A209C79295}" destId="{B23F1389-4D15-4817-8D4E-AB233AD9ED84}" srcOrd="2" destOrd="0" presId="urn:microsoft.com/office/officeart/2008/layout/AlternatingHexagons"/>
    <dgm:cxn modelId="{7B6C6A38-9029-46A3-8BD8-481ABD9D204E}" type="presParOf" srcId="{9A49E398-FA70-4E71-BADD-F5A209C79295}" destId="{9F3F3BF7-3449-4530-AA1B-666688D71694}" srcOrd="3" destOrd="0" presId="urn:microsoft.com/office/officeart/2008/layout/AlternatingHexagons"/>
    <dgm:cxn modelId="{3618A8D3-AE43-436F-8157-7801848EF034}" type="presParOf" srcId="{9A49E398-FA70-4E71-BADD-F5A209C79295}" destId="{EA6F391C-7B48-4E72-8EAF-66364F4AC5C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85B9F-CEF3-4B80-BDCC-2153095076F5}" type="doc">
      <dgm:prSet loTypeId="urn:microsoft.com/office/officeart/2005/8/layout/hProcess11" loCatId="process" qsTypeId="urn:microsoft.com/office/officeart/2005/8/quickstyle/simple1" qsCatId="simple" csTypeId="urn:microsoft.com/office/officeart/2005/8/colors/accent4_3" csCatId="accent4" phldr="1"/>
      <dgm:spPr/>
    </dgm:pt>
    <dgm:pt modelId="{A89D6122-7290-47DC-975A-A91B0367F0BD}">
      <dgm:prSet phldrT="[Text]" custT="1"/>
      <dgm:spPr/>
      <dgm:t>
        <a:bodyPr/>
        <a:lstStyle/>
        <a:p>
          <a:r>
            <a:rPr lang="en-US" sz="1200" dirty="0"/>
            <a:t>Selenium Web driver</a:t>
          </a:r>
        </a:p>
      </dgm:t>
    </dgm:pt>
    <dgm:pt modelId="{705FB7DD-0784-4A9A-9651-08DC6726B6A5}" type="parTrans" cxnId="{A08D9C14-2C04-44F2-BB36-406A7A860F77}">
      <dgm:prSet/>
      <dgm:spPr/>
      <dgm:t>
        <a:bodyPr/>
        <a:lstStyle/>
        <a:p>
          <a:endParaRPr lang="en-US"/>
        </a:p>
      </dgm:t>
    </dgm:pt>
    <dgm:pt modelId="{3BE1C1CC-DA5F-488D-802D-D70BA65C291F}" type="sibTrans" cxnId="{A08D9C14-2C04-44F2-BB36-406A7A860F77}">
      <dgm:prSet/>
      <dgm:spPr/>
      <dgm:t>
        <a:bodyPr/>
        <a:lstStyle/>
        <a:p>
          <a:endParaRPr lang="en-US"/>
        </a:p>
      </dgm:t>
    </dgm:pt>
    <dgm:pt modelId="{21FD2202-2762-4435-B0B0-72530C12BAA1}" type="pres">
      <dgm:prSet presAssocID="{17885B9F-CEF3-4B80-BDCC-2153095076F5}" presName="Name0" presStyleCnt="0">
        <dgm:presLayoutVars>
          <dgm:dir/>
          <dgm:resizeHandles val="exact"/>
        </dgm:presLayoutVars>
      </dgm:prSet>
      <dgm:spPr/>
    </dgm:pt>
    <dgm:pt modelId="{0800ADCF-5252-4B92-B9F5-48F8134FC933}" type="pres">
      <dgm:prSet presAssocID="{17885B9F-CEF3-4B80-BDCC-2153095076F5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3B6814B0-4F79-481E-9477-ECB0F324F303}" type="pres">
      <dgm:prSet presAssocID="{17885B9F-CEF3-4B80-BDCC-2153095076F5}" presName="points" presStyleCnt="0"/>
      <dgm:spPr/>
    </dgm:pt>
    <dgm:pt modelId="{053E780B-E9B6-42EE-A1A6-06194C935FEE}" type="pres">
      <dgm:prSet presAssocID="{A89D6122-7290-47DC-975A-A91B0367F0BD}" presName="compositeA" presStyleCnt="0"/>
      <dgm:spPr/>
    </dgm:pt>
    <dgm:pt modelId="{8A0A2478-2BC4-407E-8E28-979BF25814DD}" type="pres">
      <dgm:prSet presAssocID="{A89D6122-7290-47DC-975A-A91B0367F0BD}" presName="textA" presStyleLbl="revTx" presStyleIdx="0" presStyleCnt="1">
        <dgm:presLayoutVars>
          <dgm:bulletEnabled val="1"/>
        </dgm:presLayoutVars>
      </dgm:prSet>
      <dgm:spPr/>
    </dgm:pt>
    <dgm:pt modelId="{AC3307B6-0861-4D54-8CBA-50C0A4F6262B}" type="pres">
      <dgm:prSet presAssocID="{A89D6122-7290-47DC-975A-A91B0367F0BD}" presName="circleA" presStyleLbl="node1" presStyleIdx="0" presStyleCnt="1"/>
      <dgm:spPr>
        <a:solidFill>
          <a:schemeClr val="accent2">
            <a:lumMod val="75000"/>
          </a:schemeClr>
        </a:solidFill>
      </dgm:spPr>
    </dgm:pt>
    <dgm:pt modelId="{39FEBC16-4C28-4711-86BA-5869208549E6}" type="pres">
      <dgm:prSet presAssocID="{A89D6122-7290-47DC-975A-A91B0367F0BD}" presName="spaceA" presStyleCnt="0"/>
      <dgm:spPr/>
    </dgm:pt>
  </dgm:ptLst>
  <dgm:cxnLst>
    <dgm:cxn modelId="{A08D9C14-2C04-44F2-BB36-406A7A860F77}" srcId="{17885B9F-CEF3-4B80-BDCC-2153095076F5}" destId="{A89D6122-7290-47DC-975A-A91B0367F0BD}" srcOrd="0" destOrd="0" parTransId="{705FB7DD-0784-4A9A-9651-08DC6726B6A5}" sibTransId="{3BE1C1CC-DA5F-488D-802D-D70BA65C291F}"/>
    <dgm:cxn modelId="{C72E835B-8144-4A8D-9FBB-32164C2F83E1}" type="presOf" srcId="{17885B9F-CEF3-4B80-BDCC-2153095076F5}" destId="{21FD2202-2762-4435-B0B0-72530C12BAA1}" srcOrd="0" destOrd="0" presId="urn:microsoft.com/office/officeart/2005/8/layout/hProcess11"/>
    <dgm:cxn modelId="{2A6E52D4-B6F3-45EE-9378-949CED9507D8}" type="presOf" srcId="{A89D6122-7290-47DC-975A-A91B0367F0BD}" destId="{8A0A2478-2BC4-407E-8E28-979BF25814DD}" srcOrd="0" destOrd="0" presId="urn:microsoft.com/office/officeart/2005/8/layout/hProcess11"/>
    <dgm:cxn modelId="{588E29F6-8732-4CCE-ABCD-22E1B911A2B6}" type="presParOf" srcId="{21FD2202-2762-4435-B0B0-72530C12BAA1}" destId="{0800ADCF-5252-4B92-B9F5-48F8134FC933}" srcOrd="0" destOrd="0" presId="urn:microsoft.com/office/officeart/2005/8/layout/hProcess11"/>
    <dgm:cxn modelId="{40C7EB0B-E7C8-494E-B474-0F4613E2886D}" type="presParOf" srcId="{21FD2202-2762-4435-B0B0-72530C12BAA1}" destId="{3B6814B0-4F79-481E-9477-ECB0F324F303}" srcOrd="1" destOrd="0" presId="urn:microsoft.com/office/officeart/2005/8/layout/hProcess11"/>
    <dgm:cxn modelId="{0ADCB1FD-58E5-466C-B9CD-9EDA90DA9AA4}" type="presParOf" srcId="{3B6814B0-4F79-481E-9477-ECB0F324F303}" destId="{053E780B-E9B6-42EE-A1A6-06194C935FEE}" srcOrd="0" destOrd="0" presId="urn:microsoft.com/office/officeart/2005/8/layout/hProcess11"/>
    <dgm:cxn modelId="{DE671A78-1741-4209-8684-90B5185BD6E2}" type="presParOf" srcId="{053E780B-E9B6-42EE-A1A6-06194C935FEE}" destId="{8A0A2478-2BC4-407E-8E28-979BF25814DD}" srcOrd="0" destOrd="0" presId="urn:microsoft.com/office/officeart/2005/8/layout/hProcess11"/>
    <dgm:cxn modelId="{76B298A2-CE1B-4C2E-A182-05D1B142327B}" type="presParOf" srcId="{053E780B-E9B6-42EE-A1A6-06194C935FEE}" destId="{AC3307B6-0861-4D54-8CBA-50C0A4F6262B}" srcOrd="1" destOrd="0" presId="urn:microsoft.com/office/officeart/2005/8/layout/hProcess11"/>
    <dgm:cxn modelId="{3E2B0EB8-1C60-4F47-AC50-FBC8E8ACFDCE}" type="presParOf" srcId="{053E780B-E9B6-42EE-A1A6-06194C935FEE}" destId="{39FEBC16-4C28-4711-86BA-5869208549E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CA067F-2EED-4BD7-A875-FE70B2EE0D6C}" type="doc">
      <dgm:prSet loTypeId="urn:microsoft.com/office/officeart/2005/8/layout/equation2" loCatId="process" qsTypeId="urn:microsoft.com/office/officeart/2005/8/quickstyle/simple1" qsCatId="simple" csTypeId="urn:microsoft.com/office/officeart/2005/8/colors/accent6_1" csCatId="accent6" phldr="1"/>
      <dgm:spPr/>
    </dgm:pt>
    <dgm:pt modelId="{4AE3A723-19EB-4FD8-871B-90CB1C2DF4D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C354EAD6-CB00-4CA3-B041-1597BDECAFAC}" type="parTrans" cxnId="{65A9A16F-F138-4216-BFFE-BA74E2BE4BEC}">
      <dgm:prSet/>
      <dgm:spPr/>
      <dgm:t>
        <a:bodyPr/>
        <a:lstStyle/>
        <a:p>
          <a:endParaRPr lang="en-US"/>
        </a:p>
      </dgm:t>
    </dgm:pt>
    <dgm:pt modelId="{0A832DFC-07CB-41D6-80A3-94DA01A1AE73}" type="sibTrans" cxnId="{65A9A16F-F138-4216-BFFE-BA74E2BE4BE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C2A4E426-5D60-4401-8EA9-163944CC3E84}">
      <dgm:prSet phldrT="[Text]"/>
      <dgm:spPr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FC6C20E3-5F7F-4A25-97B7-9D0AF90F941C}" type="sibTrans" cxnId="{5D9F3CD2-CE20-47F0-A725-DC418FB86E97}">
      <dgm:prSet/>
      <dgm:spPr/>
      <dgm:t>
        <a:bodyPr/>
        <a:lstStyle/>
        <a:p>
          <a:endParaRPr lang="en-US"/>
        </a:p>
      </dgm:t>
    </dgm:pt>
    <dgm:pt modelId="{9C864C2A-C7A7-44BF-9AD8-B68236E71D97}" type="parTrans" cxnId="{5D9F3CD2-CE20-47F0-A725-DC418FB86E97}">
      <dgm:prSet/>
      <dgm:spPr/>
      <dgm:t>
        <a:bodyPr/>
        <a:lstStyle/>
        <a:p>
          <a:endParaRPr lang="en-US"/>
        </a:p>
      </dgm:t>
    </dgm:pt>
    <dgm:pt modelId="{6989152B-9915-40E4-99A7-45ECFF3CEDC1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F438C67-6F57-4CAF-A113-E774D9DF71B2}" type="sibTrans" cxnId="{4076BBCC-1163-4B34-985F-87F995934622}">
      <dgm:prSet/>
      <dgm:spPr/>
      <dgm:t>
        <a:bodyPr/>
        <a:lstStyle/>
        <a:p>
          <a:endParaRPr lang="en-US"/>
        </a:p>
      </dgm:t>
    </dgm:pt>
    <dgm:pt modelId="{A96FAEC1-21E6-47A1-8177-109D1E64FFED}" type="parTrans" cxnId="{4076BBCC-1163-4B34-985F-87F995934622}">
      <dgm:prSet/>
      <dgm:spPr/>
      <dgm:t>
        <a:bodyPr/>
        <a:lstStyle/>
        <a:p>
          <a:endParaRPr lang="en-US"/>
        </a:p>
      </dgm:t>
    </dgm:pt>
    <dgm:pt modelId="{AD1C5315-CC14-48C2-971B-435CB5987C98}" type="pres">
      <dgm:prSet presAssocID="{51CA067F-2EED-4BD7-A875-FE70B2EE0D6C}" presName="Name0" presStyleCnt="0">
        <dgm:presLayoutVars>
          <dgm:dir/>
          <dgm:resizeHandles val="exact"/>
        </dgm:presLayoutVars>
      </dgm:prSet>
      <dgm:spPr/>
    </dgm:pt>
    <dgm:pt modelId="{CFD5E06A-0643-42C9-8410-62A521F546AA}" type="pres">
      <dgm:prSet presAssocID="{51CA067F-2EED-4BD7-A875-FE70B2EE0D6C}" presName="vNodes" presStyleCnt="0"/>
      <dgm:spPr/>
    </dgm:pt>
    <dgm:pt modelId="{67010916-9528-4B78-B839-B4DC72AAE1F7}" type="pres">
      <dgm:prSet presAssocID="{6989152B-9915-40E4-99A7-45ECFF3CEDC1}" presName="node" presStyleLbl="node1" presStyleIdx="0" presStyleCnt="3">
        <dgm:presLayoutVars>
          <dgm:bulletEnabled val="1"/>
        </dgm:presLayoutVars>
      </dgm:prSet>
      <dgm:spPr/>
    </dgm:pt>
    <dgm:pt modelId="{F873DD5F-0DA3-4344-8A08-D9DBD68952D0}" type="pres">
      <dgm:prSet presAssocID="{1F438C67-6F57-4CAF-A113-E774D9DF71B2}" presName="spacerT" presStyleCnt="0"/>
      <dgm:spPr/>
    </dgm:pt>
    <dgm:pt modelId="{133E21E5-1C9D-4153-8578-0DA63D7EEAC8}" type="pres">
      <dgm:prSet presAssocID="{1F438C67-6F57-4CAF-A113-E774D9DF71B2}" presName="sibTrans" presStyleLbl="sibTrans2D1" presStyleIdx="0" presStyleCnt="2"/>
      <dgm:spPr/>
    </dgm:pt>
    <dgm:pt modelId="{BC8C5516-F876-4FA0-A87D-8BDE3E496E22}" type="pres">
      <dgm:prSet presAssocID="{1F438C67-6F57-4CAF-A113-E774D9DF71B2}" presName="spacerB" presStyleCnt="0"/>
      <dgm:spPr/>
    </dgm:pt>
    <dgm:pt modelId="{88A8DC12-90D5-477B-B87C-F2D2AEA4DF2C}" type="pres">
      <dgm:prSet presAssocID="{4AE3A723-19EB-4FD8-871B-90CB1C2DF4DB}" presName="node" presStyleLbl="node1" presStyleIdx="1" presStyleCnt="3">
        <dgm:presLayoutVars>
          <dgm:bulletEnabled val="1"/>
        </dgm:presLayoutVars>
      </dgm:prSet>
      <dgm:spPr/>
    </dgm:pt>
    <dgm:pt modelId="{5C5E0CB5-9F68-4520-A957-14DB3108BE22}" type="pres">
      <dgm:prSet presAssocID="{51CA067F-2EED-4BD7-A875-FE70B2EE0D6C}" presName="sibTransLast" presStyleLbl="sibTrans2D1" presStyleIdx="1" presStyleCnt="2"/>
      <dgm:spPr/>
    </dgm:pt>
    <dgm:pt modelId="{FD8AACDB-D91E-48DE-9443-8B149315F276}" type="pres">
      <dgm:prSet presAssocID="{51CA067F-2EED-4BD7-A875-FE70B2EE0D6C}" presName="connectorText" presStyleLbl="sibTrans2D1" presStyleIdx="1" presStyleCnt="2"/>
      <dgm:spPr/>
    </dgm:pt>
    <dgm:pt modelId="{EE72715A-3448-4ED0-B8C6-92AE0287700E}" type="pres">
      <dgm:prSet presAssocID="{51CA067F-2EED-4BD7-A875-FE70B2EE0D6C}" presName="lastNode" presStyleLbl="node1" presStyleIdx="2" presStyleCnt="3" custScaleX="146219" custScaleY="8224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36D2DF47-E267-4AB1-8A28-91031C00DBE0}" type="presOf" srcId="{1F438C67-6F57-4CAF-A113-E774D9DF71B2}" destId="{133E21E5-1C9D-4153-8578-0DA63D7EEAC8}" srcOrd="0" destOrd="0" presId="urn:microsoft.com/office/officeart/2005/8/layout/equation2"/>
    <dgm:cxn modelId="{65A9A16F-F138-4216-BFFE-BA74E2BE4BEC}" srcId="{51CA067F-2EED-4BD7-A875-FE70B2EE0D6C}" destId="{4AE3A723-19EB-4FD8-871B-90CB1C2DF4DB}" srcOrd="1" destOrd="0" parTransId="{C354EAD6-CB00-4CA3-B041-1597BDECAFAC}" sibTransId="{0A832DFC-07CB-41D6-80A3-94DA01A1AE73}"/>
    <dgm:cxn modelId="{47465F94-DC0D-4591-9FAA-EB9FC503C103}" type="presOf" srcId="{6989152B-9915-40E4-99A7-45ECFF3CEDC1}" destId="{67010916-9528-4B78-B839-B4DC72AAE1F7}" srcOrd="0" destOrd="0" presId="urn:microsoft.com/office/officeart/2005/8/layout/equation2"/>
    <dgm:cxn modelId="{F199F89C-EE4B-48B3-B0C4-8C8EEB1F9659}" type="presOf" srcId="{51CA067F-2EED-4BD7-A875-FE70B2EE0D6C}" destId="{AD1C5315-CC14-48C2-971B-435CB5987C98}" srcOrd="0" destOrd="0" presId="urn:microsoft.com/office/officeart/2005/8/layout/equation2"/>
    <dgm:cxn modelId="{4076BBCC-1163-4B34-985F-87F995934622}" srcId="{51CA067F-2EED-4BD7-A875-FE70B2EE0D6C}" destId="{6989152B-9915-40E4-99A7-45ECFF3CEDC1}" srcOrd="0" destOrd="0" parTransId="{A96FAEC1-21E6-47A1-8177-109D1E64FFED}" sibTransId="{1F438C67-6F57-4CAF-A113-E774D9DF71B2}"/>
    <dgm:cxn modelId="{3508EBCD-9CB7-4653-9F00-3A564C96D6A1}" type="presOf" srcId="{4AE3A723-19EB-4FD8-871B-90CB1C2DF4DB}" destId="{88A8DC12-90D5-477B-B87C-F2D2AEA4DF2C}" srcOrd="0" destOrd="0" presId="urn:microsoft.com/office/officeart/2005/8/layout/equation2"/>
    <dgm:cxn modelId="{70AF07D1-5091-40B0-9A4F-9045D6FDBEF0}" type="presOf" srcId="{0A832DFC-07CB-41D6-80A3-94DA01A1AE73}" destId="{5C5E0CB5-9F68-4520-A957-14DB3108BE22}" srcOrd="0" destOrd="0" presId="urn:microsoft.com/office/officeart/2005/8/layout/equation2"/>
    <dgm:cxn modelId="{5D9F3CD2-CE20-47F0-A725-DC418FB86E97}" srcId="{51CA067F-2EED-4BD7-A875-FE70B2EE0D6C}" destId="{C2A4E426-5D60-4401-8EA9-163944CC3E84}" srcOrd="2" destOrd="0" parTransId="{9C864C2A-C7A7-44BF-9AD8-B68236E71D97}" sibTransId="{FC6C20E3-5F7F-4A25-97B7-9D0AF90F941C}"/>
    <dgm:cxn modelId="{5C1D4ED9-8369-4E19-B674-3351ADE73CC5}" type="presOf" srcId="{C2A4E426-5D60-4401-8EA9-163944CC3E84}" destId="{EE72715A-3448-4ED0-B8C6-92AE0287700E}" srcOrd="0" destOrd="0" presId="urn:microsoft.com/office/officeart/2005/8/layout/equation2"/>
    <dgm:cxn modelId="{959C4DF9-DE85-4F69-A485-FAFE4ECE5D53}" type="presOf" srcId="{0A832DFC-07CB-41D6-80A3-94DA01A1AE73}" destId="{FD8AACDB-D91E-48DE-9443-8B149315F276}" srcOrd="1" destOrd="0" presId="urn:microsoft.com/office/officeart/2005/8/layout/equation2"/>
    <dgm:cxn modelId="{0C632825-8610-4892-AE84-099F36D4CD0A}" type="presParOf" srcId="{AD1C5315-CC14-48C2-971B-435CB5987C98}" destId="{CFD5E06A-0643-42C9-8410-62A521F546AA}" srcOrd="0" destOrd="0" presId="urn:microsoft.com/office/officeart/2005/8/layout/equation2"/>
    <dgm:cxn modelId="{774E6C55-E225-4B04-93BC-A82F8E200AFC}" type="presParOf" srcId="{CFD5E06A-0643-42C9-8410-62A521F546AA}" destId="{67010916-9528-4B78-B839-B4DC72AAE1F7}" srcOrd="0" destOrd="0" presId="urn:microsoft.com/office/officeart/2005/8/layout/equation2"/>
    <dgm:cxn modelId="{9437A04B-63D0-46B1-AB19-8DED6106E72E}" type="presParOf" srcId="{CFD5E06A-0643-42C9-8410-62A521F546AA}" destId="{F873DD5F-0DA3-4344-8A08-D9DBD68952D0}" srcOrd="1" destOrd="0" presId="urn:microsoft.com/office/officeart/2005/8/layout/equation2"/>
    <dgm:cxn modelId="{D4BAC152-914C-4DE2-BB70-97D5452DDC95}" type="presParOf" srcId="{CFD5E06A-0643-42C9-8410-62A521F546AA}" destId="{133E21E5-1C9D-4153-8578-0DA63D7EEAC8}" srcOrd="2" destOrd="0" presId="urn:microsoft.com/office/officeart/2005/8/layout/equation2"/>
    <dgm:cxn modelId="{A73F8EFD-F9C0-4149-B1E9-3CD83C00257E}" type="presParOf" srcId="{CFD5E06A-0643-42C9-8410-62A521F546AA}" destId="{BC8C5516-F876-4FA0-A87D-8BDE3E496E22}" srcOrd="3" destOrd="0" presId="urn:microsoft.com/office/officeart/2005/8/layout/equation2"/>
    <dgm:cxn modelId="{F97AE41D-5F9A-47C8-ACA1-21B4538D4F8B}" type="presParOf" srcId="{CFD5E06A-0643-42C9-8410-62A521F546AA}" destId="{88A8DC12-90D5-477B-B87C-F2D2AEA4DF2C}" srcOrd="4" destOrd="0" presId="urn:microsoft.com/office/officeart/2005/8/layout/equation2"/>
    <dgm:cxn modelId="{F14100FF-1E02-4EAF-B64C-1935B0499285}" type="presParOf" srcId="{AD1C5315-CC14-48C2-971B-435CB5987C98}" destId="{5C5E0CB5-9F68-4520-A957-14DB3108BE22}" srcOrd="1" destOrd="0" presId="urn:microsoft.com/office/officeart/2005/8/layout/equation2"/>
    <dgm:cxn modelId="{AA339E9E-E672-4850-B948-6806292E7E07}" type="presParOf" srcId="{5C5E0CB5-9F68-4520-A957-14DB3108BE22}" destId="{FD8AACDB-D91E-48DE-9443-8B149315F276}" srcOrd="0" destOrd="0" presId="urn:microsoft.com/office/officeart/2005/8/layout/equation2"/>
    <dgm:cxn modelId="{6CC50B99-FFAF-49B5-BB54-BD9514C64336}" type="presParOf" srcId="{AD1C5315-CC14-48C2-971B-435CB5987C98}" destId="{EE72715A-3448-4ED0-B8C6-92AE028770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718464-71B8-49D2-BC6F-C8244FC228BF}" type="doc">
      <dgm:prSet loTypeId="urn:microsoft.com/office/officeart/2005/8/layout/arrow2" loCatId="process" qsTypeId="urn:microsoft.com/office/officeart/2005/8/quickstyle/simple1" qsCatId="simple" csTypeId="urn:microsoft.com/office/officeart/2005/8/colors/accent6_4" csCatId="accent6" phldr="0"/>
      <dgm:spPr/>
    </dgm:pt>
    <dgm:pt modelId="{D73C31D2-55E1-42E7-A2EF-ED953C6C2B20}" type="pres">
      <dgm:prSet presAssocID="{9C718464-71B8-49D2-BC6F-C8244FC228BF}" presName="arrowDiagram" presStyleCnt="0">
        <dgm:presLayoutVars>
          <dgm:chMax val="5"/>
          <dgm:dir/>
          <dgm:resizeHandles val="exact"/>
        </dgm:presLayoutVars>
      </dgm:prSet>
      <dgm:spPr/>
    </dgm:pt>
  </dgm:ptLst>
  <dgm:cxnLst>
    <dgm:cxn modelId="{04D90D92-C1E0-48B6-AE35-DC7D7F6ED211}" type="presOf" srcId="{9C718464-71B8-49D2-BC6F-C8244FC228BF}" destId="{D73C31D2-55E1-42E7-A2EF-ED953C6C2B20}" srcOrd="0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0316AD-D8DF-45A6-B0AA-AD2DDC5C0E13}" type="doc">
      <dgm:prSet loTypeId="urn:microsoft.com/office/officeart/2009/3/layout/DescendingProcess" loCatId="process" qsTypeId="urn:microsoft.com/office/officeart/2005/8/quickstyle/simple3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826A52F3-FC24-432F-918F-C14DF55DB8F7}">
      <dgm:prSet phldrT="[Text]"/>
      <dgm:spPr/>
      <dgm:t>
        <a:bodyPr/>
        <a:lstStyle/>
        <a:p>
          <a:endParaRPr lang="en-US" dirty="0"/>
        </a:p>
      </dgm:t>
    </dgm:pt>
    <dgm:pt modelId="{2FF8227F-3123-4094-9D77-F66656DC7077}" type="sibTrans" cxnId="{5D5191D8-A67F-41B0-AB15-B296A80C6DB5}">
      <dgm:prSet/>
      <dgm:spPr/>
      <dgm:t>
        <a:bodyPr/>
        <a:lstStyle/>
        <a:p>
          <a:endParaRPr lang="en-US"/>
        </a:p>
      </dgm:t>
    </dgm:pt>
    <dgm:pt modelId="{E094083A-9713-42F9-A1E5-CDB71B8BA1C0}" type="parTrans" cxnId="{5D5191D8-A67F-41B0-AB15-B296A80C6DB5}">
      <dgm:prSet/>
      <dgm:spPr/>
      <dgm:t>
        <a:bodyPr/>
        <a:lstStyle/>
        <a:p>
          <a:endParaRPr lang="en-US"/>
        </a:p>
      </dgm:t>
    </dgm:pt>
    <dgm:pt modelId="{DFCB6688-C437-47AE-88D7-DDBFD32910C8}" type="pres">
      <dgm:prSet presAssocID="{2B0316AD-D8DF-45A6-B0AA-AD2DDC5C0E13}" presName="Name0" presStyleCnt="0">
        <dgm:presLayoutVars>
          <dgm:chMax val="7"/>
          <dgm:chPref val="5"/>
        </dgm:presLayoutVars>
      </dgm:prSet>
      <dgm:spPr/>
    </dgm:pt>
    <dgm:pt modelId="{18336FBB-B8C5-40A2-BD7B-7CFC9908CA3A}" type="pres">
      <dgm:prSet presAssocID="{2B0316AD-D8DF-45A6-B0AA-AD2DDC5C0E13}" presName="arrowNode" presStyleLbl="node1" presStyleIdx="0" presStyleCnt="1" custAng="6211016" custLinFactNeighborX="23974" custLinFactNeighborY="1372"/>
      <dgm:spPr>
        <a:solidFill>
          <a:schemeClr val="accent2">
            <a:lumMod val="60000"/>
            <a:lumOff val="40000"/>
          </a:schemeClr>
        </a:solidFill>
      </dgm:spPr>
    </dgm:pt>
    <dgm:pt modelId="{19B936F3-76E2-4FC2-BE7E-E52B588EFD66}" type="pres">
      <dgm:prSet presAssocID="{826A52F3-FC24-432F-918F-C14DF55DB8F7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94DBB518-3C0D-45E8-A8CF-524592DBAD6D}" type="presOf" srcId="{826A52F3-FC24-432F-918F-C14DF55DB8F7}" destId="{19B936F3-76E2-4FC2-BE7E-E52B588EFD66}" srcOrd="0" destOrd="0" presId="urn:microsoft.com/office/officeart/2009/3/layout/DescendingProcess"/>
    <dgm:cxn modelId="{D8278736-21D1-4A17-9457-B6F7D390D228}" type="presOf" srcId="{2B0316AD-D8DF-45A6-B0AA-AD2DDC5C0E13}" destId="{DFCB6688-C437-47AE-88D7-DDBFD32910C8}" srcOrd="0" destOrd="0" presId="urn:microsoft.com/office/officeart/2009/3/layout/DescendingProcess"/>
    <dgm:cxn modelId="{5D5191D8-A67F-41B0-AB15-B296A80C6DB5}" srcId="{2B0316AD-D8DF-45A6-B0AA-AD2DDC5C0E13}" destId="{826A52F3-FC24-432F-918F-C14DF55DB8F7}" srcOrd="0" destOrd="0" parTransId="{E094083A-9713-42F9-A1E5-CDB71B8BA1C0}" sibTransId="{2FF8227F-3123-4094-9D77-F66656DC7077}"/>
    <dgm:cxn modelId="{CC300287-1C7C-4A48-9A7F-29D19A7806EB}" type="presParOf" srcId="{DFCB6688-C437-47AE-88D7-DDBFD32910C8}" destId="{18336FBB-B8C5-40A2-BD7B-7CFC9908CA3A}" srcOrd="0" destOrd="0" presId="urn:microsoft.com/office/officeart/2009/3/layout/DescendingProcess"/>
    <dgm:cxn modelId="{3598B6F9-9B9D-4109-B836-CA0D752834FD}" type="presParOf" srcId="{DFCB6688-C437-47AE-88D7-DDBFD32910C8}" destId="{19B936F3-76E2-4FC2-BE7E-E52B588EFD66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60670F-783C-4062-8F81-1BB2AA094AD5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DB3D9B73-BCA9-4BF1-A29B-0AA1D9366D76}">
      <dgm:prSet phldrT="[Text]"/>
      <dgm:spPr/>
      <dgm:t>
        <a:bodyPr/>
        <a:lstStyle/>
        <a:p>
          <a:r>
            <a:rPr lang="en-US" dirty="0"/>
            <a:t>Training </a:t>
          </a:r>
        </a:p>
        <a:p>
          <a:r>
            <a:rPr lang="en-US" dirty="0"/>
            <a:t>Data</a:t>
          </a:r>
        </a:p>
      </dgm:t>
    </dgm:pt>
    <dgm:pt modelId="{29926E52-8384-40F8-B057-173A23066042}" type="parTrans" cxnId="{FE4FC4D1-0078-4587-ACF8-92CEDB1E3740}">
      <dgm:prSet/>
      <dgm:spPr/>
      <dgm:t>
        <a:bodyPr/>
        <a:lstStyle/>
        <a:p>
          <a:endParaRPr lang="en-US"/>
        </a:p>
      </dgm:t>
    </dgm:pt>
    <dgm:pt modelId="{54EE65AF-F82D-4666-9C5B-1C02BCC2B5E1}" type="sibTrans" cxnId="{FE4FC4D1-0078-4587-ACF8-92CEDB1E3740}">
      <dgm:prSet/>
      <dgm:spPr/>
      <dgm:t>
        <a:bodyPr/>
        <a:lstStyle/>
        <a:p>
          <a:endParaRPr lang="en-US"/>
        </a:p>
      </dgm:t>
    </dgm:pt>
    <dgm:pt modelId="{CBB36566-BFEA-48C3-A8AF-91082E220C77}">
      <dgm:prSet phldrT="[Text]"/>
      <dgm:spPr/>
      <dgm:t>
        <a:bodyPr/>
        <a:lstStyle/>
        <a:p>
          <a:r>
            <a:rPr lang="en-US" dirty="0"/>
            <a:t>Training</a:t>
          </a:r>
        </a:p>
        <a:p>
          <a:r>
            <a:rPr lang="en-US" dirty="0"/>
            <a:t>Data</a:t>
          </a:r>
        </a:p>
      </dgm:t>
    </dgm:pt>
    <dgm:pt modelId="{D75A488D-F23A-41D9-9D61-5F222CAC9E1E}" type="parTrans" cxnId="{2C27804D-385B-4DFD-B84E-4327FA793AC6}">
      <dgm:prSet/>
      <dgm:spPr/>
      <dgm:t>
        <a:bodyPr/>
        <a:lstStyle/>
        <a:p>
          <a:endParaRPr lang="en-US"/>
        </a:p>
      </dgm:t>
    </dgm:pt>
    <dgm:pt modelId="{9724A57A-236C-4A1C-8231-8D5A363E08C0}" type="sibTrans" cxnId="{2C27804D-385B-4DFD-B84E-4327FA793AC6}">
      <dgm:prSet/>
      <dgm:spPr/>
      <dgm:t>
        <a:bodyPr/>
        <a:lstStyle/>
        <a:p>
          <a:endParaRPr lang="en-US"/>
        </a:p>
      </dgm:t>
    </dgm:pt>
    <dgm:pt modelId="{14101233-25BE-49EE-B0CB-B67CA40DCDB5}">
      <dgm:prSet phldrT="[Text]"/>
      <dgm:spPr/>
      <dgm:t>
        <a:bodyPr/>
        <a:lstStyle/>
        <a:p>
          <a:r>
            <a:rPr lang="en-US" dirty="0"/>
            <a:t>Training</a:t>
          </a:r>
        </a:p>
        <a:p>
          <a:r>
            <a:rPr lang="en-US" dirty="0"/>
            <a:t>Data</a:t>
          </a:r>
        </a:p>
      </dgm:t>
    </dgm:pt>
    <dgm:pt modelId="{EB8F37D9-C8CB-42D2-9E19-BCDE4D811BF5}" type="parTrans" cxnId="{C7EDC5DE-E420-4506-83B7-8B1382A4A93E}">
      <dgm:prSet/>
      <dgm:spPr/>
      <dgm:t>
        <a:bodyPr/>
        <a:lstStyle/>
        <a:p>
          <a:endParaRPr lang="en-US"/>
        </a:p>
      </dgm:t>
    </dgm:pt>
    <dgm:pt modelId="{CEBC95FF-3482-4DBC-99B5-BD4EE7C8A173}" type="sibTrans" cxnId="{C7EDC5DE-E420-4506-83B7-8B1382A4A93E}">
      <dgm:prSet/>
      <dgm:spPr/>
      <dgm:t>
        <a:bodyPr/>
        <a:lstStyle/>
        <a:p>
          <a:endParaRPr lang="en-US"/>
        </a:p>
      </dgm:t>
    </dgm:pt>
    <dgm:pt modelId="{15BB7BF5-F36D-48D0-BEAB-AD91BFC4BFE7}" type="pres">
      <dgm:prSet presAssocID="{E260670F-783C-4062-8F81-1BB2AA094AD5}" presName="CompostProcess" presStyleCnt="0">
        <dgm:presLayoutVars>
          <dgm:dir/>
          <dgm:resizeHandles val="exact"/>
        </dgm:presLayoutVars>
      </dgm:prSet>
      <dgm:spPr/>
    </dgm:pt>
    <dgm:pt modelId="{A0D5AECB-015D-458C-9FBA-8DABAD49D384}" type="pres">
      <dgm:prSet presAssocID="{E260670F-783C-4062-8F81-1BB2AA094AD5}" presName="arrow" presStyleLbl="bgShp" presStyleIdx="0" presStyleCnt="1"/>
      <dgm:spPr/>
    </dgm:pt>
    <dgm:pt modelId="{FB6443FE-799F-4DE0-85B1-8EADCBFF1559}" type="pres">
      <dgm:prSet presAssocID="{E260670F-783C-4062-8F81-1BB2AA094AD5}" presName="linearProcess" presStyleCnt="0"/>
      <dgm:spPr/>
    </dgm:pt>
    <dgm:pt modelId="{35B93BB9-14FE-4D2F-86AB-F1150C1D0314}" type="pres">
      <dgm:prSet presAssocID="{DB3D9B73-BCA9-4BF1-A29B-0AA1D9366D76}" presName="textNode" presStyleLbl="node1" presStyleIdx="0" presStyleCnt="3">
        <dgm:presLayoutVars>
          <dgm:bulletEnabled val="1"/>
        </dgm:presLayoutVars>
      </dgm:prSet>
      <dgm:spPr/>
    </dgm:pt>
    <dgm:pt modelId="{CF7EC029-511D-4EC0-92E7-0E07BA157789}" type="pres">
      <dgm:prSet presAssocID="{54EE65AF-F82D-4666-9C5B-1C02BCC2B5E1}" presName="sibTrans" presStyleCnt="0"/>
      <dgm:spPr/>
    </dgm:pt>
    <dgm:pt modelId="{9F384F18-D047-4206-8650-585F49128BB0}" type="pres">
      <dgm:prSet presAssocID="{CBB36566-BFEA-48C3-A8AF-91082E220C77}" presName="textNode" presStyleLbl="node1" presStyleIdx="1" presStyleCnt="3">
        <dgm:presLayoutVars>
          <dgm:bulletEnabled val="1"/>
        </dgm:presLayoutVars>
      </dgm:prSet>
      <dgm:spPr/>
    </dgm:pt>
    <dgm:pt modelId="{98E651D8-BE61-4D06-903D-9914558384FD}" type="pres">
      <dgm:prSet presAssocID="{9724A57A-236C-4A1C-8231-8D5A363E08C0}" presName="sibTrans" presStyleCnt="0"/>
      <dgm:spPr/>
    </dgm:pt>
    <dgm:pt modelId="{E6751B24-2FE4-4298-9805-68B4B50F7A94}" type="pres">
      <dgm:prSet presAssocID="{14101233-25BE-49EE-B0CB-B67CA40DCDB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EE03A4A-55E0-4ECF-9997-97A872B5F60D}" type="presOf" srcId="{DB3D9B73-BCA9-4BF1-A29B-0AA1D9366D76}" destId="{35B93BB9-14FE-4D2F-86AB-F1150C1D0314}" srcOrd="0" destOrd="0" presId="urn:microsoft.com/office/officeart/2005/8/layout/hProcess9"/>
    <dgm:cxn modelId="{2C27804D-385B-4DFD-B84E-4327FA793AC6}" srcId="{E260670F-783C-4062-8F81-1BB2AA094AD5}" destId="{CBB36566-BFEA-48C3-A8AF-91082E220C77}" srcOrd="1" destOrd="0" parTransId="{D75A488D-F23A-41D9-9D61-5F222CAC9E1E}" sibTransId="{9724A57A-236C-4A1C-8231-8D5A363E08C0}"/>
    <dgm:cxn modelId="{FE4FC4D1-0078-4587-ACF8-92CEDB1E3740}" srcId="{E260670F-783C-4062-8F81-1BB2AA094AD5}" destId="{DB3D9B73-BCA9-4BF1-A29B-0AA1D9366D76}" srcOrd="0" destOrd="0" parTransId="{29926E52-8384-40F8-B057-173A23066042}" sibTransId="{54EE65AF-F82D-4666-9C5B-1C02BCC2B5E1}"/>
    <dgm:cxn modelId="{44911FDA-7165-448B-88D3-FB06E14F398A}" type="presOf" srcId="{CBB36566-BFEA-48C3-A8AF-91082E220C77}" destId="{9F384F18-D047-4206-8650-585F49128BB0}" srcOrd="0" destOrd="0" presId="urn:microsoft.com/office/officeart/2005/8/layout/hProcess9"/>
    <dgm:cxn modelId="{C7EDC5DE-E420-4506-83B7-8B1382A4A93E}" srcId="{E260670F-783C-4062-8F81-1BB2AA094AD5}" destId="{14101233-25BE-49EE-B0CB-B67CA40DCDB5}" srcOrd="2" destOrd="0" parTransId="{EB8F37D9-C8CB-42D2-9E19-BCDE4D811BF5}" sibTransId="{CEBC95FF-3482-4DBC-99B5-BD4EE7C8A173}"/>
    <dgm:cxn modelId="{D5535EF3-7EBC-4B1F-AB70-4DF477DAE06E}" type="presOf" srcId="{E260670F-783C-4062-8F81-1BB2AA094AD5}" destId="{15BB7BF5-F36D-48D0-BEAB-AD91BFC4BFE7}" srcOrd="0" destOrd="0" presId="urn:microsoft.com/office/officeart/2005/8/layout/hProcess9"/>
    <dgm:cxn modelId="{0AE088FE-C1A3-4E1F-9AD0-8CEE30B3B54A}" type="presOf" srcId="{14101233-25BE-49EE-B0CB-B67CA40DCDB5}" destId="{E6751B24-2FE4-4298-9805-68B4B50F7A94}" srcOrd="0" destOrd="0" presId="urn:microsoft.com/office/officeart/2005/8/layout/hProcess9"/>
    <dgm:cxn modelId="{0C6B67B8-C926-4D86-B13A-3B87659BE4A4}" type="presParOf" srcId="{15BB7BF5-F36D-48D0-BEAB-AD91BFC4BFE7}" destId="{A0D5AECB-015D-458C-9FBA-8DABAD49D384}" srcOrd="0" destOrd="0" presId="urn:microsoft.com/office/officeart/2005/8/layout/hProcess9"/>
    <dgm:cxn modelId="{AD7E396B-A15B-450F-A5C2-53013ACC902B}" type="presParOf" srcId="{15BB7BF5-F36D-48D0-BEAB-AD91BFC4BFE7}" destId="{FB6443FE-799F-4DE0-85B1-8EADCBFF1559}" srcOrd="1" destOrd="0" presId="urn:microsoft.com/office/officeart/2005/8/layout/hProcess9"/>
    <dgm:cxn modelId="{48F71F75-C49B-46D3-A13C-DB520A0AF18F}" type="presParOf" srcId="{FB6443FE-799F-4DE0-85B1-8EADCBFF1559}" destId="{35B93BB9-14FE-4D2F-86AB-F1150C1D0314}" srcOrd="0" destOrd="0" presId="urn:microsoft.com/office/officeart/2005/8/layout/hProcess9"/>
    <dgm:cxn modelId="{007C364E-B4D6-48CD-929B-ABD166C7DABA}" type="presParOf" srcId="{FB6443FE-799F-4DE0-85B1-8EADCBFF1559}" destId="{CF7EC029-511D-4EC0-92E7-0E07BA157789}" srcOrd="1" destOrd="0" presId="urn:microsoft.com/office/officeart/2005/8/layout/hProcess9"/>
    <dgm:cxn modelId="{D7082113-CE0C-42E7-B804-1DE2442B6BBF}" type="presParOf" srcId="{FB6443FE-799F-4DE0-85B1-8EADCBFF1559}" destId="{9F384F18-D047-4206-8650-585F49128BB0}" srcOrd="2" destOrd="0" presId="urn:microsoft.com/office/officeart/2005/8/layout/hProcess9"/>
    <dgm:cxn modelId="{D635FBA2-BABC-4DF4-96E9-CA33293D23D2}" type="presParOf" srcId="{FB6443FE-799F-4DE0-85B1-8EADCBFF1559}" destId="{98E651D8-BE61-4D06-903D-9914558384FD}" srcOrd="3" destOrd="0" presId="urn:microsoft.com/office/officeart/2005/8/layout/hProcess9"/>
    <dgm:cxn modelId="{D43F1212-4847-4C4D-90C7-632C626D1AB2}" type="presParOf" srcId="{FB6443FE-799F-4DE0-85B1-8EADCBFF1559}" destId="{E6751B24-2FE4-4298-9805-68B4B50F7A9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60670F-783C-4062-8F81-1BB2AA094AD5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DB3D9B73-BCA9-4BF1-A29B-0AA1D9366D76}">
      <dgm:prSet phldrT="[Text]"/>
      <dgm:spPr/>
      <dgm:t>
        <a:bodyPr/>
        <a:lstStyle/>
        <a:p>
          <a:r>
            <a:rPr lang="en-US" dirty="0"/>
            <a:t>New </a:t>
          </a:r>
        </a:p>
        <a:p>
          <a:r>
            <a:rPr lang="en-US" dirty="0"/>
            <a:t>Data</a:t>
          </a:r>
        </a:p>
      </dgm:t>
    </dgm:pt>
    <dgm:pt modelId="{29926E52-8384-40F8-B057-173A23066042}" type="parTrans" cxnId="{FE4FC4D1-0078-4587-ACF8-92CEDB1E3740}">
      <dgm:prSet/>
      <dgm:spPr/>
      <dgm:t>
        <a:bodyPr/>
        <a:lstStyle/>
        <a:p>
          <a:endParaRPr lang="en-US"/>
        </a:p>
      </dgm:t>
    </dgm:pt>
    <dgm:pt modelId="{54EE65AF-F82D-4666-9C5B-1C02BCC2B5E1}" type="sibTrans" cxnId="{FE4FC4D1-0078-4587-ACF8-92CEDB1E3740}">
      <dgm:prSet/>
      <dgm:spPr/>
      <dgm:t>
        <a:bodyPr/>
        <a:lstStyle/>
        <a:p>
          <a:endParaRPr lang="en-US"/>
        </a:p>
      </dgm:t>
    </dgm:pt>
    <dgm:pt modelId="{15BB7BF5-F36D-48D0-BEAB-AD91BFC4BFE7}" type="pres">
      <dgm:prSet presAssocID="{E260670F-783C-4062-8F81-1BB2AA094AD5}" presName="CompostProcess" presStyleCnt="0">
        <dgm:presLayoutVars>
          <dgm:dir/>
          <dgm:resizeHandles val="exact"/>
        </dgm:presLayoutVars>
      </dgm:prSet>
      <dgm:spPr/>
    </dgm:pt>
    <dgm:pt modelId="{A0D5AECB-015D-458C-9FBA-8DABAD49D384}" type="pres">
      <dgm:prSet presAssocID="{E260670F-783C-4062-8F81-1BB2AA094AD5}" presName="arrow" presStyleLbl="bgShp" presStyleIdx="0" presStyleCnt="1" custLinFactY="36867" custLinFactNeighborX="-1721" custLinFactNeighborY="100000"/>
      <dgm:spPr/>
    </dgm:pt>
    <dgm:pt modelId="{FB6443FE-799F-4DE0-85B1-8EADCBFF1559}" type="pres">
      <dgm:prSet presAssocID="{E260670F-783C-4062-8F81-1BB2AA094AD5}" presName="linearProcess" presStyleCnt="0"/>
      <dgm:spPr/>
    </dgm:pt>
    <dgm:pt modelId="{35B93BB9-14FE-4D2F-86AB-F1150C1D0314}" type="pres">
      <dgm:prSet presAssocID="{DB3D9B73-BCA9-4BF1-A29B-0AA1D9366D76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BEE03A4A-55E0-4ECF-9997-97A872B5F60D}" type="presOf" srcId="{DB3D9B73-BCA9-4BF1-A29B-0AA1D9366D76}" destId="{35B93BB9-14FE-4D2F-86AB-F1150C1D0314}" srcOrd="0" destOrd="0" presId="urn:microsoft.com/office/officeart/2005/8/layout/hProcess9"/>
    <dgm:cxn modelId="{FE4FC4D1-0078-4587-ACF8-92CEDB1E3740}" srcId="{E260670F-783C-4062-8F81-1BB2AA094AD5}" destId="{DB3D9B73-BCA9-4BF1-A29B-0AA1D9366D76}" srcOrd="0" destOrd="0" parTransId="{29926E52-8384-40F8-B057-173A23066042}" sibTransId="{54EE65AF-F82D-4666-9C5B-1C02BCC2B5E1}"/>
    <dgm:cxn modelId="{D5535EF3-7EBC-4B1F-AB70-4DF477DAE06E}" type="presOf" srcId="{E260670F-783C-4062-8F81-1BB2AA094AD5}" destId="{15BB7BF5-F36D-48D0-BEAB-AD91BFC4BFE7}" srcOrd="0" destOrd="0" presId="urn:microsoft.com/office/officeart/2005/8/layout/hProcess9"/>
    <dgm:cxn modelId="{0C6B67B8-C926-4D86-B13A-3B87659BE4A4}" type="presParOf" srcId="{15BB7BF5-F36D-48D0-BEAB-AD91BFC4BFE7}" destId="{A0D5AECB-015D-458C-9FBA-8DABAD49D384}" srcOrd="0" destOrd="0" presId="urn:microsoft.com/office/officeart/2005/8/layout/hProcess9"/>
    <dgm:cxn modelId="{AD7E396B-A15B-450F-A5C2-53013ACC902B}" type="presParOf" srcId="{15BB7BF5-F36D-48D0-BEAB-AD91BFC4BFE7}" destId="{FB6443FE-799F-4DE0-85B1-8EADCBFF1559}" srcOrd="1" destOrd="0" presId="urn:microsoft.com/office/officeart/2005/8/layout/hProcess9"/>
    <dgm:cxn modelId="{48F71F75-C49B-46D3-A13C-DB520A0AF18F}" type="presParOf" srcId="{FB6443FE-799F-4DE0-85B1-8EADCBFF1559}" destId="{35B93BB9-14FE-4D2F-86AB-F1150C1D0314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17483-0F5C-41CC-B6F8-FDED3137641E}">
      <dsp:nvSpPr>
        <dsp:cNvPr id="0" name=""/>
        <dsp:cNvSpPr/>
      </dsp:nvSpPr>
      <dsp:spPr>
        <a:xfrm rot="5400000">
          <a:off x="1225489" y="174148"/>
          <a:ext cx="804866" cy="7002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HVAC</a:t>
          </a:r>
          <a:endParaRPr lang="en-US" sz="600" kern="1200" dirty="0"/>
        </a:p>
      </dsp:txBody>
      <dsp:txXfrm rot="-5400000">
        <a:off x="1386925" y="247257"/>
        <a:ext cx="481993" cy="554016"/>
      </dsp:txXfrm>
    </dsp:sp>
    <dsp:sp modelId="{9CD5E5DF-4191-47E7-A4A2-3DB8782010E6}">
      <dsp:nvSpPr>
        <dsp:cNvPr id="0" name=""/>
        <dsp:cNvSpPr/>
      </dsp:nvSpPr>
      <dsp:spPr>
        <a:xfrm>
          <a:off x="1999288" y="282805"/>
          <a:ext cx="898230" cy="48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27E42-604E-4838-A971-596E077A189C}">
      <dsp:nvSpPr>
        <dsp:cNvPr id="0" name=""/>
        <dsp:cNvSpPr/>
      </dsp:nvSpPr>
      <dsp:spPr>
        <a:xfrm rot="5400000">
          <a:off x="469237" y="174148"/>
          <a:ext cx="804866" cy="7002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Tires</a:t>
          </a:r>
          <a:endParaRPr lang="en-US" sz="2000" kern="1200" dirty="0"/>
        </a:p>
      </dsp:txBody>
      <dsp:txXfrm rot="-5400000">
        <a:off x="630673" y="247257"/>
        <a:ext cx="481993" cy="554016"/>
      </dsp:txXfrm>
    </dsp:sp>
    <dsp:sp modelId="{8D8EFB39-2E6F-424A-AF1E-716981F91369}">
      <dsp:nvSpPr>
        <dsp:cNvPr id="0" name=""/>
        <dsp:cNvSpPr/>
      </dsp:nvSpPr>
      <dsp:spPr>
        <a:xfrm rot="5400000">
          <a:off x="845914" y="857319"/>
          <a:ext cx="804866" cy="7002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Flooring</a:t>
          </a:r>
          <a:endParaRPr lang="en-US" sz="500" kern="1200" dirty="0"/>
        </a:p>
      </dsp:txBody>
      <dsp:txXfrm rot="-5400000">
        <a:off x="1007350" y="930428"/>
        <a:ext cx="481993" cy="554016"/>
      </dsp:txXfrm>
    </dsp:sp>
    <dsp:sp modelId="{C2CBA1CF-AED8-4037-8A57-D3E1C748049B}">
      <dsp:nvSpPr>
        <dsp:cNvPr id="0" name=""/>
        <dsp:cNvSpPr/>
      </dsp:nvSpPr>
      <dsp:spPr>
        <a:xfrm>
          <a:off x="0" y="965976"/>
          <a:ext cx="869255" cy="48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75694-E028-4105-A25D-EC7957C6DCE1}">
      <dsp:nvSpPr>
        <dsp:cNvPr id="0" name=""/>
        <dsp:cNvSpPr/>
      </dsp:nvSpPr>
      <dsp:spPr>
        <a:xfrm rot="5400000">
          <a:off x="1602167" y="857319"/>
          <a:ext cx="804866" cy="7002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Transmission Repair</a:t>
          </a:r>
        </a:p>
      </dsp:txBody>
      <dsp:txXfrm rot="-5400000">
        <a:off x="1763603" y="930428"/>
        <a:ext cx="481993" cy="554016"/>
      </dsp:txXfrm>
    </dsp:sp>
    <dsp:sp modelId="{E22DE8B0-693A-4F07-BF4A-5B04CF61D7D7}">
      <dsp:nvSpPr>
        <dsp:cNvPr id="0" name=""/>
        <dsp:cNvSpPr/>
      </dsp:nvSpPr>
      <dsp:spPr>
        <a:xfrm rot="5400000">
          <a:off x="1225489" y="1540489"/>
          <a:ext cx="804866" cy="7002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Painters</a:t>
          </a:r>
          <a:endParaRPr lang="en-US" sz="600" kern="1200" dirty="0"/>
        </a:p>
      </dsp:txBody>
      <dsp:txXfrm rot="-5400000">
        <a:off x="1386925" y="1613598"/>
        <a:ext cx="481993" cy="554016"/>
      </dsp:txXfrm>
    </dsp:sp>
    <dsp:sp modelId="{5FD8E260-8244-452D-BBF4-C83E2F2E4E35}">
      <dsp:nvSpPr>
        <dsp:cNvPr id="0" name=""/>
        <dsp:cNvSpPr/>
      </dsp:nvSpPr>
      <dsp:spPr>
        <a:xfrm>
          <a:off x="1999288" y="1649146"/>
          <a:ext cx="898230" cy="48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999288" y="1649146"/>
        <a:ext cx="898230" cy="482919"/>
      </dsp:txXfrm>
    </dsp:sp>
    <dsp:sp modelId="{F3114B8B-C001-424F-BA35-A9BF6D86E4E6}">
      <dsp:nvSpPr>
        <dsp:cNvPr id="0" name=""/>
        <dsp:cNvSpPr/>
      </dsp:nvSpPr>
      <dsp:spPr>
        <a:xfrm rot="5400000">
          <a:off x="469237" y="1540489"/>
          <a:ext cx="804866" cy="7002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Handyman</a:t>
          </a:r>
          <a:endParaRPr lang="en-US" sz="500" kern="1200" dirty="0"/>
        </a:p>
      </dsp:txBody>
      <dsp:txXfrm rot="-5400000">
        <a:off x="630673" y="1613598"/>
        <a:ext cx="481993" cy="554016"/>
      </dsp:txXfrm>
    </dsp:sp>
    <dsp:sp modelId="{D833AA59-F259-4652-A4D8-69B529FBF164}">
      <dsp:nvSpPr>
        <dsp:cNvPr id="0" name=""/>
        <dsp:cNvSpPr/>
      </dsp:nvSpPr>
      <dsp:spPr>
        <a:xfrm rot="5400000">
          <a:off x="17447" y="849673"/>
          <a:ext cx="804866" cy="7002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Auto Repair</a:t>
          </a:r>
        </a:p>
      </dsp:txBody>
      <dsp:txXfrm rot="-5400000">
        <a:off x="178883" y="922782"/>
        <a:ext cx="481993" cy="554016"/>
      </dsp:txXfrm>
    </dsp:sp>
    <dsp:sp modelId="{8080B093-876B-45DF-8CBD-CBE74424A46D}">
      <dsp:nvSpPr>
        <dsp:cNvPr id="0" name=""/>
        <dsp:cNvSpPr/>
      </dsp:nvSpPr>
      <dsp:spPr>
        <a:xfrm>
          <a:off x="0" y="2332317"/>
          <a:ext cx="869255" cy="48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F391C-7B48-4E72-8EAF-66364F4AC5CD}">
      <dsp:nvSpPr>
        <dsp:cNvPr id="0" name=""/>
        <dsp:cNvSpPr/>
      </dsp:nvSpPr>
      <dsp:spPr>
        <a:xfrm rot="5400000">
          <a:off x="2010025" y="156522"/>
          <a:ext cx="804866" cy="7002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Plumbing</a:t>
          </a:r>
          <a:endParaRPr lang="en-US" sz="600" kern="1200" dirty="0"/>
        </a:p>
      </dsp:txBody>
      <dsp:txXfrm rot="-5400000">
        <a:off x="2171461" y="229631"/>
        <a:ext cx="481993" cy="554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0ADCF-5252-4B92-B9F5-48F8134FC933}">
      <dsp:nvSpPr>
        <dsp:cNvPr id="0" name=""/>
        <dsp:cNvSpPr/>
      </dsp:nvSpPr>
      <dsp:spPr>
        <a:xfrm>
          <a:off x="0" y="563762"/>
          <a:ext cx="1789686" cy="751682"/>
        </a:xfrm>
        <a:prstGeom prst="notched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A2478-2BC4-407E-8E28-979BF25814DD}">
      <dsp:nvSpPr>
        <dsp:cNvPr id="0" name=""/>
        <dsp:cNvSpPr/>
      </dsp:nvSpPr>
      <dsp:spPr>
        <a:xfrm>
          <a:off x="0" y="0"/>
          <a:ext cx="1610717" cy="75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Selenium Web driver</a:t>
          </a:r>
        </a:p>
      </dsp:txBody>
      <dsp:txXfrm>
        <a:off x="0" y="0"/>
        <a:ext cx="1610717" cy="751682"/>
      </dsp:txXfrm>
    </dsp:sp>
    <dsp:sp modelId="{AC3307B6-0861-4D54-8CBA-50C0A4F6262B}">
      <dsp:nvSpPr>
        <dsp:cNvPr id="0" name=""/>
        <dsp:cNvSpPr/>
      </dsp:nvSpPr>
      <dsp:spPr>
        <a:xfrm>
          <a:off x="711398" y="845643"/>
          <a:ext cx="187920" cy="187920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0916-9528-4B78-B839-B4DC72AAE1F7}">
      <dsp:nvSpPr>
        <dsp:cNvPr id="0" name=""/>
        <dsp:cNvSpPr/>
      </dsp:nvSpPr>
      <dsp:spPr>
        <a:xfrm>
          <a:off x="707" y="610897"/>
          <a:ext cx="891232" cy="89123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/>
        </a:p>
      </dsp:txBody>
      <dsp:txXfrm>
        <a:off x="131225" y="741415"/>
        <a:ext cx="630196" cy="630196"/>
      </dsp:txXfrm>
    </dsp:sp>
    <dsp:sp modelId="{133E21E5-1C9D-4153-8578-0DA63D7EEAC8}">
      <dsp:nvSpPr>
        <dsp:cNvPr id="0" name=""/>
        <dsp:cNvSpPr/>
      </dsp:nvSpPr>
      <dsp:spPr>
        <a:xfrm>
          <a:off x="187865" y="1574498"/>
          <a:ext cx="516914" cy="516914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56382" y="1772166"/>
        <a:ext cx="379880" cy="121578"/>
      </dsp:txXfrm>
    </dsp:sp>
    <dsp:sp modelId="{88A8DC12-90D5-477B-B87C-F2D2AEA4DF2C}">
      <dsp:nvSpPr>
        <dsp:cNvPr id="0" name=""/>
        <dsp:cNvSpPr/>
      </dsp:nvSpPr>
      <dsp:spPr>
        <a:xfrm>
          <a:off x="707" y="2163781"/>
          <a:ext cx="891232" cy="891232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/>
        </a:p>
      </dsp:txBody>
      <dsp:txXfrm>
        <a:off x="131225" y="2294299"/>
        <a:ext cx="630196" cy="630196"/>
      </dsp:txXfrm>
    </dsp:sp>
    <dsp:sp modelId="{5C5E0CB5-9F68-4520-A957-14DB3108BE22}">
      <dsp:nvSpPr>
        <dsp:cNvPr id="0" name=""/>
        <dsp:cNvSpPr/>
      </dsp:nvSpPr>
      <dsp:spPr>
        <a:xfrm>
          <a:off x="1025624" y="1667186"/>
          <a:ext cx="283411" cy="331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25624" y="1733494"/>
        <a:ext cx="198388" cy="198922"/>
      </dsp:txXfrm>
    </dsp:sp>
    <dsp:sp modelId="{EE72715A-3448-4ED0-B8C6-92AE0287700E}">
      <dsp:nvSpPr>
        <dsp:cNvPr id="0" name=""/>
        <dsp:cNvSpPr/>
      </dsp:nvSpPr>
      <dsp:spPr>
        <a:xfrm>
          <a:off x="1426679" y="1099943"/>
          <a:ext cx="2606302" cy="1466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426679" y="1099943"/>
        <a:ext cx="2606302" cy="1466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36FBB-B8C5-40A2-BD7B-7CFC9908CA3A}">
      <dsp:nvSpPr>
        <dsp:cNvPr id="0" name=""/>
        <dsp:cNvSpPr/>
      </dsp:nvSpPr>
      <dsp:spPr>
        <a:xfrm rot="10607390">
          <a:off x="1265986" y="452993"/>
          <a:ext cx="1838404" cy="128205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B936F3-76E2-4FC2-BE7E-E52B588EFD66}">
      <dsp:nvSpPr>
        <dsp:cNvPr id="0" name=""/>
        <dsp:cNvSpPr/>
      </dsp:nvSpPr>
      <dsp:spPr>
        <a:xfrm>
          <a:off x="752458" y="0"/>
          <a:ext cx="866750" cy="340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52458" y="0"/>
        <a:ext cx="866750" cy="3407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5AECB-015D-458C-9FBA-8DABAD49D384}">
      <dsp:nvSpPr>
        <dsp:cNvPr id="0" name=""/>
        <dsp:cNvSpPr/>
      </dsp:nvSpPr>
      <dsp:spPr>
        <a:xfrm>
          <a:off x="127531" y="0"/>
          <a:ext cx="1445352" cy="172073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93BB9-14FE-4D2F-86AB-F1150C1D0314}">
      <dsp:nvSpPr>
        <dsp:cNvPr id="0" name=""/>
        <dsp:cNvSpPr/>
      </dsp:nvSpPr>
      <dsp:spPr>
        <a:xfrm>
          <a:off x="57621" y="516220"/>
          <a:ext cx="510124" cy="6882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Training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</a:t>
          </a:r>
        </a:p>
      </dsp:txBody>
      <dsp:txXfrm>
        <a:off x="82523" y="541122"/>
        <a:ext cx="460320" cy="638490"/>
      </dsp:txXfrm>
    </dsp:sp>
    <dsp:sp modelId="{9F384F18-D047-4206-8650-585F49128BB0}">
      <dsp:nvSpPr>
        <dsp:cNvPr id="0" name=""/>
        <dsp:cNvSpPr/>
      </dsp:nvSpPr>
      <dsp:spPr>
        <a:xfrm>
          <a:off x="595145" y="516220"/>
          <a:ext cx="510124" cy="6882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</a:t>
          </a:r>
        </a:p>
      </dsp:txBody>
      <dsp:txXfrm>
        <a:off x="620047" y="541122"/>
        <a:ext cx="460320" cy="638490"/>
      </dsp:txXfrm>
    </dsp:sp>
    <dsp:sp modelId="{E6751B24-2FE4-4298-9805-68B4B50F7A94}">
      <dsp:nvSpPr>
        <dsp:cNvPr id="0" name=""/>
        <dsp:cNvSpPr/>
      </dsp:nvSpPr>
      <dsp:spPr>
        <a:xfrm>
          <a:off x="1132669" y="516220"/>
          <a:ext cx="510124" cy="6882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</a:t>
          </a:r>
        </a:p>
      </dsp:txBody>
      <dsp:txXfrm>
        <a:off x="1157571" y="541122"/>
        <a:ext cx="460320" cy="6384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5AECB-015D-458C-9FBA-8DABAD49D384}">
      <dsp:nvSpPr>
        <dsp:cNvPr id="0" name=""/>
        <dsp:cNvSpPr/>
      </dsp:nvSpPr>
      <dsp:spPr>
        <a:xfrm>
          <a:off x="102656" y="0"/>
          <a:ext cx="1445352" cy="172073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93BB9-14FE-4D2F-86AB-F1150C1D0314}">
      <dsp:nvSpPr>
        <dsp:cNvPr id="0" name=""/>
        <dsp:cNvSpPr/>
      </dsp:nvSpPr>
      <dsp:spPr>
        <a:xfrm>
          <a:off x="576546" y="516220"/>
          <a:ext cx="547321" cy="6882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New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603264" y="542938"/>
        <a:ext cx="493885" cy="634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9FD4-7DA0-460E-B409-BAF92EF3E8B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13CE9-85A4-4025-BD7E-439C6A4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9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A26F-37B5-49C2-B381-4775EABB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AB4FB-B6EB-41B7-923F-0F621BB28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A4E93-5F75-43BE-B48F-3903763D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93DB-28B1-4DD8-9D1D-BC367BEA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BC5E-6CB1-4195-A4EE-D5863E18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3A87-6C29-46A6-96FA-D564019E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D39F-AC77-44E4-9E52-E750ACA4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7768-BE82-4A1F-81D3-44B679EE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D810B-9328-436D-9557-DB786B2C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94A7-127C-481F-BB89-9D133612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3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81630-D1AC-4958-A0FE-EC9B3B629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3213F-6543-4CE7-851E-88242815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7B76-0561-4096-90F2-FAF15DE4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ED51-2F8F-4505-96B2-BBE3FA80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60A7-8AA9-4A00-AC95-7256A723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FF1-3BB4-4B3B-A3AF-83C6F03B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E75D-8CB3-43A9-99F4-B3DFD6FD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E6C7-AD73-4B1A-8AA5-37300B2C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8F23-1E52-4162-95DF-EA403F4C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DEDB-CF6D-456A-B5DF-3EF078C2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5FFF-45EE-4D1C-BD29-67C0894B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5333-3A07-417B-A906-9A8EC6A8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64D1-AE96-44CF-9CD2-EDBEF60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CC04-F791-4FE5-919D-0A5E64AA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03CE-EE5E-4BF8-84B3-CC180D3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1E73-41CC-419C-A068-776AFD63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0EC9-29D3-43F8-8C3E-B8FA1F3F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102A1-AA67-4D84-8698-B09F936A4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F3B40-3115-41A7-8DC0-307DAA53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15AC3-8373-4478-9D63-D81C3EDC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932-DCF3-4273-A3CA-CC1FC6ED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E8EB-0139-4E4A-BD8D-30E9E750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A51EB-0873-4D3E-8B13-9649CF148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DF6BC-18AC-475F-B481-D46D516A3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C474C-A3EF-4796-B6BC-82EBB508D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3ECBA-5635-4568-AD6E-EFCAAC8E5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06A44-7ED5-4D64-83BE-076B2EEF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C29E3-B1DD-419A-886A-AB790354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0A8A1-184E-4728-83CB-E27C6F21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1B88-CB6E-4FE9-B756-419F3B4C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12F8E-441A-4A94-9B12-28713F71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45B03-0467-4099-9BAD-A3AF8119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C81E-8609-4A7F-A82B-4A7D431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55A0D-5522-432B-AE70-87B8E425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A44EA-FAB3-4794-B299-C74EB1DE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4526D-8719-422E-894D-FDE0AE3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357-DDA1-44F0-B8F7-ABE8E4FB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9D96-8D84-41BD-B6DC-AF61E239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77160-9636-4937-96EF-E1F29C5C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5A88F-27EC-4949-B8C3-A4DAA65D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5674A-4E7B-4980-BCF2-1C2B2839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C2CE0-E54D-42C7-9F8B-6DE28D78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4188-3BEF-4016-AD90-0D301974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8D843-2177-43FD-B521-ED61E2737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E50AD-D3BC-4A37-9088-CC2E2C41C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EEDA-11F8-4E7A-9EC3-D5717DFB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CCD0B-1973-470A-8B63-6FDCD375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8F5DB-5CF8-4B13-BB76-88A1D034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FB5E8-42F5-46E5-A5B0-F25438E5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7EA33-1F3C-4221-8980-793212C2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72F2-7AB2-4AE9-BFE1-A8EB3D5E6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8AEB-2CD6-4A90-B351-FBCE6BA63958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4EAB0-B8EB-4E28-89DE-7E0236870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64AE0-AD9C-4810-9337-240DA6E57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6DD9-E8B0-4459-A898-D287458A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image" Target="../media/image3.pn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7005C2-8B6A-4A22-8533-09F76BFF5D5C}"/>
              </a:ext>
            </a:extLst>
          </p:cNvPr>
          <p:cNvSpPr/>
          <p:nvPr/>
        </p:nvSpPr>
        <p:spPr>
          <a:xfrm>
            <a:off x="3797559" y="783771"/>
            <a:ext cx="2799184" cy="597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Yelp Website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215A1-1E89-44A1-8623-2143A7535F23}"/>
              </a:ext>
            </a:extLst>
          </p:cNvPr>
          <p:cNvSpPr/>
          <p:nvPr/>
        </p:nvSpPr>
        <p:spPr>
          <a:xfrm>
            <a:off x="3797559" y="1957095"/>
            <a:ext cx="2799184" cy="597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Raw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D2304-E652-46DD-BF68-BE2661D9FD9F}"/>
              </a:ext>
            </a:extLst>
          </p:cNvPr>
          <p:cNvSpPr/>
          <p:nvPr/>
        </p:nvSpPr>
        <p:spPr>
          <a:xfrm>
            <a:off x="3797559" y="3130420"/>
            <a:ext cx="2799184" cy="597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Reviews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F333A6A-B13D-470B-9753-67096F55D03C}"/>
              </a:ext>
            </a:extLst>
          </p:cNvPr>
          <p:cNvSpPr/>
          <p:nvPr/>
        </p:nvSpPr>
        <p:spPr>
          <a:xfrm>
            <a:off x="5029200" y="1380930"/>
            <a:ext cx="390698" cy="59716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026AB6D-5251-44C0-851D-44EBAB818984}"/>
              </a:ext>
            </a:extLst>
          </p:cNvPr>
          <p:cNvSpPr/>
          <p:nvPr/>
        </p:nvSpPr>
        <p:spPr>
          <a:xfrm>
            <a:off x="5029200" y="2578427"/>
            <a:ext cx="390698" cy="59716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3CAD8-4463-4143-9CA6-89F870F67694}"/>
              </a:ext>
            </a:extLst>
          </p:cNvPr>
          <p:cNvSpPr txBox="1"/>
          <p:nvPr/>
        </p:nvSpPr>
        <p:spPr>
          <a:xfrm>
            <a:off x="5419898" y="1412513"/>
            <a:ext cx="33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Selenium Web driver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72860-55EC-4F5B-B999-30FB067EEF60}"/>
              </a:ext>
            </a:extLst>
          </p:cNvPr>
          <p:cNvSpPr txBox="1"/>
          <p:nvPr/>
        </p:nvSpPr>
        <p:spPr>
          <a:xfrm>
            <a:off x="5419898" y="2606886"/>
            <a:ext cx="33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Beautiful Soup</a:t>
            </a:r>
          </a:p>
        </p:txBody>
      </p:sp>
    </p:spTree>
    <p:extLst>
      <p:ext uri="{BB962C8B-B14F-4D97-AF65-F5344CB8AC3E}">
        <p14:creationId xmlns:p14="http://schemas.microsoft.com/office/powerpoint/2010/main" val="133524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6A022-87AF-4751-A529-3B77B6B5635F}"/>
              </a:ext>
            </a:extLst>
          </p:cNvPr>
          <p:cNvSpPr txBox="1"/>
          <p:nvPr/>
        </p:nvSpPr>
        <p:spPr>
          <a:xfrm>
            <a:off x="3233650" y="540326"/>
            <a:ext cx="5519651" cy="56323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	</a:t>
            </a:r>
          </a:p>
          <a:p>
            <a:endParaRPr lang="en-US" sz="6000" dirty="0"/>
          </a:p>
          <a:p>
            <a:r>
              <a:rPr lang="en-US" sz="6000" dirty="0"/>
              <a:t>	  Beautiful </a:t>
            </a:r>
          </a:p>
          <a:p>
            <a:r>
              <a:rPr lang="en-US" sz="6000" dirty="0"/>
              <a:t>    		Soup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702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9A1E28-0ABB-4415-AE02-2BCF140A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267997"/>
            <a:ext cx="1252819" cy="65961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FEEC1-58E8-4CBE-A448-470648223950}"/>
              </a:ext>
            </a:extLst>
          </p:cNvPr>
          <p:cNvCxnSpPr>
            <a:cxnSpLocks/>
          </p:cNvCxnSpPr>
          <p:nvPr/>
        </p:nvCxnSpPr>
        <p:spPr>
          <a:xfrm>
            <a:off x="1784648" y="2572797"/>
            <a:ext cx="233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B47ECF-8759-46B1-A057-F46FE2CDF5A7}"/>
              </a:ext>
            </a:extLst>
          </p:cNvPr>
          <p:cNvSpPr txBox="1"/>
          <p:nvPr/>
        </p:nvSpPr>
        <p:spPr>
          <a:xfrm>
            <a:off x="2416945" y="2572797"/>
            <a:ext cx="974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HVAC</a:t>
            </a:r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8963AE8B-243F-4314-8A77-8E86A912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2420397"/>
            <a:ext cx="1252819" cy="659612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8C3D7F-578F-465C-83AE-27C7B26EA481}"/>
              </a:ext>
            </a:extLst>
          </p:cNvPr>
          <p:cNvCxnSpPr>
            <a:cxnSpLocks/>
          </p:cNvCxnSpPr>
          <p:nvPr/>
        </p:nvCxnSpPr>
        <p:spPr>
          <a:xfrm>
            <a:off x="1937048" y="2725197"/>
            <a:ext cx="217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E5B8D35-0DF6-487D-8445-E60A73D592CD}"/>
              </a:ext>
            </a:extLst>
          </p:cNvPr>
          <p:cNvSpPr txBox="1"/>
          <p:nvPr/>
        </p:nvSpPr>
        <p:spPr>
          <a:xfrm>
            <a:off x="2569345" y="2725197"/>
            <a:ext cx="974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Auto Repair</a:t>
            </a:r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D1DF2160-8C39-421C-A5D2-4C45098E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" y="2572797"/>
            <a:ext cx="1252819" cy="659612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680375-5CC5-4601-BBC3-FB80FA94A48F}"/>
              </a:ext>
            </a:extLst>
          </p:cNvPr>
          <p:cNvCxnSpPr>
            <a:cxnSpLocks/>
          </p:cNvCxnSpPr>
          <p:nvPr/>
        </p:nvCxnSpPr>
        <p:spPr>
          <a:xfrm>
            <a:off x="2089448" y="2877597"/>
            <a:ext cx="2026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BC39BC1-48AE-4E94-BFC5-8212E2CC480E}"/>
              </a:ext>
            </a:extLst>
          </p:cNvPr>
          <p:cNvSpPr txBox="1"/>
          <p:nvPr/>
        </p:nvSpPr>
        <p:spPr>
          <a:xfrm>
            <a:off x="2721745" y="2877597"/>
            <a:ext cx="974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Flooring</a:t>
            </a:r>
            <a:endParaRPr lang="en-US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56B35346-2C8F-4214-9EB9-1AA27AEF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2725197"/>
            <a:ext cx="1252819" cy="659612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AAF2F8-8A8D-4C08-A31E-93AD20136D31}"/>
              </a:ext>
            </a:extLst>
          </p:cNvPr>
          <p:cNvCxnSpPr>
            <a:cxnSpLocks/>
          </p:cNvCxnSpPr>
          <p:nvPr/>
        </p:nvCxnSpPr>
        <p:spPr>
          <a:xfrm>
            <a:off x="2241848" y="3029997"/>
            <a:ext cx="1874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81948DB-7F76-4CF4-A513-E5F014D2EC7B}"/>
              </a:ext>
            </a:extLst>
          </p:cNvPr>
          <p:cNvSpPr txBox="1"/>
          <p:nvPr/>
        </p:nvSpPr>
        <p:spPr>
          <a:xfrm>
            <a:off x="2874145" y="3029997"/>
            <a:ext cx="974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Handyman</a:t>
            </a:r>
            <a:endParaRPr lang="en-US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2B42D09E-11F3-410E-AFDC-E737A0464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2877597"/>
            <a:ext cx="1252819" cy="659612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CD7CBCC-1CC9-45F6-81FB-44D194D62ADD}"/>
              </a:ext>
            </a:extLst>
          </p:cNvPr>
          <p:cNvCxnSpPr>
            <a:cxnSpLocks/>
          </p:cNvCxnSpPr>
          <p:nvPr/>
        </p:nvCxnSpPr>
        <p:spPr>
          <a:xfrm flipV="1">
            <a:off x="2394248" y="3174155"/>
            <a:ext cx="1721795" cy="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84940DF-18D3-4090-AA05-5443736E1348}"/>
              </a:ext>
            </a:extLst>
          </p:cNvPr>
          <p:cNvSpPr txBox="1"/>
          <p:nvPr/>
        </p:nvSpPr>
        <p:spPr>
          <a:xfrm>
            <a:off x="3045454" y="3174371"/>
            <a:ext cx="974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Painters</a:t>
            </a:r>
            <a:endParaRPr lang="en-US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B37B4E9D-F35F-4BCA-86B7-9D2274DD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39" y="3029997"/>
            <a:ext cx="1252819" cy="659612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C1DCCB4-8452-4023-A646-B7FC33D46205}"/>
              </a:ext>
            </a:extLst>
          </p:cNvPr>
          <p:cNvCxnSpPr>
            <a:cxnSpLocks/>
          </p:cNvCxnSpPr>
          <p:nvPr/>
        </p:nvCxnSpPr>
        <p:spPr>
          <a:xfrm>
            <a:off x="2546648" y="3334797"/>
            <a:ext cx="1569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D2EDF27-57F7-40C4-B6A8-3F8D45C39982}"/>
              </a:ext>
            </a:extLst>
          </p:cNvPr>
          <p:cNvSpPr txBox="1"/>
          <p:nvPr/>
        </p:nvSpPr>
        <p:spPr>
          <a:xfrm>
            <a:off x="3178945" y="3334797"/>
            <a:ext cx="974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Plumbing</a:t>
            </a:r>
            <a:endParaRPr lang="en-US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BD8C122-87D0-4AC3-AD99-1A58E845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182397"/>
            <a:ext cx="1252819" cy="659612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02D96D2-675D-4FFA-8959-93DFFAAD7006}"/>
              </a:ext>
            </a:extLst>
          </p:cNvPr>
          <p:cNvCxnSpPr>
            <a:cxnSpLocks/>
          </p:cNvCxnSpPr>
          <p:nvPr/>
        </p:nvCxnSpPr>
        <p:spPr>
          <a:xfrm>
            <a:off x="2699048" y="3487197"/>
            <a:ext cx="1416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F2C9523-7538-4172-B656-488F5DEB4636}"/>
              </a:ext>
            </a:extLst>
          </p:cNvPr>
          <p:cNvSpPr txBox="1"/>
          <p:nvPr/>
        </p:nvSpPr>
        <p:spPr>
          <a:xfrm>
            <a:off x="3331345" y="3487197"/>
            <a:ext cx="974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Tires</a:t>
            </a:r>
            <a:endParaRPr lang="en-US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F362144-E13C-4A44-AAF3-9B0AB93D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39" y="3334797"/>
            <a:ext cx="1252819" cy="659612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6D8C2DA-F0B4-40CE-9DB3-6DC0AE0349C1}"/>
              </a:ext>
            </a:extLst>
          </p:cNvPr>
          <p:cNvCxnSpPr/>
          <p:nvPr/>
        </p:nvCxnSpPr>
        <p:spPr>
          <a:xfrm>
            <a:off x="2851448" y="3639597"/>
            <a:ext cx="1264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DF7FF6F-B3E1-4234-BAC8-DA701A179B81}"/>
              </a:ext>
            </a:extLst>
          </p:cNvPr>
          <p:cNvSpPr txBox="1"/>
          <p:nvPr/>
        </p:nvSpPr>
        <p:spPr>
          <a:xfrm>
            <a:off x="3118748" y="3654569"/>
            <a:ext cx="1095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Transmission Repair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D49A5B-CDE3-4A39-818D-95A001B76C9B}"/>
              </a:ext>
            </a:extLst>
          </p:cNvPr>
          <p:cNvSpPr/>
          <p:nvPr/>
        </p:nvSpPr>
        <p:spPr>
          <a:xfrm>
            <a:off x="4116043" y="2391378"/>
            <a:ext cx="1885746" cy="1500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Selenium Web driver</a:t>
            </a:r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1A0439F-2C97-4B2A-9C65-E0ED28B2D155}"/>
              </a:ext>
            </a:extLst>
          </p:cNvPr>
          <p:cNvSpPr/>
          <p:nvPr/>
        </p:nvSpPr>
        <p:spPr>
          <a:xfrm>
            <a:off x="6001789" y="3038304"/>
            <a:ext cx="728749" cy="135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008B511-2840-478A-B7B0-E4FAFF187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812031"/>
              </p:ext>
            </p:extLst>
          </p:nvPr>
        </p:nvGraphicFramePr>
        <p:xfrm>
          <a:off x="282571" y="2617270"/>
          <a:ext cx="2897519" cy="309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68FB05A-34B1-41F6-A346-095934C15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894450"/>
              </p:ext>
            </p:extLst>
          </p:nvPr>
        </p:nvGraphicFramePr>
        <p:xfrm>
          <a:off x="3189843" y="2489396"/>
          <a:ext cx="1789686" cy="187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0AA7A4F-D258-4C42-89F9-7A805DF24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270679"/>
              </p:ext>
            </p:extLst>
          </p:nvPr>
        </p:nvGraphicFramePr>
        <p:xfrm>
          <a:off x="6947424" y="1596044"/>
          <a:ext cx="4033689" cy="3665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150120C8-6005-4182-816F-87D2D8E37895}"/>
              </a:ext>
            </a:extLst>
          </p:cNvPr>
          <p:cNvGrpSpPr/>
          <p:nvPr/>
        </p:nvGrpSpPr>
        <p:grpSpPr>
          <a:xfrm>
            <a:off x="5059082" y="2849275"/>
            <a:ext cx="1086441" cy="1159450"/>
            <a:chOff x="3646" y="271467"/>
            <a:chExt cx="1294656" cy="129465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7D07FB-503C-400E-8F05-FBDC1E43CD25}"/>
                </a:ext>
              </a:extLst>
            </p:cNvPr>
            <p:cNvSpPr/>
            <p:nvPr/>
          </p:nvSpPr>
          <p:spPr>
            <a:xfrm>
              <a:off x="3646" y="271467"/>
              <a:ext cx="1294656" cy="1294656"/>
            </a:xfrm>
            <a:prstGeom prst="ellipse">
              <a:avLst/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1628BFED-4D9D-48EA-BF97-A3AE3108AF4D}"/>
                </a:ext>
              </a:extLst>
            </p:cNvPr>
            <p:cNvSpPr txBox="1"/>
            <p:nvPr/>
          </p:nvSpPr>
          <p:spPr>
            <a:xfrm>
              <a:off x="193244" y="461065"/>
              <a:ext cx="915460" cy="9154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HTML Raw Data</a:t>
              </a:r>
            </a:p>
          </p:txBody>
        </p:sp>
      </p:grpSp>
      <p:sp>
        <p:nvSpPr>
          <p:cNvPr id="21" name="Arrow: Notched Right 20">
            <a:extLst>
              <a:ext uri="{FF2B5EF4-FFF2-40B4-BE49-F238E27FC236}">
                <a16:creationId xmlns:a16="http://schemas.microsoft.com/office/drawing/2014/main" id="{F87D5D23-0636-4315-A104-A45C9D7FE0ED}"/>
              </a:ext>
            </a:extLst>
          </p:cNvPr>
          <p:cNvSpPr/>
          <p:nvPr/>
        </p:nvSpPr>
        <p:spPr>
          <a:xfrm>
            <a:off x="6201217" y="3097259"/>
            <a:ext cx="920808" cy="663482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A1EF83-A01A-4243-A3CA-BCA6F708A180}"/>
              </a:ext>
            </a:extLst>
          </p:cNvPr>
          <p:cNvSpPr/>
          <p:nvPr/>
        </p:nvSpPr>
        <p:spPr>
          <a:xfrm>
            <a:off x="4700408" y="371475"/>
            <a:ext cx="1217893" cy="1224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Yelp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276F777-5055-4976-88D0-124B886F5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948660"/>
              </p:ext>
            </p:extLst>
          </p:nvPr>
        </p:nvGraphicFramePr>
        <p:xfrm flipH="1" flipV="1">
          <a:off x="2585258" y="3838928"/>
          <a:ext cx="190561" cy="142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02F754F7-A119-4A83-A748-0A8557906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230724"/>
              </p:ext>
            </p:extLst>
          </p:nvPr>
        </p:nvGraphicFramePr>
        <p:xfrm>
          <a:off x="1673832" y="1011968"/>
          <a:ext cx="3425825" cy="2129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11C56352-A9AA-4682-862B-DCE4E24CE7B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45" y="323959"/>
            <a:ext cx="1376017" cy="1376017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AF7512B3-859D-471A-9471-375C0830CE2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09" y="2107260"/>
            <a:ext cx="1034317" cy="1034317"/>
          </a:xfrm>
          <a:prstGeom prst="rect">
            <a:avLst/>
          </a:prstGeom>
        </p:spPr>
      </p:pic>
      <p:pic>
        <p:nvPicPr>
          <p:cNvPr id="35" name="Picture 34" descr="Diagram, venn diagram&#10;&#10;Description automatically generated">
            <a:extLst>
              <a:ext uri="{FF2B5EF4-FFF2-40B4-BE49-F238E27FC236}">
                <a16:creationId xmlns:a16="http://schemas.microsoft.com/office/drawing/2014/main" id="{7215D479-A000-4E13-827D-C8AF1A8C6D9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32" y="3760742"/>
            <a:ext cx="1034318" cy="1034318"/>
          </a:xfrm>
          <a:prstGeom prst="rect">
            <a:avLst/>
          </a:prstGeom>
        </p:spPr>
      </p:pic>
      <p:pic>
        <p:nvPicPr>
          <p:cNvPr id="41" name="Picture 4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B5A1C4-D685-4E22-AD3C-0AA9139E780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37" y="2489396"/>
            <a:ext cx="2843487" cy="1676896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chemeClr val="bg1">
                <a:alpha val="43000"/>
              </a:scheme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DA35B-5A39-4FDA-9B0C-B4E15EB6C2C3}"/>
              </a:ext>
            </a:extLst>
          </p:cNvPr>
          <p:cNvSpPr txBox="1"/>
          <p:nvPr/>
        </p:nvSpPr>
        <p:spPr>
          <a:xfrm>
            <a:off x="924812" y="2384259"/>
            <a:ext cx="2236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Business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34F26-7E40-4B2C-93C3-930AA739ECFB}"/>
              </a:ext>
            </a:extLst>
          </p:cNvPr>
          <p:cNvSpPr txBox="1"/>
          <p:nvPr/>
        </p:nvSpPr>
        <p:spPr>
          <a:xfrm>
            <a:off x="9116857" y="2107260"/>
            <a:ext cx="159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Business Reviews Data</a:t>
            </a:r>
          </a:p>
        </p:txBody>
      </p:sp>
    </p:spTree>
    <p:extLst>
      <p:ext uri="{BB962C8B-B14F-4D97-AF65-F5344CB8AC3E}">
        <p14:creationId xmlns:p14="http://schemas.microsoft.com/office/powerpoint/2010/main" val="218569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53AC42-A42A-4702-BB65-555DD3247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848208"/>
              </p:ext>
            </p:extLst>
          </p:nvPr>
        </p:nvGraphicFramePr>
        <p:xfrm>
          <a:off x="1724429" y="1246908"/>
          <a:ext cx="1700415" cy="172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B5B151-7E8E-4984-BF9D-5FBAC3A57DE3}"/>
              </a:ext>
            </a:extLst>
          </p:cNvPr>
          <p:cNvCxnSpPr/>
          <p:nvPr/>
        </p:nvCxnSpPr>
        <p:spPr>
          <a:xfrm>
            <a:off x="3366655" y="2094807"/>
            <a:ext cx="1088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9DA483-8838-49EA-BC81-A05025784B15}"/>
              </a:ext>
            </a:extLst>
          </p:cNvPr>
          <p:cNvGrpSpPr/>
          <p:nvPr/>
        </p:nvGrpSpPr>
        <p:grpSpPr>
          <a:xfrm>
            <a:off x="4455622" y="1704109"/>
            <a:ext cx="611448" cy="747313"/>
            <a:chOff x="1132669" y="516220"/>
            <a:chExt cx="510124" cy="68829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5065B39-5295-490C-AB28-CEA726153F0A}"/>
                </a:ext>
              </a:extLst>
            </p:cNvPr>
            <p:cNvSpPr/>
            <p:nvPr/>
          </p:nvSpPr>
          <p:spPr>
            <a:xfrm>
              <a:off x="1132669" y="516220"/>
              <a:ext cx="510124" cy="688294"/>
            </a:xfrm>
            <a:prstGeom prst="round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38EFD14A-92A6-4045-AC49-C8B016C955F7}"/>
                </a:ext>
              </a:extLst>
            </p:cNvPr>
            <p:cNvSpPr txBox="1"/>
            <p:nvPr/>
          </p:nvSpPr>
          <p:spPr>
            <a:xfrm>
              <a:off x="1157571" y="541122"/>
              <a:ext cx="460320" cy="638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Features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F2D605-DA70-48F9-9544-F0F6756875A6}"/>
              </a:ext>
            </a:extLst>
          </p:cNvPr>
          <p:cNvGrpSpPr/>
          <p:nvPr/>
        </p:nvGrpSpPr>
        <p:grpSpPr>
          <a:xfrm>
            <a:off x="2200332" y="3120043"/>
            <a:ext cx="748608" cy="329739"/>
            <a:chOff x="1132669" y="516220"/>
            <a:chExt cx="510124" cy="68829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8ADC9F4-7F9A-46E5-B9C5-FE60D48B6191}"/>
                </a:ext>
              </a:extLst>
            </p:cNvPr>
            <p:cNvSpPr/>
            <p:nvPr/>
          </p:nvSpPr>
          <p:spPr>
            <a:xfrm>
              <a:off x="1132669" y="516220"/>
              <a:ext cx="510124" cy="688294"/>
            </a:xfrm>
            <a:prstGeom prst="round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75571820-34E6-472A-A30E-0D67FB697857}"/>
                </a:ext>
              </a:extLst>
            </p:cNvPr>
            <p:cNvSpPr txBox="1"/>
            <p:nvPr/>
          </p:nvSpPr>
          <p:spPr>
            <a:xfrm>
              <a:off x="1157571" y="541122"/>
              <a:ext cx="460320" cy="638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Labels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D116D01-5249-4161-8A25-B64BB4EF6D39}"/>
              </a:ext>
            </a:extLst>
          </p:cNvPr>
          <p:cNvSpPr/>
          <p:nvPr/>
        </p:nvSpPr>
        <p:spPr>
          <a:xfrm>
            <a:off x="6096000" y="1596044"/>
            <a:ext cx="1842655" cy="18599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128C1-7F44-445A-87EF-1CCAEA7F92C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037222" y="2077765"/>
            <a:ext cx="1197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4D3692-955D-4AC7-ACAC-531E7AC3BF1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948940" y="3272283"/>
            <a:ext cx="3510049" cy="1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FAB823DA-123D-4F52-A799-33CFD85E2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44160"/>
              </p:ext>
            </p:extLst>
          </p:nvPr>
        </p:nvGraphicFramePr>
        <p:xfrm>
          <a:off x="1724429" y="3815542"/>
          <a:ext cx="1700415" cy="172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F4CF532-75F0-4BA6-B59D-DCC154698D54}"/>
              </a:ext>
            </a:extLst>
          </p:cNvPr>
          <p:cNvGrpSpPr/>
          <p:nvPr/>
        </p:nvGrpSpPr>
        <p:grpSpPr>
          <a:xfrm>
            <a:off x="4397288" y="4302252"/>
            <a:ext cx="611448" cy="747313"/>
            <a:chOff x="1132669" y="516220"/>
            <a:chExt cx="510124" cy="68829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9EB6762-CB2A-4A76-B415-DD591867BACC}"/>
                </a:ext>
              </a:extLst>
            </p:cNvPr>
            <p:cNvSpPr/>
            <p:nvPr/>
          </p:nvSpPr>
          <p:spPr>
            <a:xfrm>
              <a:off x="1132669" y="516220"/>
              <a:ext cx="510124" cy="688294"/>
            </a:xfrm>
            <a:prstGeom prst="round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A421BCA3-7B18-4C1B-BFD5-09B70E06AB85}"/>
                </a:ext>
              </a:extLst>
            </p:cNvPr>
            <p:cNvSpPr txBox="1"/>
            <p:nvPr/>
          </p:nvSpPr>
          <p:spPr>
            <a:xfrm>
              <a:off x="1157571" y="541122"/>
              <a:ext cx="460320" cy="638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Features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B74E53-6444-4B0B-95D3-6AF45CB9058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44735" y="4675908"/>
            <a:ext cx="11525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9BF1F8-D698-4229-A678-041B4DA023D5}"/>
              </a:ext>
            </a:extLst>
          </p:cNvPr>
          <p:cNvCxnSpPr>
            <a:cxnSpLocks/>
            <a:stCxn id="16" idx="4"/>
            <a:endCxn id="36" idx="0"/>
          </p:cNvCxnSpPr>
          <p:nvPr/>
        </p:nvCxnSpPr>
        <p:spPr>
          <a:xfrm>
            <a:off x="7017328" y="3456037"/>
            <a:ext cx="0" cy="75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286E1074-2150-4DD1-8EC6-C1E8AB4B6FC2}"/>
              </a:ext>
            </a:extLst>
          </p:cNvPr>
          <p:cNvSpPr/>
          <p:nvPr/>
        </p:nvSpPr>
        <p:spPr>
          <a:xfrm>
            <a:off x="6096000" y="4210235"/>
            <a:ext cx="1842655" cy="92204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Best Prediction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775E2C-5117-4A02-A3AC-005361DBDA67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5008736" y="4671256"/>
            <a:ext cx="1087264" cy="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BF8300-A65F-4C91-BD7F-CB1C757980D2}"/>
              </a:ext>
            </a:extLst>
          </p:cNvPr>
          <p:cNvGrpSpPr/>
          <p:nvPr/>
        </p:nvGrpSpPr>
        <p:grpSpPr>
          <a:xfrm>
            <a:off x="8897242" y="4466772"/>
            <a:ext cx="1246131" cy="408966"/>
            <a:chOff x="1132669" y="516220"/>
            <a:chExt cx="510124" cy="68829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B880125-71B4-4941-8FB0-DEBD80C9B8C8}"/>
                </a:ext>
              </a:extLst>
            </p:cNvPr>
            <p:cNvSpPr/>
            <p:nvPr/>
          </p:nvSpPr>
          <p:spPr>
            <a:xfrm>
              <a:off x="1132669" y="516220"/>
              <a:ext cx="510124" cy="688294"/>
            </a:xfrm>
            <a:prstGeom prst="round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249B3381-7C67-4AC7-9EB6-AC06AEE34432}"/>
                </a:ext>
              </a:extLst>
            </p:cNvPr>
            <p:cNvSpPr txBox="1"/>
            <p:nvPr/>
          </p:nvSpPr>
          <p:spPr>
            <a:xfrm>
              <a:off x="1157571" y="541122"/>
              <a:ext cx="460320" cy="638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Binary Class Prediction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1286A-FF69-45C5-A896-292AF24C9CA8}"/>
              </a:ext>
            </a:extLst>
          </p:cNvPr>
          <p:cNvCxnSpPr>
            <a:cxnSpLocks/>
          </p:cNvCxnSpPr>
          <p:nvPr/>
        </p:nvCxnSpPr>
        <p:spPr>
          <a:xfrm flipV="1">
            <a:off x="7813964" y="4666604"/>
            <a:ext cx="1083278" cy="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84BE95-F363-47DA-8BEE-7C999D4C7BF7}"/>
              </a:ext>
            </a:extLst>
          </p:cNvPr>
          <p:cNvCxnSpPr>
            <a:cxnSpLocks/>
          </p:cNvCxnSpPr>
          <p:nvPr/>
        </p:nvCxnSpPr>
        <p:spPr>
          <a:xfrm>
            <a:off x="1462894" y="3665913"/>
            <a:ext cx="885320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10D6CC1-1696-4692-8AD4-5789B389034A}"/>
              </a:ext>
            </a:extLst>
          </p:cNvPr>
          <p:cNvSpPr txBox="1"/>
          <p:nvPr/>
        </p:nvSpPr>
        <p:spPr>
          <a:xfrm>
            <a:off x="8897242" y="1226712"/>
            <a:ext cx="11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21EEB6-D08A-46E4-A425-DA8E99FFD255}"/>
              </a:ext>
            </a:extLst>
          </p:cNvPr>
          <p:cNvSpPr txBox="1"/>
          <p:nvPr/>
        </p:nvSpPr>
        <p:spPr>
          <a:xfrm>
            <a:off x="8897241" y="3780900"/>
            <a:ext cx="11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6500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52B30-795D-450B-935E-863F939B5FA0}"/>
              </a:ext>
            </a:extLst>
          </p:cNvPr>
          <p:cNvSpPr txBox="1"/>
          <p:nvPr/>
        </p:nvSpPr>
        <p:spPr>
          <a:xfrm>
            <a:off x="2856322" y="1847653"/>
            <a:ext cx="5835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Arial Black" panose="020B0A04020102020204" pitchFamily="34" charset="0"/>
              </a:rPr>
              <a:t>52%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8D319B-9276-4A05-B313-6AAD5A6621C7}"/>
              </a:ext>
            </a:extLst>
          </p:cNvPr>
          <p:cNvCxnSpPr>
            <a:cxnSpLocks/>
          </p:cNvCxnSpPr>
          <p:nvPr/>
        </p:nvCxnSpPr>
        <p:spPr>
          <a:xfrm>
            <a:off x="5981307" y="1536569"/>
            <a:ext cx="0" cy="4298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68FB67-153E-4B60-BD2D-150C1646F06D}"/>
              </a:ext>
            </a:extLst>
          </p:cNvPr>
          <p:cNvSpPr txBox="1"/>
          <p:nvPr/>
        </p:nvSpPr>
        <p:spPr>
          <a:xfrm>
            <a:off x="6097570" y="1847653"/>
            <a:ext cx="3238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Customers Expect the business Response to their Reviews with in 7 days.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Unhappy Customers Will purchase from you again if you fix the problem by responding.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82568-DD37-49B9-8D1B-C50CB5570C3E}"/>
              </a:ext>
            </a:extLst>
          </p:cNvPr>
          <p:cNvSpPr txBox="1"/>
          <p:nvPr/>
        </p:nvSpPr>
        <p:spPr>
          <a:xfrm>
            <a:off x="2856322" y="4098974"/>
            <a:ext cx="3449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Arial Black" panose="020B0A04020102020204" pitchFamily="34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125037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Vadde, Purushotham</dc:creator>
  <cp:lastModifiedBy>Vadde, Purushotham</cp:lastModifiedBy>
  <cp:revision>23</cp:revision>
  <dcterms:created xsi:type="dcterms:W3CDTF">2021-04-26T03:15:48Z</dcterms:created>
  <dcterms:modified xsi:type="dcterms:W3CDTF">2021-05-01T17:52:59Z</dcterms:modified>
</cp:coreProperties>
</file>