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N</a:t>
            </a:r>
            <a:r>
              <a:rPr sz="2400" lang="en-US"/>
              <a:t>.</a:t>
            </a:r>
            <a:r>
              <a:rPr sz="2400" lang="en-US"/>
              <a:t>p</a:t>
            </a:r>
            <a:r>
              <a:rPr sz="2400" lang="en-US"/>
              <a:t>u</a:t>
            </a:r>
            <a:r>
              <a:rPr sz="2400" lang="en-US"/>
              <a:t>r</a:t>
            </a:r>
            <a:r>
              <a:rPr sz="2400" lang="en-US"/>
              <a:t>u</a:t>
            </a:r>
            <a:r>
              <a:rPr sz="2400" lang="en-US"/>
              <a:t>s</a:t>
            </a:r>
            <a:r>
              <a:rPr sz="2400" lang="en-US"/>
              <a:t>h</a:t>
            </a:r>
            <a:r>
              <a:rPr sz="2400" lang="en-US"/>
              <a:t>o</a:t>
            </a:r>
            <a:r>
              <a:rPr sz="2400" lang="en-US"/>
              <a:t>t</a:t>
            </a:r>
            <a:r>
              <a:rPr sz="2400" lang="en-US"/>
              <a:t>h</a:t>
            </a:r>
            <a:r>
              <a:rPr sz="2400" lang="en-US"/>
              <a:t>a</a:t>
            </a:r>
            <a:r>
              <a:rPr sz="2400" lang="en-US"/>
              <a:t>m</a:t>
            </a:r>
            <a:r>
              <a:rPr sz="2400" lang="en-US"/>
              <a:t>a</a:t>
            </a:r>
            <a:r>
              <a:rPr sz="2400" lang="en-US"/>
              <a:t>n</a:t>
            </a:r>
            <a:r>
              <a:rPr sz="2400" lang="en-US"/>
              <a:t>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3</a:t>
            </a:r>
            <a:r>
              <a:rPr dirty="0" sz="2400" lang="en-US"/>
              <a:t>8</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PPA'S </a:t>
            </a:r>
            <a:r>
              <a:rPr dirty="0" sz="2400" lang="en-US"/>
              <a:t>COLLEGE </a:t>
            </a:r>
            <a:r>
              <a:rPr dirty="0" sz="2400" lang="en-US"/>
              <a:t>FOR </a:t>
            </a:r>
            <a:r>
              <a:rPr dirty="0" sz="2400" lang="en-US"/>
              <a:t>MEN </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K</a:t>
            </a:r>
            <a:r>
              <a:rPr altLang="en-US" dirty="0" sz="2400" lang="en-US"/>
              <a:t>A</a:t>
            </a:r>
            <a:r>
              <a:rPr altLang="en-US" dirty="0" sz="2400" lang="en-US"/>
              <a:t>N</a:t>
            </a:r>
            <a:r>
              <a:rPr altLang="en-US" dirty="0" sz="2400" lang="en-US"/>
              <a:t>C</a:t>
            </a:r>
            <a:r>
              <a:rPr altLang="en-US" dirty="0" sz="2400" lang="en-US"/>
              <a:t>H</a:t>
            </a:r>
            <a:r>
              <a:rPr altLang="en-US" dirty="0" sz="2400" lang="en-US"/>
              <a:t>I</a:t>
            </a:r>
            <a:r>
              <a:rPr altLang="en-US" dirty="0" sz="2400" lang="en-US"/>
              <a:t>PURAM </a:t>
            </a:r>
            <a:r>
              <a:rPr altLang="en-US" dirty="0" sz="2400" lang="en-US"/>
              <a:t>6</a:t>
            </a:r>
            <a:r>
              <a:rPr altLang="en-US" dirty="0" sz="2400" lang="en-US"/>
              <a:t>3</a:t>
            </a:r>
            <a:r>
              <a:rPr altLang="en-US" dirty="0" sz="2400" lang="en-US"/>
              <a:t>1</a:t>
            </a:r>
            <a:r>
              <a:rPr altLang="en-US" dirty="0" sz="2400" lang="en-US"/>
              <a:t>5</a:t>
            </a:r>
            <a:r>
              <a:rPr altLang="en-US" dirty="0" sz="2400" lang="en-US"/>
              <a:t>0</a:t>
            </a:r>
            <a:r>
              <a:rPr altLang="en-US"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3586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482298"/>
            <a:ext cx="6019800" cy="48920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914400" y="1295400"/>
            <a:ext cx="11277600" cy="35585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60941"/>
            <a:ext cx="5638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2024-09-02T06:26:18Z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3e7b76fb17714d00955bea8e6c5c595f</vt:lpwstr>
  </property>
</Properties>
</file>