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8\Download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8-924F-A119-58BBF8E9886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D8-924F-A119-58BBF8E9886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D8-924F-A119-58BBF8E9886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D8-924F-A119-58BBF8E98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104869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80705"/>
            <a:ext cx="745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PURUSHOTHAMAN.K</a:t>
            </a:r>
            <a:endParaRPr lang="en-US" sz="2400" dirty="0"/>
          </a:p>
          <a:p>
            <a:r>
              <a:rPr lang="en-US" sz="2400" dirty="0"/>
              <a:t>REGISTER NO:  22131110340</a:t>
            </a:r>
            <a:r>
              <a:rPr lang="en-GB" sz="2400" dirty="0"/>
              <a:t>31</a:t>
            </a:r>
            <a:endParaRPr lang="en-US" sz="2400" dirty="0"/>
          </a:p>
          <a:p>
            <a:r>
              <a:rPr lang="en-US" sz="2400" dirty="0"/>
              <a:t>DEPARTMENT:  </a:t>
            </a:r>
            <a:r>
              <a:rPr lang="en-US" sz="2400" dirty="0" err="1"/>
              <a:t>B.Com</a:t>
            </a:r>
            <a:r>
              <a:rPr lang="en-US" sz="2400" dirty="0"/>
              <a:t> Accounting and finance</a:t>
            </a:r>
          </a:p>
          <a:p>
            <a:r>
              <a:rPr lang="en-US" sz="2400" dirty="0"/>
              <a:t>COLLEGE: Government arts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702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72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659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5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618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65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7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232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44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8001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432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85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Purushothaman.k Purushothaman.k</cp:lastModifiedBy>
  <cp:revision>1</cp:revision>
  <dcterms:created xsi:type="dcterms:W3CDTF">2024-03-26T21:07:22Z</dcterms:created>
  <dcterms:modified xsi:type="dcterms:W3CDTF">2024-09-18T06:28:05Z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37c2da957fe44d89bcdde09ac98a51e2</vt:lpwstr>
  </property>
</Properties>
</file>