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idha37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idha37@gmail.com" userId="b9c9f555e6524704" providerId="LiveId" clId="{0440A7F5-BD8F-544D-B642-C9ACFFDA0068}"/>
    <pc:docChg chg="modSld">
      <pc:chgData name="arnidha37@gmail.com" userId="b9c9f555e6524704" providerId="LiveId" clId="{0440A7F5-BD8F-544D-B642-C9ACFFDA0068}" dt="2024-09-03T04:32:34.868" v="98" actId="20577"/>
      <pc:docMkLst>
        <pc:docMk/>
      </pc:docMkLst>
      <pc:sldChg chg="modSp">
        <pc:chgData name="arnidha37@gmail.com" userId="b9c9f555e6524704" providerId="LiveId" clId="{0440A7F5-BD8F-544D-B642-C9ACFFDA0068}" dt="2024-09-03T04:32:34.868" v="98" actId="20577"/>
        <pc:sldMkLst>
          <pc:docMk/>
          <pc:sldMk cId="0" sldId="256"/>
        </pc:sldMkLst>
        <pc:spChg chg="mod">
          <ac:chgData name="arnidha37@gmail.com" userId="b9c9f555e6524704" providerId="LiveId" clId="{0440A7F5-BD8F-544D-B642-C9ACFFDA0068}" dt="2024-09-03T04:32:34.868" v="98" actId="20577"/>
          <ac:spMkLst>
            <pc:docMk/>
            <pc:sldMk cId="0" sldId="256"/>
            <ac:spMk id="58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905125" y="3177533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Purushothaman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312201575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Prof.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Dhanapalan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college of science and Management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676275" y="3767887"/>
            <a:ext cx="79956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41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 TITLE</a:t>
            </a:r>
            <a:endParaRPr sz="4250" u="sng"/>
          </a:p>
        </p:txBody>
      </p:sp>
      <p:grpSp>
        <p:nvGrpSpPr>
          <p:cNvPr id="7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9" name="Google Shape;7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86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	OVERVIEW</a:t>
            </a:r>
            <a:endParaRPr sz="4250" u="sng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WHO ARE THE END USERS?</a:t>
            </a:r>
            <a:endParaRPr sz="3200" u="sng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99450" y="3176874"/>
            <a:ext cx="9753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OUR SOLUTION AND ITS VALUE PROPOSITION</a:t>
            </a:r>
            <a:endParaRPr u="sng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THE "WOW" IN OUR SOLUTION</a:t>
            </a:r>
            <a:endParaRPr sz="4250" u="sng"/>
          </a:p>
        </p:txBody>
      </p:sp>
      <p:sp>
        <p:nvSpPr>
          <p:cNvPr id="155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Personalization.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Offer Seamless Experiences.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hands on deck - Provide Great Customer Support.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Augmented Reality.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Gamification.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Social Media.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Support Sustainability.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Human Connection.</a:t>
            </a:r>
            <a:endParaRPr sz="200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arnidha37@gmail.com</cp:lastModifiedBy>
  <cp:revision>1</cp:revision>
  <dcterms:modified xsi:type="dcterms:W3CDTF">2024-09-03T04:32:40Z</dcterms:modified>
</cp:coreProperties>
</file>