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F11BF-BA5F-7345-8BCC-573CACA877A8}" v="214" dt="2024-09-03T05:04:0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microsoft.com/office/2016/11/relationships/changesInfo" Target="changesInfos/changesInfo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5/10/relationships/revisionInfo" Target="revisionInfo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u .R" userId="1f3d74bf1ef35cee" providerId="LiveId" clId="{8C4F11BF-BA5F-7345-8BCC-573CACA877A8}"/>
    <pc:docChg chg="undo custSel addSld modSld addMainMaster delMainMaster">
      <pc:chgData name="Chandru .R" userId="1f3d74bf1ef35cee" providerId="LiveId" clId="{8C4F11BF-BA5F-7345-8BCC-573CACA877A8}" dt="2024-09-03T05:04:00.559" v="214" actId="20577"/>
      <pc:docMkLst>
        <pc:docMk/>
      </pc:docMkLst>
      <pc:sldChg chg="modSp">
        <pc:chgData name="Chandru .R" userId="1f3d74bf1ef35cee" providerId="LiveId" clId="{8C4F11BF-BA5F-7345-8BCC-573CACA877A8}" dt="2024-09-03T05:04:00.559" v="214" actId="20577"/>
        <pc:sldMkLst>
          <pc:docMk/>
          <pc:sldMk cId="0" sldId="256"/>
        </pc:sldMkLst>
        <pc:spChg chg="mod">
          <ac:chgData name="Chandru .R" userId="1f3d74bf1ef35cee" providerId="LiveId" clId="{8C4F11BF-BA5F-7345-8BCC-573CACA877A8}" dt="2024-09-03T05:04:00.559" v="214" actId="20577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new mod setBg">
        <pc:chgData name="Chandru .R" userId="1f3d74bf1ef35cee" providerId="LiveId" clId="{8C4F11BF-BA5F-7345-8BCC-573CACA877A8}" dt="2024-09-03T05:02:57.547" v="212" actId="20577"/>
        <pc:sldMkLst>
          <pc:docMk/>
          <pc:sldMk cId="1416570154" sldId="268"/>
        </pc:sldMkLst>
        <pc:spChg chg="del mod">
          <ac:chgData name="Chandru .R" userId="1f3d74bf1ef35cee" providerId="LiveId" clId="{8C4F11BF-BA5F-7345-8BCC-573CACA877A8}" dt="2024-09-03T05:02:12.320" v="191" actId="21"/>
          <ac:spMkLst>
            <pc:docMk/>
            <pc:sldMk cId="1416570154" sldId="268"/>
            <ac:spMk id="2" creationId="{2CB8A596-C75B-CC46-CA45-D63EE968299C}"/>
          </ac:spMkLst>
        </pc:spChg>
        <pc:spChg chg="add del">
          <ac:chgData name="Chandru .R" userId="1f3d74bf1ef35cee" providerId="LiveId" clId="{8C4F11BF-BA5F-7345-8BCC-573CACA877A8}" dt="2024-09-03T05:02:01.485" v="185" actId="139"/>
          <ac:spMkLst>
            <pc:docMk/>
            <pc:sldMk cId="1416570154" sldId="268"/>
            <ac:spMk id="3" creationId="{F117A5B2-8088-B142-7251-BA579FE560FC}"/>
          </ac:spMkLst>
        </pc:spChg>
        <pc:spChg chg="add mod">
          <ac:chgData name="Chandru .R" userId="1f3d74bf1ef35cee" providerId="LiveId" clId="{8C4F11BF-BA5F-7345-8BCC-573CACA877A8}" dt="2024-09-03T05:02:57.547" v="212" actId="20577"/>
          <ac:spMkLst>
            <pc:docMk/>
            <pc:sldMk cId="1416570154" sldId="268"/>
            <ac:spMk id="5" creationId="{98DF10D5-A2FE-3C4A-304F-F0DBEB70C519}"/>
          </ac:spMkLst>
        </pc:spChg>
      </pc:sldChg>
    </pc:docChg>
  </pc:docChgLst>
  <pc:docChgLst>
    <pc:chgData name="arnidha37@gmail.com" userId="b9c9f555e6524704" providerId="LiveId" clId="{0440A7F5-BD8F-544D-B642-C9ACFFDA0068}"/>
    <pc:docChg chg="undo custSel modSld">
      <pc:chgData name="arnidha37@gmail.com" userId="b9c9f555e6524704" providerId="LiveId" clId="{0440A7F5-BD8F-544D-B642-C9ACFFDA0068}" dt="2024-09-03T05:11:35.500" v="228" actId="20577"/>
      <pc:docMkLst>
        <pc:docMk/>
      </pc:docMkLst>
      <pc:sldChg chg="modSp">
        <pc:chgData name="arnidha37@gmail.com" userId="b9c9f555e6524704" providerId="LiveId" clId="{0440A7F5-BD8F-544D-B642-C9ACFFDA0068}" dt="2024-09-03T05:11:35.500" v="228" actId="20577"/>
        <pc:sldMkLst>
          <pc:docMk/>
          <pc:sldMk cId="0" sldId="256"/>
        </pc:sldMkLst>
        <pc:spChg chg="mod">
          <ac:chgData name="arnidha37@gmail.com" userId="b9c9f555e6524704" providerId="LiveId" clId="{0440A7F5-BD8F-544D-B642-C9ACFFDA0068}" dt="2024-09-03T05:11:35.500" v="228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rnidha37@gmail.com" userId="b9c9f555e6524704" providerId="LiveId" clId="{0440A7F5-BD8F-544D-B642-C9ACFFDA0068}" dt="2024-09-03T04:35:30.498" v="104" actId="1076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905124" y="3177533"/>
            <a:ext cx="94867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: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Sanjay.D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312201578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1892776" y="4478284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arnidha37@gmail.com</cp:lastModifiedBy>
  <cp:revision>1</cp:revision>
  <dcterms:modified xsi:type="dcterms:W3CDTF">2024-09-03T05:11:38Z</dcterms:modified>
</cp:coreProperties>
</file>