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nidha37@gmail.com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commentAuthors" Target="commentAuthors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8-28T04:52:10.973" idx="2">
    <p:pos x="6000" y="0"/>
    <p:text>Dharani.A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comments" Target="../comments/commen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5.jp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7.jp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1" name="Google Shape;51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" name="Google Shape;53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lang="en-US" b="1" u="sng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lang="en-US" b="1" i="0" u="sng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b="1" i="0" u="sng" dirty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 u="sng" dirty="0"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59" name="Google Shape;59;p1"/>
          <p:cNvSpPr txBox="1"/>
          <p:nvPr/>
        </p:nvSpPr>
        <p:spPr>
          <a:xfrm>
            <a:off x="1219200" y="2870749"/>
            <a:ext cx="9753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383AA-EE4D-B50F-0617-46BE0318A223}"/>
              </a:ext>
            </a:extLst>
          </p:cNvPr>
          <p:cNvSpPr txBox="1"/>
          <p:nvPr/>
        </p:nvSpPr>
        <p:spPr>
          <a:xfrm>
            <a:off x="2838400" y="2690336"/>
            <a:ext cx="6515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IBM Plex Sans" panose="02000000000000000000" pitchFamily="2" charset="0"/>
              </a:rPr>
              <a:t>Student name: S .</a:t>
            </a:r>
            <a:r>
              <a:rPr lang="en-US" dirty="0" err="1">
                <a:solidFill>
                  <a:srgbClr val="000000"/>
                </a:solidFill>
                <a:latin typeface="IBM Plex Sans" panose="02000000000000000000" pitchFamily="2" charset="0"/>
              </a:rPr>
              <a:t>Purushothaman</a:t>
            </a:r>
            <a:endParaRPr lang="en-US" dirty="0">
              <a:solidFill>
                <a:srgbClr val="000000"/>
              </a:solidFill>
              <a:latin typeface="IBM Plex Sans" panose="02000000000000000000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IBM Plex Sans" panose="02000000000000000000" pitchFamily="2" charset="0"/>
              </a:rPr>
              <a:t>Register number: 312201575</a:t>
            </a:r>
          </a:p>
          <a:p>
            <a:r>
              <a:rPr lang="en-US" dirty="0">
                <a:solidFill>
                  <a:srgbClr val="000000"/>
                </a:solidFill>
                <a:latin typeface="IBM Plex Sans" panose="02000000000000000000" pitchFamily="2" charset="0"/>
              </a:rPr>
              <a:t>Department: Commerce </a:t>
            </a:r>
          </a:p>
          <a:p>
            <a:r>
              <a:rPr lang="en-US" dirty="0">
                <a:solidFill>
                  <a:srgbClr val="000000"/>
                </a:solidFill>
                <a:latin typeface="IBM Plex Sans" panose="02000000000000000000" pitchFamily="2" charset="0"/>
              </a:rPr>
              <a:t>College: Prof. </a:t>
            </a:r>
            <a:r>
              <a:rPr lang="en-US" dirty="0" err="1">
                <a:solidFill>
                  <a:srgbClr val="000000"/>
                </a:solidFill>
                <a:latin typeface="IBM Plex Sans" panose="02000000000000000000" pitchFamily="2" charset="0"/>
              </a:rPr>
              <a:t>Dhanapalan</a:t>
            </a:r>
            <a:r>
              <a:rPr lang="en-US" dirty="0">
                <a:solidFill>
                  <a:srgbClr val="000000"/>
                </a:solidFill>
                <a:latin typeface="IBM Plex Sans" panose="02000000000000000000" pitchFamily="2" charset="0"/>
              </a:rPr>
              <a:t> college of science and management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0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10"/>
          <p:cNvSpPr txBox="1"/>
          <p:nvPr/>
        </p:nvSpPr>
        <p:spPr>
          <a:xfrm>
            <a:off x="739775" y="291147"/>
            <a:ext cx="33039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472" y="1695462"/>
            <a:ext cx="781050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1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1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1219200" y="2870751"/>
            <a:ext cx="9753600" cy="6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1108707" y="2870751"/>
            <a:ext cx="97536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latin typeface="Calibri"/>
                <a:ea typeface="Calibri"/>
                <a:cs typeface="Calibri"/>
                <a:sym typeface="Calibri"/>
              </a:rPr>
              <a:t>A performance discussion is an integral part of an organization. It helps in finding potential employees and providing them with the right opportunities and skills to excel in their careers.</a:t>
            </a:r>
            <a:endParaRPr sz="3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513480" y="447701"/>
            <a:ext cx="97536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b="1" u="sng">
                <a:latin typeface="Calibri"/>
                <a:ea typeface="Calibri"/>
                <a:cs typeface="Calibri"/>
                <a:sym typeface="Calibri"/>
              </a:rPr>
              <a:t>Results and discussion </a:t>
            </a:r>
            <a:endParaRPr sz="4100"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1219200" y="2447451"/>
            <a:ext cx="9753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1893451" y="3177181"/>
            <a:ext cx="43395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306368" y="2392404"/>
            <a:ext cx="4339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2"/>
          <p:cNvSpPr txBox="1"/>
          <p:nvPr/>
        </p:nvSpPr>
        <p:spPr>
          <a:xfrm>
            <a:off x="1219200" y="2870751"/>
            <a:ext cx="9753600" cy="21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An Excel-based Employee Performance Rating Card and Dashboard is very useful and adaptable tool. It can significantly enhance your performance management process.</a:t>
            </a:r>
            <a:endParaRPr sz="32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3" name="Google Shape;63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Google Shape;64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u="sng"/>
              <a:t>PROJECT TITLE</a:t>
            </a:r>
            <a:endParaRPr sz="4250" u="sng"/>
          </a:p>
        </p:txBody>
      </p:sp>
      <p:grpSp>
        <p:nvGrpSpPr>
          <p:cNvPr id="78" name="Google Shape;78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79" name="Google Shape;79;p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1" name="Google Shape;81;p2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2" name="Google Shape;82;p2"/>
          <p:cNvSpPr txBox="1"/>
          <p:nvPr/>
        </p:nvSpPr>
        <p:spPr>
          <a:xfrm>
            <a:off x="1217522" y="2123271"/>
            <a:ext cx="8593200" cy="14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Performance Analysis using Excel</a:t>
            </a:r>
            <a:endParaRPr sz="28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/>
          <p:nvPr/>
        </p:nvSpPr>
        <p:spPr>
          <a:xfrm>
            <a:off x="-76200" y="28579"/>
            <a:ext cx="124968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" name="Google Shape;85;p3"/>
          <p:cNvGrpSpPr/>
          <p:nvPr/>
        </p:nvGrpSpPr>
        <p:grpSpPr>
          <a:xfrm>
            <a:off x="6267112" y="-187100"/>
            <a:ext cx="4743795" cy="6858466"/>
            <a:chOff x="7448612" y="0"/>
            <a:chExt cx="4743795" cy="6858466"/>
          </a:xfrm>
        </p:grpSpPr>
        <p:sp>
          <p:nvSpPr>
            <p:cNvPr id="86" name="Google Shape;86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"/>
          <p:cNvGrpSpPr/>
          <p:nvPr/>
        </p:nvGrpSpPr>
        <p:grpSpPr>
          <a:xfrm>
            <a:off x="47625" y="3819523"/>
            <a:ext cx="4124325" cy="3009897"/>
            <a:chOff x="47625" y="3819523"/>
            <a:chExt cx="4124325" cy="3009897"/>
          </a:xfrm>
        </p:grpSpPr>
        <p:pic>
          <p:nvPicPr>
            <p:cNvPr id="101" name="Google Shape;101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3"/>
            <p:cNvPicPr preferRelativeResize="0"/>
            <p:nvPr/>
          </p:nvPicPr>
          <p:blipFill/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AGENDA</a:t>
            </a:r>
            <a:endParaRPr u="sng"/>
          </a:p>
        </p:txBody>
      </p:sp>
      <p:sp>
        <p:nvSpPr>
          <p:cNvPr id="104" name="Google Shape;104;p3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2509807" y="1041533"/>
            <a:ext cx="5029200" cy="44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4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08" name="Google Shape;108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0" name="Google Shape;110;p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1" name="Google Shape;111;p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834075" y="575047"/>
            <a:ext cx="5637000" cy="11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 u="sng"/>
              <a:t>PROBLEM	STATEMENT</a:t>
            </a:r>
            <a:endParaRPr sz="4250" u="sng"/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15" name="Google Shape;11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3400" y="2019299"/>
            <a:ext cx="6220571" cy="466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8" name="Google Shape;118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0" name="Google Shape;120;p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" name="Google Shape;121;p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u="sng"/>
              <a:t>PROJECT	OVERVIEW</a:t>
            </a:r>
            <a:endParaRPr sz="4250" u="sng"/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5" name="Google Shape;125;p5"/>
          <p:cNvSpPr txBox="1"/>
          <p:nvPr/>
        </p:nvSpPr>
        <p:spPr>
          <a:xfrm>
            <a:off x="990600" y="2133600"/>
            <a:ext cx="7924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lang="en-US" sz="24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75" y="2063588"/>
            <a:ext cx="7769672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699450" y="891805"/>
            <a:ext cx="50145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/>
              <a:t>WHO ARE THE END USERS?</a:t>
            </a:r>
            <a:endParaRPr sz="3200" u="sng"/>
          </a:p>
        </p:txBody>
      </p:sp>
      <p:pic>
        <p:nvPicPr>
          <p:cNvPr id="132" name="Google Shape;132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6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34" name="Google Shape;134;p6"/>
          <p:cNvSpPr txBox="1"/>
          <p:nvPr/>
        </p:nvSpPr>
        <p:spPr>
          <a:xfrm>
            <a:off x="699450" y="3176874"/>
            <a:ext cx="97536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The term end user typically is the people your products or services are designed for. They are often your customers, defined as people who purchase products from you.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800" y="745275"/>
            <a:ext cx="3964870" cy="2224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7"/>
          <p:cNvPicPr preferRelativeResize="0"/>
          <p:nvPr/>
        </p:nvPicPr>
        <p:blipFill/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/>
              <a:t>OUR SOLUTION AND ITS VALUE PROPOSITION</a:t>
            </a:r>
            <a:endParaRPr u="sng"/>
          </a:p>
        </p:txBody>
      </p:sp>
      <p:pic>
        <p:nvPicPr>
          <p:cNvPr id="142" name="Google Shape;14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7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44" name="Google Shape;14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8999" y="2171700"/>
            <a:ext cx="607695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Dataset Description</a:t>
            </a:r>
            <a:endParaRPr u="sng"/>
          </a:p>
        </p:txBody>
      </p:sp>
      <p:pic>
        <p:nvPicPr>
          <p:cNvPr id="147" name="Google Shape;14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1280" y="1721926"/>
            <a:ext cx="8832474" cy="394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9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9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9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9"/>
          <p:cNvPicPr preferRelativeResize="0"/>
          <p:nvPr/>
        </p:nvPicPr>
        <p:blipFill/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u="sng"/>
              <a:t>THE "WOW" IN OUR SOLUTION</a:t>
            </a:r>
            <a:endParaRPr sz="4250" u="sng"/>
          </a:p>
        </p:txBody>
      </p:sp>
      <p:sp>
        <p:nvSpPr>
          <p:cNvPr id="155" name="Google Shape;155;p9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3114874" y="1695458"/>
            <a:ext cx="3000000" cy="4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Personalization.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Offer Seamless Experiences.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All hands on deck - Provide Great Customer Support.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Use Augmented Reality.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Use Gamification.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Use Social Media.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Support Sustainability.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Human Connection.</a:t>
            </a:r>
            <a:endParaRPr sz="2000"/>
          </a:p>
        </p:txBody>
      </p:sp>
      <p:pic>
        <p:nvPicPr>
          <p:cNvPr id="157" name="Google Shape;15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14875" y="2247900"/>
            <a:ext cx="341947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cp:lastModifiedBy>arnidha37@gmail.com</cp:lastModifiedBy>
  <cp:revision>2</cp:revision>
  <dcterms:modified xsi:type="dcterms:W3CDTF">2024-10-03T04:44:57Z</dcterms:modified>
</cp:coreProperties>
</file>