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rushothaman Shanmugam" userId="936f90574da23766" providerId="LiveId" clId="{7F8C0255-DDF3-40C4-9857-8620728BC02E}"/>
    <pc:docChg chg="undo custSel addSld delSld modSld">
      <pc:chgData name="Purushothaman Shanmugam" userId="936f90574da23766" providerId="LiveId" clId="{7F8C0255-DDF3-40C4-9857-8620728BC02E}" dt="2025-04-14T10:13:53.681" v="504" actId="20577"/>
      <pc:docMkLst>
        <pc:docMk/>
      </pc:docMkLst>
      <pc:sldChg chg="modSp new mod">
        <pc:chgData name="Purushothaman Shanmugam" userId="936f90574da23766" providerId="LiveId" clId="{7F8C0255-DDF3-40C4-9857-8620728BC02E}" dt="2025-04-14T10:13:53.681" v="504" actId="20577"/>
        <pc:sldMkLst>
          <pc:docMk/>
          <pc:sldMk cId="392648225" sldId="256"/>
        </pc:sldMkLst>
        <pc:spChg chg="mod">
          <ac:chgData name="Purushothaman Shanmugam" userId="936f90574da23766" providerId="LiveId" clId="{7F8C0255-DDF3-40C4-9857-8620728BC02E}" dt="2025-04-14T10:13:31.164" v="496" actId="255"/>
          <ac:spMkLst>
            <pc:docMk/>
            <pc:sldMk cId="392648225" sldId="256"/>
            <ac:spMk id="2" creationId="{1A415A30-1E2A-1D23-9DD7-28DB3DF6230A}"/>
          </ac:spMkLst>
        </pc:spChg>
        <pc:spChg chg="mod">
          <ac:chgData name="Purushothaman Shanmugam" userId="936f90574da23766" providerId="LiveId" clId="{7F8C0255-DDF3-40C4-9857-8620728BC02E}" dt="2025-04-14T10:13:53.681" v="504" actId="20577"/>
          <ac:spMkLst>
            <pc:docMk/>
            <pc:sldMk cId="392648225" sldId="256"/>
            <ac:spMk id="3" creationId="{AFCE2FFA-806A-90AB-064E-1E022A879D38}"/>
          </ac:spMkLst>
        </pc:spChg>
      </pc:sldChg>
      <pc:sldChg chg="modSp new mod">
        <pc:chgData name="Purushothaman Shanmugam" userId="936f90574da23766" providerId="LiveId" clId="{7F8C0255-DDF3-40C4-9857-8620728BC02E}" dt="2025-04-14T10:12:41.026" v="489" actId="27636"/>
        <pc:sldMkLst>
          <pc:docMk/>
          <pc:sldMk cId="873469709" sldId="257"/>
        </pc:sldMkLst>
        <pc:spChg chg="mod">
          <ac:chgData name="Purushothaman Shanmugam" userId="936f90574da23766" providerId="LiveId" clId="{7F8C0255-DDF3-40C4-9857-8620728BC02E}" dt="2025-04-14T09:29:20.804" v="61" actId="14100"/>
          <ac:spMkLst>
            <pc:docMk/>
            <pc:sldMk cId="873469709" sldId="257"/>
            <ac:spMk id="2" creationId="{5B5AAE71-80D0-7182-6CE0-8DEAEC26E4EB}"/>
          </ac:spMkLst>
        </pc:spChg>
        <pc:spChg chg="mod">
          <ac:chgData name="Purushothaman Shanmugam" userId="936f90574da23766" providerId="LiveId" clId="{7F8C0255-DDF3-40C4-9857-8620728BC02E}" dt="2025-04-14T10:12:41.026" v="489" actId="27636"/>
          <ac:spMkLst>
            <pc:docMk/>
            <pc:sldMk cId="873469709" sldId="257"/>
            <ac:spMk id="3" creationId="{D8F2BB25-ACA0-2500-DFB6-EBB95975D981}"/>
          </ac:spMkLst>
        </pc:spChg>
      </pc:sldChg>
      <pc:sldChg chg="addSp delSp modSp new mod">
        <pc:chgData name="Purushothaman Shanmugam" userId="936f90574da23766" providerId="LiveId" clId="{7F8C0255-DDF3-40C4-9857-8620728BC02E}" dt="2025-04-14T10:12:41.035" v="490" actId="27636"/>
        <pc:sldMkLst>
          <pc:docMk/>
          <pc:sldMk cId="4110277443" sldId="258"/>
        </pc:sldMkLst>
        <pc:spChg chg="mod">
          <ac:chgData name="Purushothaman Shanmugam" userId="936f90574da23766" providerId="LiveId" clId="{7F8C0255-DDF3-40C4-9857-8620728BC02E}" dt="2025-04-14T10:12:41.035" v="490" actId="27636"/>
          <ac:spMkLst>
            <pc:docMk/>
            <pc:sldMk cId="4110277443" sldId="258"/>
            <ac:spMk id="2" creationId="{88D94E56-391A-3CF9-DCA8-F8293D990A55}"/>
          </ac:spMkLst>
        </pc:spChg>
        <pc:spChg chg="del mod">
          <ac:chgData name="Purushothaman Shanmugam" userId="936f90574da23766" providerId="LiveId" clId="{7F8C0255-DDF3-40C4-9857-8620728BC02E}" dt="2025-04-14T09:30:58.450" v="70"/>
          <ac:spMkLst>
            <pc:docMk/>
            <pc:sldMk cId="4110277443" sldId="258"/>
            <ac:spMk id="3" creationId="{3C5766C7-B6AA-C3FE-3A8B-75FBC11D3B5E}"/>
          </ac:spMkLst>
        </pc:spChg>
        <pc:spChg chg="add mod">
          <ac:chgData name="Purushothaman Shanmugam" userId="936f90574da23766" providerId="LiveId" clId="{7F8C0255-DDF3-40C4-9857-8620728BC02E}" dt="2025-04-14T09:32:58.293" v="102" actId="20577"/>
          <ac:spMkLst>
            <pc:docMk/>
            <pc:sldMk cId="4110277443" sldId="258"/>
            <ac:spMk id="4" creationId="{D9245F68-BB41-49C9-F0D4-4754F0A2D296}"/>
          </ac:spMkLst>
        </pc:spChg>
      </pc:sldChg>
      <pc:sldChg chg="addSp delSp modSp new mod">
        <pc:chgData name="Purushothaman Shanmugam" userId="936f90574da23766" providerId="LiveId" clId="{7F8C0255-DDF3-40C4-9857-8620728BC02E}" dt="2025-04-14T09:37:22.420" v="144" actId="14100"/>
        <pc:sldMkLst>
          <pc:docMk/>
          <pc:sldMk cId="1222312796" sldId="259"/>
        </pc:sldMkLst>
        <pc:spChg chg="mod">
          <ac:chgData name="Purushothaman Shanmugam" userId="936f90574da23766" providerId="LiveId" clId="{7F8C0255-DDF3-40C4-9857-8620728BC02E}" dt="2025-04-14T09:36:06.394" v="134" actId="255"/>
          <ac:spMkLst>
            <pc:docMk/>
            <pc:sldMk cId="1222312796" sldId="259"/>
            <ac:spMk id="2" creationId="{9E07679F-2CE1-E9B8-9721-3664756CED3D}"/>
          </ac:spMkLst>
        </pc:spChg>
        <pc:spChg chg="del mod">
          <ac:chgData name="Purushothaman Shanmugam" userId="936f90574da23766" providerId="LiveId" clId="{7F8C0255-DDF3-40C4-9857-8620728BC02E}" dt="2025-04-14T09:34:51.683" v="123" actId="22"/>
          <ac:spMkLst>
            <pc:docMk/>
            <pc:sldMk cId="1222312796" sldId="259"/>
            <ac:spMk id="3" creationId="{3057AA81-8F51-C24F-E95B-153DC177C554}"/>
          </ac:spMkLst>
        </pc:spChg>
        <pc:spChg chg="add mod">
          <ac:chgData name="Purushothaman Shanmugam" userId="936f90574da23766" providerId="LiveId" clId="{7F8C0255-DDF3-40C4-9857-8620728BC02E}" dt="2025-04-14T09:34:24.084" v="122" actId="1076"/>
          <ac:spMkLst>
            <pc:docMk/>
            <pc:sldMk cId="1222312796" sldId="259"/>
            <ac:spMk id="4" creationId="{65598A69-2580-9BF7-EA28-DAAD357E58B4}"/>
          </ac:spMkLst>
        </pc:spChg>
        <pc:spChg chg="mod">
          <ac:chgData name="Purushothaman Shanmugam" userId="936f90574da23766" providerId="LiveId" clId="{7F8C0255-DDF3-40C4-9857-8620728BC02E}" dt="2025-04-14T09:34:24.084" v="122" actId="1076"/>
          <ac:spMkLst>
            <pc:docMk/>
            <pc:sldMk cId="1222312796" sldId="259"/>
            <ac:spMk id="13" creationId="{414C4DCA-EBAF-5B9E-F01D-55B14C03070A}"/>
          </ac:spMkLst>
        </pc:spChg>
        <pc:spChg chg="mod">
          <ac:chgData name="Purushothaman Shanmugam" userId="936f90574da23766" providerId="LiveId" clId="{7F8C0255-DDF3-40C4-9857-8620728BC02E}" dt="2025-04-14T09:34:24.084" v="122" actId="1076"/>
          <ac:spMkLst>
            <pc:docMk/>
            <pc:sldMk cId="1222312796" sldId="259"/>
            <ac:spMk id="15" creationId="{FC51FEF8-E641-32DC-1114-07F596EE5827}"/>
          </ac:spMkLst>
        </pc:spChg>
        <pc:spChg chg="mod">
          <ac:chgData name="Purushothaman Shanmugam" userId="936f90574da23766" providerId="LiveId" clId="{7F8C0255-DDF3-40C4-9857-8620728BC02E}" dt="2025-04-14T09:34:24.084" v="122" actId="1076"/>
          <ac:spMkLst>
            <pc:docMk/>
            <pc:sldMk cId="1222312796" sldId="259"/>
            <ac:spMk id="19" creationId="{B0B952AE-7704-6E9C-B341-6CC24ECB15D8}"/>
          </ac:spMkLst>
        </pc:spChg>
        <pc:spChg chg="mod">
          <ac:chgData name="Purushothaman Shanmugam" userId="936f90574da23766" providerId="LiveId" clId="{7F8C0255-DDF3-40C4-9857-8620728BC02E}" dt="2025-04-14T09:34:24.084" v="122" actId="1076"/>
          <ac:spMkLst>
            <pc:docMk/>
            <pc:sldMk cId="1222312796" sldId="259"/>
            <ac:spMk id="21" creationId="{5A151001-814E-47C9-898B-E88CC7490A3C}"/>
          </ac:spMkLst>
        </pc:spChg>
        <pc:spChg chg="mod">
          <ac:chgData name="Purushothaman Shanmugam" userId="936f90574da23766" providerId="LiveId" clId="{7F8C0255-DDF3-40C4-9857-8620728BC02E}" dt="2025-04-14T09:34:24.084" v="122" actId="1076"/>
          <ac:spMkLst>
            <pc:docMk/>
            <pc:sldMk cId="1222312796" sldId="259"/>
            <ac:spMk id="27" creationId="{03B94C5C-7C0E-D163-D7D5-8A1A5339F0A0}"/>
          </ac:spMkLst>
        </pc:spChg>
        <pc:spChg chg="mod">
          <ac:chgData name="Purushothaman Shanmugam" userId="936f90574da23766" providerId="LiveId" clId="{7F8C0255-DDF3-40C4-9857-8620728BC02E}" dt="2025-04-14T09:34:24.084" v="122" actId="1076"/>
          <ac:spMkLst>
            <pc:docMk/>
            <pc:sldMk cId="1222312796" sldId="259"/>
            <ac:spMk id="28" creationId="{D36DEFBE-451D-292C-13F9-4C2BEAD7A7AC}"/>
          </ac:spMkLst>
        </pc:spChg>
        <pc:spChg chg="mod">
          <ac:chgData name="Purushothaman Shanmugam" userId="936f90574da23766" providerId="LiveId" clId="{7F8C0255-DDF3-40C4-9857-8620728BC02E}" dt="2025-04-14T09:34:24.084" v="122" actId="1076"/>
          <ac:spMkLst>
            <pc:docMk/>
            <pc:sldMk cId="1222312796" sldId="259"/>
            <ac:spMk id="30" creationId="{BE4450C4-3D79-B6CE-47CC-D99CDF5A2E68}"/>
          </ac:spMkLst>
        </pc:spChg>
        <pc:spChg chg="mod">
          <ac:chgData name="Purushothaman Shanmugam" userId="936f90574da23766" providerId="LiveId" clId="{7F8C0255-DDF3-40C4-9857-8620728BC02E}" dt="2025-04-14T09:34:24.084" v="122" actId="1076"/>
          <ac:spMkLst>
            <pc:docMk/>
            <pc:sldMk cId="1222312796" sldId="259"/>
            <ac:spMk id="31" creationId="{12E6D61A-9187-54E6-42F1-3C53BD1C1AA1}"/>
          </ac:spMkLst>
        </pc:spChg>
        <pc:spChg chg="add mod">
          <ac:chgData name="Purushothaman Shanmugam" userId="936f90574da23766" providerId="LiveId" clId="{7F8C0255-DDF3-40C4-9857-8620728BC02E}" dt="2025-04-14T09:34:24.084" v="122" actId="1076"/>
          <ac:spMkLst>
            <pc:docMk/>
            <pc:sldMk cId="1222312796" sldId="259"/>
            <ac:spMk id="32" creationId="{1BFC93AF-832C-8B72-C23A-D6777FCDE93D}"/>
          </ac:spMkLst>
        </pc:spChg>
        <pc:spChg chg="add del mod">
          <ac:chgData name="Purushothaman Shanmugam" userId="936f90574da23766" providerId="LiveId" clId="{7F8C0255-DDF3-40C4-9857-8620728BC02E}" dt="2025-04-14T09:36:41.012" v="136" actId="22"/>
          <ac:spMkLst>
            <pc:docMk/>
            <pc:sldMk cId="1222312796" sldId="259"/>
            <ac:spMk id="38" creationId="{73E4A27F-E6F8-4FCC-3951-7767DE4003F5}"/>
          </ac:spMkLst>
        </pc:spChg>
        <pc:grpChg chg="add">
          <ac:chgData name="Purushothaman Shanmugam" userId="936f90574da23766" providerId="LiveId" clId="{7F8C0255-DDF3-40C4-9857-8620728BC02E}" dt="2025-04-14T09:33:53.040" v="110"/>
          <ac:grpSpMkLst>
            <pc:docMk/>
            <pc:sldMk cId="1222312796" sldId="259"/>
            <ac:grpSpMk id="5" creationId="{DA054B20-E5DB-329C-82B3-ED399E71BAAD}"/>
          </ac:grpSpMkLst>
        </pc:grpChg>
        <pc:picChg chg="add del mod ord">
          <ac:chgData name="Purushothaman Shanmugam" userId="936f90574da23766" providerId="LiveId" clId="{7F8C0255-DDF3-40C4-9857-8620728BC02E}" dt="2025-04-14T09:36:13.666" v="135" actId="478"/>
          <ac:picMkLst>
            <pc:docMk/>
            <pc:sldMk cId="1222312796" sldId="259"/>
            <ac:picMk id="34" creationId="{F3BA8609-2907-6B57-77EB-F036B4D7233A}"/>
          </ac:picMkLst>
        </pc:picChg>
        <pc:picChg chg="add mod">
          <ac:chgData name="Purushothaman Shanmugam" userId="936f90574da23766" providerId="LiveId" clId="{7F8C0255-DDF3-40C4-9857-8620728BC02E}" dt="2025-04-14T09:37:22.420" v="144" actId="14100"/>
          <ac:picMkLst>
            <pc:docMk/>
            <pc:sldMk cId="1222312796" sldId="259"/>
            <ac:picMk id="36" creationId="{CDBAD189-F2DF-AE57-C91F-37D5AFC61579}"/>
          </ac:picMkLst>
        </pc:picChg>
        <pc:picChg chg="add mod ord">
          <ac:chgData name="Purushothaman Shanmugam" userId="936f90574da23766" providerId="LiveId" clId="{7F8C0255-DDF3-40C4-9857-8620728BC02E}" dt="2025-04-14T09:37:04.613" v="143" actId="14100"/>
          <ac:picMkLst>
            <pc:docMk/>
            <pc:sldMk cId="1222312796" sldId="259"/>
            <ac:picMk id="40" creationId="{F71C5456-74DE-5B84-3F79-8A8858D886D6}"/>
          </ac:picMkLst>
        </pc:picChg>
      </pc:sldChg>
      <pc:sldChg chg="addSp delSp modSp new mod">
        <pc:chgData name="Purushothaman Shanmugam" userId="936f90574da23766" providerId="LiveId" clId="{7F8C0255-DDF3-40C4-9857-8620728BC02E}" dt="2025-04-14T09:40:58.639" v="229" actId="255"/>
        <pc:sldMkLst>
          <pc:docMk/>
          <pc:sldMk cId="540671839" sldId="260"/>
        </pc:sldMkLst>
        <pc:spChg chg="mod">
          <ac:chgData name="Purushothaman Shanmugam" userId="936f90574da23766" providerId="LiveId" clId="{7F8C0255-DDF3-40C4-9857-8620728BC02E}" dt="2025-04-14T09:38:01.438" v="151" actId="14100"/>
          <ac:spMkLst>
            <pc:docMk/>
            <pc:sldMk cId="540671839" sldId="260"/>
            <ac:spMk id="2" creationId="{61F412A3-8DF3-3CD9-018A-00FB37454680}"/>
          </ac:spMkLst>
        </pc:spChg>
        <pc:spChg chg="del mod">
          <ac:chgData name="Purushothaman Shanmugam" userId="936f90574da23766" providerId="LiveId" clId="{7F8C0255-DDF3-40C4-9857-8620728BC02E}" dt="2025-04-14T09:38:36.878" v="153"/>
          <ac:spMkLst>
            <pc:docMk/>
            <pc:sldMk cId="540671839" sldId="260"/>
            <ac:spMk id="3" creationId="{BDFC5849-BF0A-568C-4FAA-8FD7E2FC5BEE}"/>
          </ac:spMkLst>
        </pc:spChg>
        <pc:spChg chg="add mod">
          <ac:chgData name="Purushothaman Shanmugam" userId="936f90574da23766" providerId="LiveId" clId="{7F8C0255-DDF3-40C4-9857-8620728BC02E}" dt="2025-04-14T09:40:58.639" v="229" actId="255"/>
          <ac:spMkLst>
            <pc:docMk/>
            <pc:sldMk cId="540671839" sldId="260"/>
            <ac:spMk id="4" creationId="{67E9BED8-5D52-19F1-CDB5-BBD122130D67}"/>
          </ac:spMkLst>
        </pc:spChg>
      </pc:sldChg>
      <pc:sldChg chg="addSp modSp new mod">
        <pc:chgData name="Purushothaman Shanmugam" userId="936f90574da23766" providerId="LiveId" clId="{7F8C0255-DDF3-40C4-9857-8620728BC02E}" dt="2025-04-14T09:47:07.511" v="259" actId="14100"/>
        <pc:sldMkLst>
          <pc:docMk/>
          <pc:sldMk cId="1657154270" sldId="261"/>
        </pc:sldMkLst>
        <pc:spChg chg="add mod">
          <ac:chgData name="Purushothaman Shanmugam" userId="936f90574da23766" providerId="LiveId" clId="{7F8C0255-DDF3-40C4-9857-8620728BC02E}" dt="2025-04-14T09:46:57.136" v="255" actId="14100"/>
          <ac:spMkLst>
            <pc:docMk/>
            <pc:sldMk cId="1657154270" sldId="261"/>
            <ac:spMk id="4" creationId="{53D30D23-59FF-C99C-509D-F956AF01B080}"/>
          </ac:spMkLst>
        </pc:spChg>
        <pc:picChg chg="add mod">
          <ac:chgData name="Purushothaman Shanmugam" userId="936f90574da23766" providerId="LiveId" clId="{7F8C0255-DDF3-40C4-9857-8620728BC02E}" dt="2025-04-14T09:47:07.511" v="259" actId="14100"/>
          <ac:picMkLst>
            <pc:docMk/>
            <pc:sldMk cId="1657154270" sldId="261"/>
            <ac:picMk id="2" creationId="{2D327B50-408C-3AC1-F475-74FF00E9C909}"/>
          </ac:picMkLst>
        </pc:picChg>
      </pc:sldChg>
      <pc:sldChg chg="new del">
        <pc:chgData name="Purushothaman Shanmugam" userId="936f90574da23766" providerId="LiveId" clId="{7F8C0255-DDF3-40C4-9857-8620728BC02E}" dt="2025-04-14T09:41:45.096" v="231" actId="2696"/>
        <pc:sldMkLst>
          <pc:docMk/>
          <pc:sldMk cId="3273060568" sldId="261"/>
        </pc:sldMkLst>
      </pc:sldChg>
      <pc:sldChg chg="add del">
        <pc:chgData name="Purushothaman Shanmugam" userId="936f90574da23766" providerId="LiveId" clId="{7F8C0255-DDF3-40C4-9857-8620728BC02E}" dt="2025-04-14T09:41:57.931" v="235" actId="2696"/>
        <pc:sldMkLst>
          <pc:docMk/>
          <pc:sldMk cId="4781914" sldId="262"/>
        </pc:sldMkLst>
      </pc:sldChg>
      <pc:sldChg chg="addSp modSp new mod">
        <pc:chgData name="Purushothaman Shanmugam" userId="936f90574da23766" providerId="LiveId" clId="{7F8C0255-DDF3-40C4-9857-8620728BC02E}" dt="2025-04-14T09:46:44.503" v="252" actId="14100"/>
        <pc:sldMkLst>
          <pc:docMk/>
          <pc:sldMk cId="1503804897" sldId="262"/>
        </pc:sldMkLst>
        <pc:picChg chg="add mod">
          <ac:chgData name="Purushothaman Shanmugam" userId="936f90574da23766" providerId="LiveId" clId="{7F8C0255-DDF3-40C4-9857-8620728BC02E}" dt="2025-04-14T09:46:44.503" v="252" actId="14100"/>
          <ac:picMkLst>
            <pc:docMk/>
            <pc:sldMk cId="1503804897" sldId="262"/>
            <ac:picMk id="2" creationId="{C399D115-FB01-FA0A-EDB8-3216BA62366E}"/>
          </ac:picMkLst>
        </pc:picChg>
      </pc:sldChg>
      <pc:sldChg chg="modSp new mod">
        <pc:chgData name="Purushothaman Shanmugam" userId="936f90574da23766" providerId="LiveId" clId="{7F8C0255-DDF3-40C4-9857-8620728BC02E}" dt="2025-04-14T09:50:27.293" v="279" actId="20577"/>
        <pc:sldMkLst>
          <pc:docMk/>
          <pc:sldMk cId="423342045" sldId="263"/>
        </pc:sldMkLst>
        <pc:spChg chg="mod">
          <ac:chgData name="Purushothaman Shanmugam" userId="936f90574da23766" providerId="LiveId" clId="{7F8C0255-DDF3-40C4-9857-8620728BC02E}" dt="2025-04-14T09:50:27.293" v="279" actId="20577"/>
          <ac:spMkLst>
            <pc:docMk/>
            <pc:sldMk cId="423342045" sldId="263"/>
            <ac:spMk id="2" creationId="{890175BC-5B41-3E13-8D6F-1A9C9396D3E3}"/>
          </ac:spMkLst>
        </pc:spChg>
        <pc:spChg chg="mod">
          <ac:chgData name="Purushothaman Shanmugam" userId="936f90574da23766" providerId="LiveId" clId="{7F8C0255-DDF3-40C4-9857-8620728BC02E}" dt="2025-04-14T09:50:14.457" v="278" actId="20577"/>
          <ac:spMkLst>
            <pc:docMk/>
            <pc:sldMk cId="423342045" sldId="263"/>
            <ac:spMk id="3" creationId="{3A4E2A13-5732-A7B2-21F4-E21E0C9A17A4}"/>
          </ac:spMkLst>
        </pc:spChg>
      </pc:sldChg>
      <pc:sldChg chg="add del">
        <pc:chgData name="Purushothaman Shanmugam" userId="936f90574da23766" providerId="LiveId" clId="{7F8C0255-DDF3-40C4-9857-8620728BC02E}" dt="2025-04-14T09:41:59.663" v="236" actId="2696"/>
        <pc:sldMkLst>
          <pc:docMk/>
          <pc:sldMk cId="3351325269" sldId="263"/>
        </pc:sldMkLst>
      </pc:sldChg>
      <pc:sldChg chg="new del">
        <pc:chgData name="Purushothaman Shanmugam" userId="936f90574da23766" providerId="LiveId" clId="{7F8C0255-DDF3-40C4-9857-8620728BC02E}" dt="2025-04-14T09:53:48.042" v="282" actId="2696"/>
        <pc:sldMkLst>
          <pc:docMk/>
          <pc:sldMk cId="2938652243" sldId="264"/>
        </pc:sldMkLst>
      </pc:sldChg>
      <pc:sldChg chg="addSp modSp new mod">
        <pc:chgData name="Purushothaman Shanmugam" userId="936f90574da23766" providerId="LiveId" clId="{7F8C0255-DDF3-40C4-9857-8620728BC02E}" dt="2025-04-14T09:54:16.741" v="287" actId="14100"/>
        <pc:sldMkLst>
          <pc:docMk/>
          <pc:sldMk cId="2606638302" sldId="265"/>
        </pc:sldMkLst>
        <pc:picChg chg="add mod">
          <ac:chgData name="Purushothaman Shanmugam" userId="936f90574da23766" providerId="LiveId" clId="{7F8C0255-DDF3-40C4-9857-8620728BC02E}" dt="2025-04-14T09:54:16.741" v="287" actId="14100"/>
          <ac:picMkLst>
            <pc:docMk/>
            <pc:sldMk cId="2606638302" sldId="265"/>
            <ac:picMk id="2" creationId="{D219571E-9030-F75E-E9BA-65A914A62B48}"/>
          </ac:picMkLst>
        </pc:picChg>
      </pc:sldChg>
      <pc:sldChg chg="new del">
        <pc:chgData name="Purushothaman Shanmugam" userId="936f90574da23766" providerId="LiveId" clId="{7F8C0255-DDF3-40C4-9857-8620728BC02E}" dt="2025-04-14T09:55:17.480" v="289" actId="2696"/>
        <pc:sldMkLst>
          <pc:docMk/>
          <pc:sldMk cId="2651241976" sldId="266"/>
        </pc:sldMkLst>
      </pc:sldChg>
      <pc:sldChg chg="addSp delSp modSp new mod">
        <pc:chgData name="Purushothaman Shanmugam" userId="936f90574da23766" providerId="LiveId" clId="{7F8C0255-DDF3-40C4-9857-8620728BC02E}" dt="2025-04-14T09:58:07.473" v="326" actId="14100"/>
        <pc:sldMkLst>
          <pc:docMk/>
          <pc:sldMk cId="4113610796" sldId="266"/>
        </pc:sldMkLst>
        <pc:spChg chg="mod">
          <ac:chgData name="Purushothaman Shanmugam" userId="936f90574da23766" providerId="LiveId" clId="{7F8C0255-DDF3-40C4-9857-8620728BC02E}" dt="2025-04-14T09:57:36.564" v="322" actId="14100"/>
          <ac:spMkLst>
            <pc:docMk/>
            <pc:sldMk cId="4113610796" sldId="266"/>
            <ac:spMk id="2" creationId="{F1B0F00A-A2D7-A18B-E2FE-546F6596A4E3}"/>
          </ac:spMkLst>
        </pc:spChg>
        <pc:spChg chg="del mod">
          <ac:chgData name="Purushothaman Shanmugam" userId="936f90574da23766" providerId="LiveId" clId="{7F8C0255-DDF3-40C4-9857-8620728BC02E}" dt="2025-04-14T09:56:00.949" v="298"/>
          <ac:spMkLst>
            <pc:docMk/>
            <pc:sldMk cId="4113610796" sldId="266"/>
            <ac:spMk id="3" creationId="{A01ED336-1AC6-AA6C-E392-5240363EBC43}"/>
          </ac:spMkLst>
        </pc:spChg>
        <pc:spChg chg="add mod">
          <ac:chgData name="Purushothaman Shanmugam" userId="936f90574da23766" providerId="LiveId" clId="{7F8C0255-DDF3-40C4-9857-8620728BC02E}" dt="2025-04-14T09:58:07.473" v="326" actId="14100"/>
          <ac:spMkLst>
            <pc:docMk/>
            <pc:sldMk cId="4113610796" sldId="266"/>
            <ac:spMk id="4" creationId="{D0C12EC2-4471-A119-EF57-A32FB8E7599E}"/>
          </ac:spMkLst>
        </pc:spChg>
      </pc:sldChg>
      <pc:sldChg chg="addSp modSp add mod">
        <pc:chgData name="Purushothaman Shanmugam" userId="936f90574da23766" providerId="LiveId" clId="{7F8C0255-DDF3-40C4-9857-8620728BC02E}" dt="2025-04-14T09:58:32.813" v="329" actId="14100"/>
        <pc:sldMkLst>
          <pc:docMk/>
          <pc:sldMk cId="4275338388" sldId="267"/>
        </pc:sldMkLst>
        <pc:picChg chg="add mod">
          <ac:chgData name="Purushothaman Shanmugam" userId="936f90574da23766" providerId="LiveId" clId="{7F8C0255-DDF3-40C4-9857-8620728BC02E}" dt="2025-04-14T09:58:32.813" v="329" actId="14100"/>
          <ac:picMkLst>
            <pc:docMk/>
            <pc:sldMk cId="4275338388" sldId="267"/>
            <ac:picMk id="2" creationId="{21130664-C48A-85D7-AC9A-479CA5E0E61B}"/>
          </ac:picMkLst>
        </pc:picChg>
      </pc:sldChg>
      <pc:sldChg chg="addSp delSp modSp new mod">
        <pc:chgData name="Purushothaman Shanmugam" userId="936f90574da23766" providerId="LiveId" clId="{7F8C0255-DDF3-40C4-9857-8620728BC02E}" dt="2025-04-14T10:01:28.568" v="369" actId="14100"/>
        <pc:sldMkLst>
          <pc:docMk/>
          <pc:sldMk cId="3180399647" sldId="268"/>
        </pc:sldMkLst>
        <pc:spChg chg="mod">
          <ac:chgData name="Purushothaman Shanmugam" userId="936f90574da23766" providerId="LiveId" clId="{7F8C0255-DDF3-40C4-9857-8620728BC02E}" dt="2025-04-14T10:00:36.290" v="360" actId="14100"/>
          <ac:spMkLst>
            <pc:docMk/>
            <pc:sldMk cId="3180399647" sldId="268"/>
            <ac:spMk id="2" creationId="{216511D2-34A3-F418-F47A-50EF0A9BBD67}"/>
          </ac:spMkLst>
        </pc:spChg>
        <pc:spChg chg="del">
          <ac:chgData name="Purushothaman Shanmugam" userId="936f90574da23766" providerId="LiveId" clId="{7F8C0255-DDF3-40C4-9857-8620728BC02E}" dt="2025-04-14T09:59:49.800" v="337"/>
          <ac:spMkLst>
            <pc:docMk/>
            <pc:sldMk cId="3180399647" sldId="268"/>
            <ac:spMk id="3" creationId="{69E682E7-B123-15FC-EE3B-BA12706169EE}"/>
          </ac:spMkLst>
        </pc:spChg>
        <pc:spChg chg="add mod">
          <ac:chgData name="Purushothaman Shanmugam" userId="936f90574da23766" providerId="LiveId" clId="{7F8C0255-DDF3-40C4-9857-8620728BC02E}" dt="2025-04-14T10:01:28.568" v="369" actId="14100"/>
          <ac:spMkLst>
            <pc:docMk/>
            <pc:sldMk cId="3180399647" sldId="268"/>
            <ac:spMk id="4" creationId="{F2E50D52-3805-490A-EFC2-52A9E1904797}"/>
          </ac:spMkLst>
        </pc:spChg>
      </pc:sldChg>
      <pc:sldChg chg="addSp delSp modSp new del mod">
        <pc:chgData name="Purushothaman Shanmugam" userId="936f90574da23766" providerId="LiveId" clId="{7F8C0255-DDF3-40C4-9857-8620728BC02E}" dt="2025-04-14T10:02:12.572" v="374" actId="2696"/>
        <pc:sldMkLst>
          <pc:docMk/>
          <pc:sldMk cId="3618335278" sldId="269"/>
        </pc:sldMkLst>
        <pc:spChg chg="del">
          <ac:chgData name="Purushothaman Shanmugam" userId="936f90574da23766" providerId="LiveId" clId="{7F8C0255-DDF3-40C4-9857-8620728BC02E}" dt="2025-04-14T10:02:05.954" v="371"/>
          <ac:spMkLst>
            <pc:docMk/>
            <pc:sldMk cId="3618335278" sldId="269"/>
            <ac:spMk id="3" creationId="{9B8FB089-0C5F-2272-3432-FA1FF30A4049}"/>
          </ac:spMkLst>
        </pc:spChg>
        <pc:picChg chg="add mod">
          <ac:chgData name="Purushothaman Shanmugam" userId="936f90574da23766" providerId="LiveId" clId="{7F8C0255-DDF3-40C4-9857-8620728BC02E}" dt="2025-04-14T10:02:10.020" v="373" actId="14100"/>
          <ac:picMkLst>
            <pc:docMk/>
            <pc:sldMk cId="3618335278" sldId="269"/>
            <ac:picMk id="5" creationId="{25073420-1EB0-70FC-6EED-432324DB47FF}"/>
          </ac:picMkLst>
        </pc:picChg>
      </pc:sldChg>
      <pc:sldChg chg="addSp modSp new mod">
        <pc:chgData name="Purushothaman Shanmugam" userId="936f90574da23766" providerId="LiveId" clId="{7F8C0255-DDF3-40C4-9857-8620728BC02E}" dt="2025-04-14T10:02:37.110" v="380" actId="14100"/>
        <pc:sldMkLst>
          <pc:docMk/>
          <pc:sldMk cId="4100336978" sldId="269"/>
        </pc:sldMkLst>
        <pc:picChg chg="add mod">
          <ac:chgData name="Purushothaman Shanmugam" userId="936f90574da23766" providerId="LiveId" clId="{7F8C0255-DDF3-40C4-9857-8620728BC02E}" dt="2025-04-14T10:02:37.110" v="380" actId="14100"/>
          <ac:picMkLst>
            <pc:docMk/>
            <pc:sldMk cId="4100336978" sldId="269"/>
            <ac:picMk id="2" creationId="{70061695-639F-7E7A-A448-D9DD959B9B66}"/>
          </ac:picMkLst>
        </pc:picChg>
      </pc:sldChg>
      <pc:sldChg chg="addSp modSp new mod">
        <pc:chgData name="Purushothaman Shanmugam" userId="936f90574da23766" providerId="LiveId" clId="{7F8C0255-DDF3-40C4-9857-8620728BC02E}" dt="2025-04-14T10:03:00.438" v="384" actId="14100"/>
        <pc:sldMkLst>
          <pc:docMk/>
          <pc:sldMk cId="875801261" sldId="270"/>
        </pc:sldMkLst>
        <pc:picChg chg="add mod">
          <ac:chgData name="Purushothaman Shanmugam" userId="936f90574da23766" providerId="LiveId" clId="{7F8C0255-DDF3-40C4-9857-8620728BC02E}" dt="2025-04-14T10:03:00.438" v="384" actId="14100"/>
          <ac:picMkLst>
            <pc:docMk/>
            <pc:sldMk cId="875801261" sldId="270"/>
            <ac:picMk id="2" creationId="{56DE4EE3-D685-9FF5-B3C7-5ACB12609861}"/>
          </ac:picMkLst>
        </pc:picChg>
      </pc:sldChg>
      <pc:sldChg chg="add del">
        <pc:chgData name="Purushothaman Shanmugam" userId="936f90574da23766" providerId="LiveId" clId="{7F8C0255-DDF3-40C4-9857-8620728BC02E}" dt="2025-04-14T10:02:22.145" v="377" actId="2696"/>
        <pc:sldMkLst>
          <pc:docMk/>
          <pc:sldMk cId="2407679242" sldId="270"/>
        </pc:sldMkLst>
      </pc:sldChg>
      <pc:sldChg chg="addSp delSp modSp new mod">
        <pc:chgData name="Purushothaman Shanmugam" userId="936f90574da23766" providerId="LiveId" clId="{7F8C0255-DDF3-40C4-9857-8620728BC02E}" dt="2025-04-14T10:05:58.390" v="431" actId="20577"/>
        <pc:sldMkLst>
          <pc:docMk/>
          <pc:sldMk cId="1551421132" sldId="271"/>
        </pc:sldMkLst>
        <pc:spChg chg="mod">
          <ac:chgData name="Purushothaman Shanmugam" userId="936f90574da23766" providerId="LiveId" clId="{7F8C0255-DDF3-40C4-9857-8620728BC02E}" dt="2025-04-14T10:03:29.431" v="389" actId="14100"/>
          <ac:spMkLst>
            <pc:docMk/>
            <pc:sldMk cId="1551421132" sldId="271"/>
            <ac:spMk id="2" creationId="{BE98E418-BF95-63DC-193E-AF79B6829C5E}"/>
          </ac:spMkLst>
        </pc:spChg>
        <pc:spChg chg="del mod">
          <ac:chgData name="Purushothaman Shanmugam" userId="936f90574da23766" providerId="LiveId" clId="{7F8C0255-DDF3-40C4-9857-8620728BC02E}" dt="2025-04-14T10:04:41.906" v="395"/>
          <ac:spMkLst>
            <pc:docMk/>
            <pc:sldMk cId="1551421132" sldId="271"/>
            <ac:spMk id="3" creationId="{8074BBBC-FD9E-2952-1E04-B9CBB2875DF9}"/>
          </ac:spMkLst>
        </pc:spChg>
        <pc:spChg chg="add del mod">
          <ac:chgData name="Purushothaman Shanmugam" userId="936f90574da23766" providerId="LiveId" clId="{7F8C0255-DDF3-40C4-9857-8620728BC02E}" dt="2025-04-14T10:04:49.423" v="398"/>
          <ac:spMkLst>
            <pc:docMk/>
            <pc:sldMk cId="1551421132" sldId="271"/>
            <ac:spMk id="4" creationId="{6202C647-F1D6-3552-99C2-AD4FEA233863}"/>
          </ac:spMkLst>
        </pc:spChg>
        <pc:spChg chg="add mod">
          <ac:chgData name="Purushothaman Shanmugam" userId="936f90574da23766" providerId="LiveId" clId="{7F8C0255-DDF3-40C4-9857-8620728BC02E}" dt="2025-04-14T10:05:58.390" v="431" actId="20577"/>
          <ac:spMkLst>
            <pc:docMk/>
            <pc:sldMk cId="1551421132" sldId="271"/>
            <ac:spMk id="5" creationId="{E05815A1-E2AB-5D11-F3D0-33319967DF31}"/>
          </ac:spMkLst>
        </pc:spChg>
      </pc:sldChg>
      <pc:sldChg chg="addSp modSp new mod">
        <pc:chgData name="Purushothaman Shanmugam" userId="936f90574da23766" providerId="LiveId" clId="{7F8C0255-DDF3-40C4-9857-8620728BC02E}" dt="2025-04-14T10:06:31.781" v="435" actId="14100"/>
        <pc:sldMkLst>
          <pc:docMk/>
          <pc:sldMk cId="3985933660" sldId="272"/>
        </pc:sldMkLst>
        <pc:picChg chg="add mod">
          <ac:chgData name="Purushothaman Shanmugam" userId="936f90574da23766" providerId="LiveId" clId="{7F8C0255-DDF3-40C4-9857-8620728BC02E}" dt="2025-04-14T10:06:31.781" v="435" actId="14100"/>
          <ac:picMkLst>
            <pc:docMk/>
            <pc:sldMk cId="3985933660" sldId="272"/>
            <ac:picMk id="2" creationId="{1D406E37-110A-FF40-7494-3DFC94B81B9F}"/>
          </ac:picMkLst>
        </pc:picChg>
      </pc:sldChg>
      <pc:sldChg chg="addSp delSp modSp new mod">
        <pc:chgData name="Purushothaman Shanmugam" userId="936f90574da23766" providerId="LiveId" clId="{7F8C0255-DDF3-40C4-9857-8620728BC02E}" dt="2025-04-14T10:08:58.416" v="460" actId="14100"/>
        <pc:sldMkLst>
          <pc:docMk/>
          <pc:sldMk cId="3233734556" sldId="273"/>
        </pc:sldMkLst>
        <pc:spChg chg="mod">
          <ac:chgData name="Purushothaman Shanmugam" userId="936f90574da23766" providerId="LiveId" clId="{7F8C0255-DDF3-40C4-9857-8620728BC02E}" dt="2025-04-14T10:08:32.144" v="455" actId="255"/>
          <ac:spMkLst>
            <pc:docMk/>
            <pc:sldMk cId="3233734556" sldId="273"/>
            <ac:spMk id="2" creationId="{BDBC3A60-7805-362C-62F2-A16656343A4D}"/>
          </ac:spMkLst>
        </pc:spChg>
        <pc:spChg chg="del">
          <ac:chgData name="Purushothaman Shanmugam" userId="936f90574da23766" providerId="LiveId" clId="{7F8C0255-DDF3-40C4-9857-8620728BC02E}" dt="2025-04-14T10:07:44.027" v="441"/>
          <ac:spMkLst>
            <pc:docMk/>
            <pc:sldMk cId="3233734556" sldId="273"/>
            <ac:spMk id="3" creationId="{94A84EA8-2E1C-D3A8-A4F1-0CC409570A7A}"/>
          </ac:spMkLst>
        </pc:spChg>
        <pc:spChg chg="add mod">
          <ac:chgData name="Purushothaman Shanmugam" userId="936f90574da23766" providerId="LiveId" clId="{7F8C0255-DDF3-40C4-9857-8620728BC02E}" dt="2025-04-14T10:08:58.416" v="460" actId="14100"/>
          <ac:spMkLst>
            <pc:docMk/>
            <pc:sldMk cId="3233734556" sldId="273"/>
            <ac:spMk id="4" creationId="{227347A1-1B54-0D7A-14A8-EAD507018B5E}"/>
          </ac:spMkLst>
        </pc:spChg>
      </pc:sldChg>
      <pc:sldChg chg="addSp modSp new mod">
        <pc:chgData name="Purushothaman Shanmugam" userId="936f90574da23766" providerId="LiveId" clId="{7F8C0255-DDF3-40C4-9857-8620728BC02E}" dt="2025-04-14T10:09:25.732" v="465" actId="14100"/>
        <pc:sldMkLst>
          <pc:docMk/>
          <pc:sldMk cId="1721796990" sldId="274"/>
        </pc:sldMkLst>
        <pc:picChg chg="add mod">
          <ac:chgData name="Purushothaman Shanmugam" userId="936f90574da23766" providerId="LiveId" clId="{7F8C0255-DDF3-40C4-9857-8620728BC02E}" dt="2025-04-14T10:09:25.732" v="465" actId="14100"/>
          <ac:picMkLst>
            <pc:docMk/>
            <pc:sldMk cId="1721796990" sldId="274"/>
            <ac:picMk id="2" creationId="{7DA718C9-9BDE-FF42-8734-68029F013D78}"/>
          </ac:picMkLst>
        </pc:picChg>
      </pc:sldChg>
      <pc:sldChg chg="delSp modSp new mod">
        <pc:chgData name="Purushothaman Shanmugam" userId="936f90574da23766" providerId="LiveId" clId="{7F8C0255-DDF3-40C4-9857-8620728BC02E}" dt="2025-04-14T10:10:06.574" v="480" actId="20577"/>
        <pc:sldMkLst>
          <pc:docMk/>
          <pc:sldMk cId="2268134017" sldId="275"/>
        </pc:sldMkLst>
        <pc:spChg chg="del">
          <ac:chgData name="Purushothaman Shanmugam" userId="936f90574da23766" providerId="LiveId" clId="{7F8C0255-DDF3-40C4-9857-8620728BC02E}" dt="2025-04-14T10:09:56.073" v="471" actId="21"/>
          <ac:spMkLst>
            <pc:docMk/>
            <pc:sldMk cId="2268134017" sldId="275"/>
            <ac:spMk id="2" creationId="{E16F06CD-53BF-66B9-3BD4-0DE99D36F2FA}"/>
          </ac:spMkLst>
        </pc:spChg>
        <pc:spChg chg="mod">
          <ac:chgData name="Purushothaman Shanmugam" userId="936f90574da23766" providerId="LiveId" clId="{7F8C0255-DDF3-40C4-9857-8620728BC02E}" dt="2025-04-14T10:10:06.574" v="480" actId="20577"/>
          <ac:spMkLst>
            <pc:docMk/>
            <pc:sldMk cId="2268134017" sldId="275"/>
            <ac:spMk id="3" creationId="{8B36AD4D-F01E-2532-BE31-54D06F1A0D2C}"/>
          </ac:spMkLst>
        </pc:spChg>
      </pc:sldChg>
      <pc:sldChg chg="addSp modSp new mod">
        <pc:chgData name="Purushothaman Shanmugam" userId="936f90574da23766" providerId="LiveId" clId="{7F8C0255-DDF3-40C4-9857-8620728BC02E}" dt="2025-04-14T10:11:27.239" v="487" actId="14100"/>
        <pc:sldMkLst>
          <pc:docMk/>
          <pc:sldMk cId="160751700" sldId="276"/>
        </pc:sldMkLst>
        <pc:picChg chg="add mod">
          <ac:chgData name="Purushothaman Shanmugam" userId="936f90574da23766" providerId="LiveId" clId="{7F8C0255-DDF3-40C4-9857-8620728BC02E}" dt="2025-04-14T10:11:27.239" v="487" actId="14100"/>
          <ac:picMkLst>
            <pc:docMk/>
            <pc:sldMk cId="160751700" sldId="276"/>
            <ac:picMk id="3" creationId="{B40EC957-8BC3-C3AE-B15B-E2882C19D0F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BBE31-C778-462F-B8A9-379266551F03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827EE8-8C74-480F-AF7D-6C4E35C996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22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827EE8-8C74-480F-AF7D-6C4E35C996AA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616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20B6-B2DE-4321-B7FA-0551BEE4D42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640B-756D-4D6A-BC5A-567569D03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35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20B6-B2DE-4321-B7FA-0551BEE4D42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640B-756D-4D6A-BC5A-567569D03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912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20B6-B2DE-4321-B7FA-0551BEE4D42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640B-756D-4D6A-BC5A-567569D038C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0348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20B6-B2DE-4321-B7FA-0551BEE4D42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640B-756D-4D6A-BC5A-567569D03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0614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20B6-B2DE-4321-B7FA-0551BEE4D42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640B-756D-4D6A-BC5A-567569D038C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3930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20B6-B2DE-4321-B7FA-0551BEE4D42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640B-756D-4D6A-BC5A-567569D03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6091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20B6-B2DE-4321-B7FA-0551BEE4D42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640B-756D-4D6A-BC5A-567569D03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5034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20B6-B2DE-4321-B7FA-0551BEE4D42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640B-756D-4D6A-BC5A-567569D03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552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20B6-B2DE-4321-B7FA-0551BEE4D42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640B-756D-4D6A-BC5A-567569D03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04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20B6-B2DE-4321-B7FA-0551BEE4D42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640B-756D-4D6A-BC5A-567569D03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49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20B6-B2DE-4321-B7FA-0551BEE4D42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640B-756D-4D6A-BC5A-567569D03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82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20B6-B2DE-4321-B7FA-0551BEE4D42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640B-756D-4D6A-BC5A-567569D03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793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20B6-B2DE-4321-B7FA-0551BEE4D42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640B-756D-4D6A-BC5A-567569D03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52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20B6-B2DE-4321-B7FA-0551BEE4D42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640B-756D-4D6A-BC5A-567569D03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356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20B6-B2DE-4321-B7FA-0551BEE4D42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640B-756D-4D6A-BC5A-567569D03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46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120B6-B2DE-4321-B7FA-0551BEE4D42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6E640B-756D-4D6A-BC5A-567569D03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128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120B6-B2DE-4321-B7FA-0551BEE4D42D}" type="datetimeFigureOut">
              <a:rPr lang="en-IN" smtClean="0"/>
              <a:t>14-04-2025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86E640B-756D-4D6A-BC5A-567569D038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3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eb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15A30-1E2A-1D23-9DD7-28DB3DF62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1984" y="1187777"/>
            <a:ext cx="10058400" cy="1055802"/>
          </a:xfrm>
        </p:spPr>
        <p:txBody>
          <a:bodyPr>
            <a:normAutofit fontScale="90000"/>
          </a:bodyPr>
          <a:lstStyle/>
          <a:p>
            <a:pPr algn="l"/>
            <a:r>
              <a:rPr lang="en-US" sz="22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</a:t>
            </a:r>
            <a:r>
              <a:rPr lang="en-US" sz="2200" b="1" spc="-3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2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Fully</a:t>
            </a:r>
            <a:r>
              <a:rPr lang="en-US" sz="2200" b="1" spc="-3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2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Serverless</a:t>
            </a:r>
            <a:r>
              <a:rPr lang="en-US" sz="2200" b="1" spc="-3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2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Web</a:t>
            </a:r>
            <a:r>
              <a:rPr lang="en-US" sz="2200" b="1" spc="-4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2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Application</a:t>
            </a:r>
            <a:r>
              <a:rPr lang="en-US" sz="2200" b="1" spc="-25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2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on</a:t>
            </a:r>
            <a:r>
              <a:rPr lang="en-US" sz="2200" b="1" spc="-3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2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AWS</a:t>
            </a:r>
            <a:r>
              <a:rPr lang="en-US" sz="2200" b="1" spc="-3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22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Using Amplify, API Gateway, </a:t>
            </a:r>
            <a:br>
              <a:rPr lang="en-US" sz="22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</a:br>
            <a:r>
              <a:rPr lang="en-US" sz="2200" b="1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Lambda, and DynamoDB</a:t>
            </a:r>
            <a:br>
              <a:rPr lang="en-IN" sz="18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E2FFA-806A-90AB-064E-1E022A879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89056"/>
            <a:ext cx="9144000" cy="3978111"/>
          </a:xfrm>
        </p:spPr>
        <p:txBody>
          <a:bodyPr/>
          <a:lstStyle/>
          <a:p>
            <a:pPr marL="80645" marR="0" algn="l">
              <a:buNone/>
            </a:pPr>
            <a:r>
              <a:rPr lang="en-US" sz="1800" b="1" i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Submitted</a:t>
            </a:r>
            <a:r>
              <a:rPr lang="en-US" sz="1800" b="1" i="1" spc="-3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i="1" spc="-25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by:</a:t>
            </a:r>
            <a:endParaRPr lang="en-IN" sz="1800" b="1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80645" marR="4017010" algn="l">
              <a:lnSpc>
                <a:spcPct val="115000"/>
              </a:lnSpc>
              <a:spcBef>
                <a:spcPts val="215"/>
              </a:spcBef>
              <a:buNone/>
            </a:pP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Purushothaman</a:t>
            </a:r>
            <a:r>
              <a:rPr lang="en-US" sz="1800" b="1" spc="-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</a:t>
            </a:r>
            <a:r>
              <a:rPr lang="en-US" sz="1800" b="1" spc="-6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(G24AI1042) Swatantra Yadav (G24AI1065) Nalin Bhatt (G24AI1070)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algn="l">
              <a:spcBef>
                <a:spcPts val="210"/>
              </a:spcBef>
              <a:buNone/>
            </a:pP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80645" marR="0" algn="l">
              <a:buNone/>
            </a:pPr>
            <a:r>
              <a:rPr lang="en-US" sz="1800" b="1" i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Submitted</a:t>
            </a:r>
            <a:r>
              <a:rPr lang="en-US" sz="1800" b="1" i="1" spc="-3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i="1" spc="-25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to:</a:t>
            </a:r>
            <a:endParaRPr lang="en-IN" sz="1800" dirty="0"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80645" marR="0" algn="l">
              <a:spcBef>
                <a:spcPts val="210"/>
              </a:spcBef>
              <a:buNone/>
            </a:pPr>
            <a:r>
              <a:rPr lang="en-US" sz="1800" b="1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Dr.</a:t>
            </a:r>
            <a:r>
              <a:rPr lang="en-US" sz="1800" b="1" i="1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Sumit</a:t>
            </a:r>
            <a:r>
              <a:rPr lang="en-US" sz="1800" b="1" i="1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Karla</a:t>
            </a:r>
            <a:r>
              <a:rPr lang="en-US" sz="1800" b="1" i="1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(Assistant</a:t>
            </a:r>
            <a:r>
              <a:rPr lang="en-US" sz="1800" b="1" i="1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i="1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Professor)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80645" marR="0" algn="l">
              <a:spcBef>
                <a:spcPts val="205"/>
              </a:spcBef>
              <a:buNone/>
            </a:pP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School</a:t>
            </a:r>
            <a:r>
              <a:rPr lang="en-US" sz="1800" b="1" spc="-3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1800" b="1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Artificial</a:t>
            </a:r>
            <a:r>
              <a:rPr lang="en-US" sz="1800" b="1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Intelligence</a:t>
            </a:r>
            <a:r>
              <a:rPr lang="en-US" sz="1800" b="1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1800" b="1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Data</a:t>
            </a:r>
            <a:r>
              <a:rPr lang="en-US" sz="1800" b="1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Engineering.</a:t>
            </a:r>
            <a:r>
              <a:rPr lang="en-US" sz="1800" b="1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IIT-</a:t>
            </a:r>
            <a:r>
              <a:rPr lang="en-US" sz="1800" b="1" i="1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JODHPUR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algn="l">
              <a:spcBef>
                <a:spcPts val="425"/>
              </a:spcBef>
              <a:buNone/>
            </a:pPr>
            <a:r>
              <a:rPr lang="en-US" sz="1800" b="1" i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80645" marR="0" algn="l">
              <a:buNone/>
            </a:pPr>
            <a:r>
              <a:rPr lang="en-US" sz="1800" b="1" i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Institute:</a:t>
            </a:r>
            <a:r>
              <a:rPr lang="en-US" sz="1800" b="1" i="1" spc="-15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Indian</a:t>
            </a:r>
            <a:r>
              <a:rPr lang="en-US" sz="1800" b="1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Institute</a:t>
            </a:r>
            <a:r>
              <a:rPr lang="en-US" sz="1800" b="1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1800" b="1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Technology –</a:t>
            </a:r>
            <a:r>
              <a:rPr lang="en-US" sz="1800" b="1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Jodhpur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80645" marR="0" algn="l">
              <a:spcBef>
                <a:spcPts val="210"/>
              </a:spcBef>
            </a:pPr>
            <a:r>
              <a:rPr lang="en-US" sz="1800" b="1" i="1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Date:</a:t>
            </a:r>
            <a:r>
              <a:rPr lang="en-US" sz="1800" b="1" i="1" spc="-25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15th</a:t>
            </a:r>
            <a:r>
              <a:rPr lang="en-US" sz="1800" b="1" spc="7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April</a:t>
            </a:r>
            <a:r>
              <a:rPr lang="en-US" sz="1800" b="1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2025</a:t>
            </a:r>
            <a:r>
              <a:rPr lang="en-US" sz="1800" i="1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.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648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F00A-A2D7-A18B-E2FE-546F6596A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865" y="365126"/>
            <a:ext cx="5929459" cy="907493"/>
          </a:xfrm>
        </p:spPr>
        <p:txBody>
          <a:bodyPr>
            <a:normAutofit fontScale="90000"/>
          </a:bodyPr>
          <a:lstStyle/>
          <a:p>
            <a:r>
              <a:rPr lang="en-US" sz="2700" b="1" kern="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Serverless</a:t>
            </a:r>
            <a:r>
              <a:rPr lang="en-US" sz="2700" b="1" kern="0" spc="-45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700" b="1" kern="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Logic</a:t>
            </a:r>
            <a:r>
              <a:rPr lang="en-US" sz="2700" b="1" kern="0" spc="-4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700" b="1" kern="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</a:t>
            </a:r>
            <a:r>
              <a:rPr lang="en-US" sz="2700" b="1" kern="0" spc="-25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700" b="1" kern="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AWS</a:t>
            </a:r>
            <a:r>
              <a:rPr lang="en-US" sz="2700" b="1" kern="0" spc="-4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700" b="1" kern="0" spc="-1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Lambda</a:t>
            </a:r>
            <a:br>
              <a:rPr lang="en-IN" sz="1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C12EC2-4471-A119-EF57-A32FB8E759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6119" y="1320567"/>
            <a:ext cx="9935851" cy="46474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 Logic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Implemented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deployed as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 Lambda 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Request Handling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Triggered by requests from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Gateway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Extracts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'base'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'exponent'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from the incoming JSON payload.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math.pow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compute the power expression.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Logging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Generates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timestamp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the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module.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Stores the result and timestamp in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DynamoDB table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named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mathsCalculation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Returns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JSON response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containing the calculation result.</a:t>
            </a:r>
          </a:p>
        </p:txBody>
      </p:sp>
    </p:spTree>
    <p:extLst>
      <p:ext uri="{BB962C8B-B14F-4D97-AF65-F5344CB8AC3E}">
        <p14:creationId xmlns:p14="http://schemas.microsoft.com/office/powerpoint/2010/main" val="4113610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38">
            <a:extLst>
              <a:ext uri="{FF2B5EF4-FFF2-40B4-BE49-F238E27FC236}">
                <a16:creationId xmlns:a16="http://schemas.microsoft.com/office/drawing/2014/main" id="{21130664-C48A-85D7-AC9A-479CA5E0E61B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338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11D2-34A3-F418-F47A-50EF0A9BB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9876"/>
            <a:ext cx="10515600" cy="801279"/>
          </a:xfrm>
        </p:spPr>
        <p:txBody>
          <a:bodyPr>
            <a:normAutofit fontScale="90000"/>
          </a:bodyPr>
          <a:lstStyle/>
          <a:p>
            <a:r>
              <a:rPr lang="en-US" sz="2400" b="1" kern="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Data</a:t>
            </a:r>
            <a:r>
              <a:rPr lang="en-US" sz="2400" b="1" kern="0" spc="-45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kern="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Persistence</a:t>
            </a:r>
            <a:r>
              <a:rPr lang="en-US" sz="2400" b="1" kern="0" spc="-45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kern="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with</a:t>
            </a:r>
            <a:r>
              <a:rPr lang="en-US" sz="2400" b="1" kern="0" spc="-35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kern="0" spc="-1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DynamoDB</a:t>
            </a:r>
            <a:br>
              <a:rPr lang="en-IN" sz="1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E50D52-3805-490A-EFC2-52A9E19047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78350" y="1398127"/>
            <a:ext cx="8861195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Used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Amazon DynamoDB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stores the results of each computation.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 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mathsCalculation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Fields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Stores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calculated result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a string.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LatestGreetingTime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Stores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timestamp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computation.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Interaction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Utilizes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AWS’s boto3 SDK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within the Lambda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DynamoDB’s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auto-scaling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handles varying workloads efficiently without performance issues.</a:t>
            </a:r>
          </a:p>
        </p:txBody>
      </p:sp>
    </p:spTree>
    <p:extLst>
      <p:ext uri="{BB962C8B-B14F-4D97-AF65-F5344CB8AC3E}">
        <p14:creationId xmlns:p14="http://schemas.microsoft.com/office/powerpoint/2010/main" val="3180399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39">
            <a:extLst>
              <a:ext uri="{FF2B5EF4-FFF2-40B4-BE49-F238E27FC236}">
                <a16:creationId xmlns:a16="http://schemas.microsoft.com/office/drawing/2014/main" id="{70061695-639F-7E7A-A448-D9DD959B9B66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336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40">
            <a:extLst>
              <a:ext uri="{FF2B5EF4-FFF2-40B4-BE49-F238E27FC236}">
                <a16:creationId xmlns:a16="http://schemas.microsoft.com/office/drawing/2014/main" id="{56DE4EE3-D685-9FF5-B3C7-5ACB12609861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801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E418-BF95-63DC-193E-AF79B6829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8129"/>
          </a:xfrm>
        </p:spPr>
        <p:txBody>
          <a:bodyPr>
            <a:normAutofit/>
          </a:bodyPr>
          <a:lstStyle/>
          <a:p>
            <a:r>
              <a:rPr lang="en-US" sz="2000" b="1" kern="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IAM</a:t>
            </a:r>
            <a:r>
              <a:rPr lang="en-US" sz="2000" b="1" kern="0" spc="-4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kern="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Policy</a:t>
            </a:r>
            <a:r>
              <a:rPr lang="en-US" sz="2000" b="1" kern="0" spc="-4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kern="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for</a:t>
            </a:r>
            <a:r>
              <a:rPr lang="en-US" sz="2000" b="1" kern="0" spc="-35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kern="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Secure</a:t>
            </a:r>
            <a:r>
              <a:rPr lang="en-US" sz="2000" b="1" kern="0" spc="-35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kern="0" spc="-1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Access</a:t>
            </a:r>
            <a:endParaRPr lang="en-IN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05815A1-E2AB-5D11-F3D0-33319967DF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4626"/>
            <a:ext cx="105156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Configuration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IAM policy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was defined and attached to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Lambda execution role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Granted Permissions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PutItem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GetItem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UpdateItem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DeleteItem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operations.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 Scope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Access is restricted to the specific DynamoDB table using the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arn:aws:dynamodb:us-east-1:984527091809:table/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mathsCalculation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 Principle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   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Follows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principle of least privilege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while maintaining full application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1551421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41">
            <a:extLst>
              <a:ext uri="{FF2B5EF4-FFF2-40B4-BE49-F238E27FC236}">
                <a16:creationId xmlns:a16="http://schemas.microsoft.com/office/drawing/2014/main" id="{1D406E37-110A-FF40-7494-3DFC94B81B9F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33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C3A60-7805-362C-62F2-A16656343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1673"/>
            <a:ext cx="10515600" cy="671823"/>
          </a:xfrm>
        </p:spPr>
        <p:txBody>
          <a:bodyPr>
            <a:normAutofit fontScale="90000"/>
          </a:bodyPr>
          <a:lstStyle/>
          <a:p>
            <a:r>
              <a:rPr lang="en-US" sz="2700" b="1" kern="0" spc="-1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Deployment</a:t>
            </a:r>
            <a:r>
              <a:rPr lang="en-US" sz="2700" b="1" kern="0" spc="15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700" b="1" kern="0" spc="-1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Process</a:t>
            </a:r>
            <a:br>
              <a:rPr lang="en-IN" sz="1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7347A1-1B54-0D7A-14A8-EAD507018B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34912" y="1429757"/>
            <a:ext cx="942680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 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Followed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methodical and structured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 Involved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developed and deployed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 Amplify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Gateway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configured to create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 API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routing requests to Lambda.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Lambda 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written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tested, and deployed.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Lambda function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with API Gateway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DynamoDB table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mathsCalculation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was created.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IAM policy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assigned to Lambda for secure database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3734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42">
            <a:extLst>
              <a:ext uri="{FF2B5EF4-FFF2-40B4-BE49-F238E27FC236}">
                <a16:creationId xmlns:a16="http://schemas.microsoft.com/office/drawing/2014/main" id="{7DA718C9-9BDE-FF42-8734-68029F013D78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796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6AD4D-F01E-2532-BE31-54D06F1A0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938"/>
            <a:ext cx="10515600" cy="5847025"/>
          </a:xfrm>
        </p:spPr>
        <p:txBody>
          <a:bodyPr>
            <a:normAutofit/>
          </a:bodyPr>
          <a:lstStyle/>
          <a:p>
            <a:pPr marL="228600" marR="0">
              <a:spcBef>
                <a:spcPts val="100"/>
              </a:spcBef>
              <a:buNone/>
            </a:pPr>
            <a:r>
              <a:rPr lang="en-US" sz="1800" b="1" kern="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Advantages</a:t>
            </a:r>
            <a:r>
              <a:rPr lang="en-US" sz="1800" b="1" kern="0" spc="-45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kern="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of</a:t>
            </a:r>
            <a:r>
              <a:rPr lang="en-US" sz="1800" b="1" kern="0" spc="-4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kern="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This</a:t>
            </a:r>
            <a:r>
              <a:rPr lang="en-US" sz="1800" b="1" kern="0" spc="-4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b="1" kern="0" spc="-1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Architecture</a:t>
            </a:r>
            <a:endParaRPr lang="en-IN" sz="1800" b="1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marR="0">
              <a:spcBef>
                <a:spcPts val="250"/>
              </a:spcBef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1800" spc="-4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serverless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architecture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offers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numerous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benefits.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marR="909320" lvl="0" indent="-342900">
              <a:lnSpc>
                <a:spcPct val="115000"/>
              </a:lnSpc>
              <a:spcBef>
                <a:spcPts val="1195"/>
              </a:spcBef>
              <a:buSzPts val="1100"/>
              <a:buFont typeface="Cambria" panose="02040503050406030204" pitchFamily="18" charset="0"/>
              <a:buAutoNum type="arabicParenR"/>
              <a:tabLst>
                <a:tab pos="684530" algn="l"/>
                <a:tab pos="685800" algn="l"/>
              </a:tabLst>
            </a:pPr>
            <a:r>
              <a:rPr lang="en-US" sz="1800" spc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It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automatically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scales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with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user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demand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eliminates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need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provision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or manage servers.</a:t>
            </a:r>
            <a:endParaRPr lang="en-IN" sz="1800" spc="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342900" marR="699135" lvl="0" indent="-342900">
              <a:lnSpc>
                <a:spcPct val="115000"/>
              </a:lnSpc>
              <a:buSzPts val="1100"/>
              <a:buFont typeface="Cambria" panose="02040503050406030204" pitchFamily="18" charset="0"/>
              <a:buAutoNum type="arabicParenR"/>
              <a:tabLst>
                <a:tab pos="685800" algn="l"/>
                <a:tab pos="716280" algn="l"/>
              </a:tabLst>
            </a:pPr>
            <a:r>
              <a:rPr lang="en-US" sz="1800" spc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It</a:t>
            </a:r>
            <a:r>
              <a:rPr lang="en-US" sz="1800" spc="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is also highly cost-effective, as users are only charged for the compute and</a:t>
            </a:r>
            <a:r>
              <a:rPr lang="en-US" sz="1800" spc="2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storage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resources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they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consume.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Moreover,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AWS’s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extensive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suite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tools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allows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spc="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 fast development, secure deployment, and seamless integration across services.</a:t>
            </a:r>
            <a:endParaRPr lang="en-IN" sz="1800" spc="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>
              <a:spcBef>
                <a:spcPts val="885"/>
              </a:spcBef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 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228600" marR="0">
              <a:spcBef>
                <a:spcPts val="100"/>
              </a:spcBef>
              <a:buNone/>
            </a:pPr>
            <a:r>
              <a:rPr lang="en-US" sz="1800" b="1" kern="0" spc="-1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Conclusion</a:t>
            </a:r>
            <a:endParaRPr lang="en-IN" sz="1800" b="1" kern="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28600" marR="591185">
              <a:lnSpc>
                <a:spcPct val="115000"/>
              </a:lnSpc>
              <a:spcBef>
                <a:spcPts val="255"/>
              </a:spcBef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    This project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showcases the</a:t>
            </a:r>
            <a:r>
              <a:rPr lang="en-US" sz="1800" spc="-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power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simplicity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of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building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serverless web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applications on AWS. By using AWS Amplify, API Gateway, Lambda, and DynamoDB in conjunction, developers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can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rapidly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prototype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deploy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fully</a:t>
            </a:r>
            <a:r>
              <a:rPr lang="en-US" sz="1800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functional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applications.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This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architecture not only simplifies development but also ensures reliability, scalability, and minimal operational overhead.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marR="0" indent="0">
              <a:buNone/>
            </a:pP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813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AE71-80D0-7182-6CE0-8DEAEC26E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18" y="1"/>
            <a:ext cx="10609082" cy="1300898"/>
          </a:xfrm>
        </p:spPr>
        <p:txBody>
          <a:bodyPr>
            <a:noAutofit/>
          </a:bodyPr>
          <a:lstStyle/>
          <a:p>
            <a:r>
              <a:rPr lang="en-US" sz="4800" b="1" kern="0" spc="-1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Abstract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2BB25-ACA0-2500-DFB6-EBB95975D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0899"/>
            <a:ext cx="10515600" cy="46379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This project demonstrates the design and implementation of a fully serverless web application on Amazon Web Services (AWS), built to perform exponential calculations through a browser-based interface. </a:t>
            </a:r>
          </a:p>
          <a:p>
            <a:pPr marL="0" indent="0">
              <a:buNone/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The application stack includes AWS Amplify for static site hosting, HTML and JavaScript for the client interface,</a:t>
            </a:r>
          </a:p>
          <a:p>
            <a:pPr marL="0" indent="0">
              <a:buNone/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AWS API Gateway for RESTful communication, </a:t>
            </a:r>
          </a:p>
          <a:p>
            <a:pPr marL="0" indent="0">
              <a:buNone/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AWS Lambda for backend logic processing, </a:t>
            </a:r>
          </a:p>
          <a:p>
            <a:pPr marL="0" indent="0">
              <a:buNone/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 AWS DynamoDB for persistent data storage. </a:t>
            </a:r>
          </a:p>
          <a:p>
            <a:pPr marL="0" indent="0">
              <a:buNone/>
            </a:pPr>
            <a:endParaRPr lang="en-US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 streamlined architecture ensures high scalability, zero server management,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1800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minimal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operational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overhead.</a:t>
            </a:r>
          </a:p>
          <a:p>
            <a:pPr marL="0" indent="0">
              <a:buNone/>
            </a:pP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With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secure</a:t>
            </a:r>
            <a:r>
              <a:rPr lang="en-US" sz="1800" spc="-1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IAM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policies</a:t>
            </a:r>
            <a:r>
              <a:rPr lang="en-US" sz="1800" spc="-1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1800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automated deployment, this application exemplifies modern cloud-native development practices, providing a practical solution for lightweight, real-time computational tasks.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3469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0EC957-8BC3-C3AE-B15B-E2882C19D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9" cy="694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4E56-391A-3CF9-DCA8-F8293D99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848"/>
          </a:xfrm>
        </p:spPr>
        <p:txBody>
          <a:bodyPr>
            <a:normAutofit fontScale="90000"/>
          </a:bodyPr>
          <a:lstStyle/>
          <a:p>
            <a:r>
              <a:rPr lang="en-US" sz="3200" b="1" kern="0" spc="-1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Introduction</a:t>
            </a:r>
            <a:endParaRPr lang="en-IN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245F68-BB41-49C9-F0D4-4754F0A2D2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987140"/>
            <a:ext cx="9837305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Overview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Demonstrates a fully serverless web application using AWS.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show how AWS services can be integrated to build a scalable and efficient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 Amplify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for front-end hosting.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HTML and JavaScript for the user interface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 API Gateway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Facilitates RESTful communication.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 Lambda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Handles backend logic in a serverless manner.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 DynamoDB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Provides persistent data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277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679F-2CE1-E9B8-9721-3664756C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1" y="311085"/>
            <a:ext cx="10096107" cy="980387"/>
          </a:xfrm>
        </p:spPr>
        <p:txBody>
          <a:bodyPr/>
          <a:lstStyle/>
          <a:p>
            <a:r>
              <a:rPr lang="en-US" sz="2000" b="1" kern="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Architecting</a:t>
            </a:r>
            <a:r>
              <a:rPr lang="en-US" sz="2000" b="1" kern="0" spc="-25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kern="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2000" b="1" kern="0" spc="-35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kern="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Building</a:t>
            </a:r>
            <a:r>
              <a:rPr lang="en-US" sz="2000" b="1" kern="0" spc="-35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kern="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</a:t>
            </a:r>
            <a:r>
              <a:rPr lang="en-US" sz="2000" b="1" kern="0" spc="-35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kern="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End-to-End</a:t>
            </a:r>
            <a:r>
              <a:rPr lang="en-US" sz="2000" b="1" kern="0" spc="-2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kern="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AWS</a:t>
            </a:r>
            <a:r>
              <a:rPr lang="en-US" sz="2000" b="1" kern="0" spc="-2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kern="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Web</a:t>
            </a:r>
            <a:r>
              <a:rPr lang="en-US" sz="2000" b="1" kern="0" spc="-15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kern="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Application</a:t>
            </a:r>
            <a:r>
              <a:rPr lang="en-US" sz="2000" b="1" kern="0" spc="-25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kern="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2000" b="1" kern="0" spc="-5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000" b="1" kern="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System </a:t>
            </a:r>
            <a:r>
              <a:rPr lang="en-US" sz="2000" b="1" kern="0" spc="-1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Architecture</a:t>
            </a:r>
            <a:br>
              <a:rPr lang="en-IN" sz="1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pic>
        <p:nvPicPr>
          <p:cNvPr id="40" name="Content Placeholder 39">
            <a:extLst>
              <a:ext uri="{FF2B5EF4-FFF2-40B4-BE49-F238E27FC236}">
                <a16:creationId xmlns:a16="http://schemas.microsoft.com/office/drawing/2014/main" id="{F71C5456-74DE-5B84-3F79-8A8858D886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50448"/>
            <a:ext cx="10515600" cy="2149313"/>
          </a:xfr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DBAD189-F2DF-AE57-C91F-37D5AFC61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567" y="2658359"/>
            <a:ext cx="10503772" cy="388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1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12A3-8DF3-3CD9-018A-00FB37454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256"/>
            <a:ext cx="10379697" cy="772998"/>
          </a:xfrm>
        </p:spPr>
        <p:txBody>
          <a:bodyPr>
            <a:normAutofit fontScale="90000"/>
          </a:bodyPr>
          <a:lstStyle/>
          <a:p>
            <a:r>
              <a:rPr lang="en-US" sz="2400" b="1" kern="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Front-End</a:t>
            </a:r>
            <a:r>
              <a:rPr lang="en-US" sz="2400" b="1" kern="0" spc="-6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kern="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Development</a:t>
            </a:r>
            <a:r>
              <a:rPr lang="en-US" sz="2400" b="1" kern="0" spc="-65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kern="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and</a:t>
            </a:r>
            <a:r>
              <a:rPr lang="en-US" sz="2400" b="1" kern="0" spc="-55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kern="0" spc="-1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Hosting</a:t>
            </a:r>
            <a:br>
              <a:rPr lang="en-IN" sz="1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E9BED8-5D52-19F1-CDB5-BBD122130D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4103" y="914883"/>
            <a:ext cx="9659332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Technologies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Developed using basic HTML, CSS, and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 a form to input a base and exponent.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Calculates the power expression on submission.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'CALCULATE' button triggers a JavaScript function.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Sends a POST request with input data to an API Gateway endpoint.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 and JavaScript files deployed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 Amplify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Amplify offers secure and scalable hosting.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 globally accessible HTTPS URL.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CI/CD pipelines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automated updates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671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35">
            <a:extLst>
              <a:ext uri="{FF2B5EF4-FFF2-40B4-BE49-F238E27FC236}">
                <a16:creationId xmlns:a16="http://schemas.microsoft.com/office/drawing/2014/main" id="{2D327B50-408C-3AC1-F475-74FF00E9C909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490194"/>
            <a:ext cx="12192000" cy="63678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D30D23-59FF-C99C-509D-F956AF01B080}"/>
              </a:ext>
            </a:extLst>
          </p:cNvPr>
          <p:cNvSpPr txBox="1"/>
          <p:nvPr/>
        </p:nvSpPr>
        <p:spPr>
          <a:xfrm>
            <a:off x="-188536" y="0"/>
            <a:ext cx="67755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/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Deployment</a:t>
            </a:r>
            <a:r>
              <a:rPr lang="en-US" sz="1800" b="1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and</a:t>
            </a:r>
            <a:r>
              <a:rPr lang="en-US" sz="1800" b="1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Sample</a:t>
            </a:r>
            <a:r>
              <a:rPr lang="en-US" sz="1800" b="1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Output</a:t>
            </a:r>
            <a:r>
              <a:rPr lang="en-US" sz="1800" b="1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for</a:t>
            </a:r>
            <a:r>
              <a:rPr lang="en-US" sz="1800" b="1" spc="-3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Front</a:t>
            </a:r>
            <a:r>
              <a:rPr lang="en-US" sz="1800" b="1" spc="-25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 </a:t>
            </a:r>
            <a:r>
              <a:rPr lang="en-US" sz="1800" b="1" spc="-2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End:</a:t>
            </a:r>
            <a:endParaRPr lang="en-IN" sz="1800" dirty="0">
              <a:effectLst/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154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36">
            <a:extLst>
              <a:ext uri="{FF2B5EF4-FFF2-40B4-BE49-F238E27FC236}">
                <a16:creationId xmlns:a16="http://schemas.microsoft.com/office/drawing/2014/main" id="{C399D115-FB01-FA0A-EDB8-3216BA62366E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804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75BC-5B41-3E13-8D6F-1A9C9396D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2803"/>
            <a:ext cx="10515600" cy="970961"/>
          </a:xfrm>
        </p:spPr>
        <p:txBody>
          <a:bodyPr>
            <a:normAutofit fontScale="90000"/>
          </a:bodyPr>
          <a:lstStyle/>
          <a:p>
            <a:r>
              <a:rPr lang="en-US" sz="2400" b="1" kern="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API</a:t>
            </a:r>
            <a:r>
              <a:rPr lang="en-US" sz="2400" b="1" kern="0" spc="-4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kern="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Gateway</a:t>
            </a:r>
            <a:r>
              <a:rPr lang="en-US" sz="2400" b="1" kern="0" spc="-4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2400" b="1" kern="0" spc="-10" dirty="0">
                <a:solidFill>
                  <a:srgbClr val="4F81BC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Configuration</a:t>
            </a:r>
            <a:br>
              <a:rPr lang="en-IN" sz="1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IN" sz="1800" b="1" kern="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E2A13-5732-A7B2-21F4-E21E0C9A1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7839"/>
            <a:ext cx="10515600" cy="531912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API Integration</a:t>
            </a:r>
            <a:r>
              <a:rPr lang="en-US" sz="2400" dirty="0"/>
              <a:t>: A REST API was created using </a:t>
            </a:r>
            <a:r>
              <a:rPr lang="en-US" sz="2400" b="1" dirty="0"/>
              <a:t>AWS API Gateway</a:t>
            </a:r>
            <a:r>
              <a:rPr lang="en-US" sz="2400" dirty="0"/>
              <a:t> to connect the frontend and backend.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Endpoint Configuration</a:t>
            </a:r>
            <a:r>
              <a:rPr lang="en-US" sz="2400" dirty="0"/>
              <a:t>: Defines a single route — </a:t>
            </a:r>
            <a:r>
              <a:rPr lang="en-US" sz="2400" b="1" dirty="0"/>
              <a:t>POST /</a:t>
            </a:r>
            <a:r>
              <a:rPr lang="en-US" sz="2400" dirty="0"/>
              <a:t> — to handle user requests.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CORS Enabled</a:t>
            </a:r>
            <a:r>
              <a:rPr lang="en-US" sz="2400" dirty="0"/>
              <a:t>: Cross-Origin Resource Sharing was enabled to allow requests from the </a:t>
            </a:r>
            <a:r>
              <a:rPr lang="en-US" sz="2400" b="1" dirty="0"/>
              <a:t>Amplify-hosted domain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Functionality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API Gateway serves as the </a:t>
            </a:r>
            <a:r>
              <a:rPr lang="en-US" b="1" dirty="0"/>
              <a:t>traffic controller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forwards valid requests to the linked </a:t>
            </a:r>
            <a:r>
              <a:rPr lang="en-US" b="1" dirty="0"/>
              <a:t>AWS Lambda function</a:t>
            </a:r>
            <a:r>
              <a:rPr lang="en-US" dirty="0"/>
              <a:t> for processing.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34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37">
            <a:extLst>
              <a:ext uri="{FF2B5EF4-FFF2-40B4-BE49-F238E27FC236}">
                <a16:creationId xmlns:a16="http://schemas.microsoft.com/office/drawing/2014/main" id="{D219571E-9030-F75E-E9BA-65A914A62B48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141402"/>
            <a:ext cx="12192000" cy="6999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6383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907</Words>
  <Application>Microsoft Office PowerPoint</Application>
  <PresentationFormat>Widescreen</PresentationFormat>
  <Paragraphs>146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Unicode MS</vt:lpstr>
      <vt:lpstr>Calibri</vt:lpstr>
      <vt:lpstr>Cambria</vt:lpstr>
      <vt:lpstr>Trebuchet MS</vt:lpstr>
      <vt:lpstr>Wingdings 3</vt:lpstr>
      <vt:lpstr>Facet</vt:lpstr>
      <vt:lpstr>A Fully Serverless Web Application on AWS Using Amplify, API Gateway,  Lambda, and DynamoDB </vt:lpstr>
      <vt:lpstr>Abstract</vt:lpstr>
      <vt:lpstr>Introduction</vt:lpstr>
      <vt:lpstr>Architecting and Building an End-to-End AWS Web Application and System Architecture </vt:lpstr>
      <vt:lpstr>Front-End Development and Hosting </vt:lpstr>
      <vt:lpstr>PowerPoint Presentation</vt:lpstr>
      <vt:lpstr>PowerPoint Presentation</vt:lpstr>
      <vt:lpstr>API Gateway Configuration  </vt:lpstr>
      <vt:lpstr>PowerPoint Presentation</vt:lpstr>
      <vt:lpstr>Serverless Logic with AWS Lambda </vt:lpstr>
      <vt:lpstr>PowerPoint Presentation</vt:lpstr>
      <vt:lpstr>Data Persistence with DynamoDB </vt:lpstr>
      <vt:lpstr>PowerPoint Presentation</vt:lpstr>
      <vt:lpstr>PowerPoint Presentation</vt:lpstr>
      <vt:lpstr>IAM Policy for Secure Access</vt:lpstr>
      <vt:lpstr>PowerPoint Presentation</vt:lpstr>
      <vt:lpstr>Deployment Process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Purushothaman Shanmugam</dc:creator>
  <cp:lastModifiedBy>Purushothaman Shanmugam</cp:lastModifiedBy>
  <cp:revision>1</cp:revision>
  <dcterms:created xsi:type="dcterms:W3CDTF">2025-04-14T09:24:12Z</dcterms:created>
  <dcterms:modified xsi:type="dcterms:W3CDTF">2025-04-14T10:14:35Z</dcterms:modified>
</cp:coreProperties>
</file>