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54" r:id="rId4"/>
  </p:sldMasterIdLst>
  <p:notesMasterIdLst>
    <p:notesMasterId r:id="rId17"/>
  </p:notesMasterIdLst>
  <p:handoutMasterIdLst>
    <p:handoutMasterId r:id="rId18"/>
  </p:handoutMasterIdLst>
  <p:sldIdLst>
    <p:sldId id="261" r:id="rId5"/>
    <p:sldId id="273" r:id="rId6"/>
    <p:sldId id="280" r:id="rId7"/>
    <p:sldId id="314" r:id="rId8"/>
    <p:sldId id="300" r:id="rId9"/>
    <p:sldId id="308" r:id="rId10"/>
    <p:sldId id="317" r:id="rId11"/>
    <p:sldId id="319" r:id="rId12"/>
    <p:sldId id="318" r:id="rId13"/>
    <p:sldId id="320" r:id="rId14"/>
    <p:sldId id="306" r:id="rId15"/>
    <p:sldId id="31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467B"/>
    <a:srgbClr val="E58C09"/>
    <a:srgbClr val="EEEEEE"/>
    <a:srgbClr val="87175F"/>
    <a:srgbClr val="EEC621"/>
    <a:srgbClr val="AEA422"/>
    <a:srgbClr val="F69E1D"/>
    <a:srgbClr val="E19E6B"/>
    <a:srgbClr val="75503A"/>
    <a:srgbClr val="DDB6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E3B8C5-5352-47CF-BB2F-4595D7F656B2}" v="214" dt="2024-01-09T09:37:50.602"/>
  </p1510:revLst>
</p1510:revInfo>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5034" autoAdjust="0"/>
  </p:normalViewPr>
  <p:slideViewPr>
    <p:cSldViewPr>
      <p:cViewPr varScale="1">
        <p:scale>
          <a:sx n="72" d="100"/>
          <a:sy n="72" d="100"/>
        </p:scale>
        <p:origin x="660" y="54"/>
      </p:cViewPr>
      <p:guideLst/>
    </p:cSldViewPr>
  </p:slideViewPr>
  <p:outlineViewPr>
    <p:cViewPr>
      <p:scale>
        <a:sx n="33" d="100"/>
        <a:sy n="33" d="100"/>
      </p:scale>
      <p:origin x="0" y="-2082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0" d="100"/>
          <a:sy n="60" d="100"/>
        </p:scale>
        <p:origin x="3187" y="3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vishek R" userId="bf2f629a-83b8-471b-a16d-62c07a9ca346" providerId="ADAL" clId="{A9E3B8C5-5352-47CF-BB2F-4595D7F656B2}"/>
    <pc:docChg chg="undo redo custSel addSld delSld modSld sldOrd">
      <pc:chgData name="Bavishek R" userId="bf2f629a-83b8-471b-a16d-62c07a9ca346" providerId="ADAL" clId="{A9E3B8C5-5352-47CF-BB2F-4595D7F656B2}" dt="2024-01-09T09:39:39.476" v="2223" actId="1076"/>
      <pc:docMkLst>
        <pc:docMk/>
      </pc:docMkLst>
      <pc:sldChg chg="modSp mod">
        <pc:chgData name="Bavishek R" userId="bf2f629a-83b8-471b-a16d-62c07a9ca346" providerId="ADAL" clId="{A9E3B8C5-5352-47CF-BB2F-4595D7F656B2}" dt="2024-01-09T09:39:39.476" v="2223" actId="1076"/>
        <pc:sldMkLst>
          <pc:docMk/>
          <pc:sldMk cId="3135228966" sldId="261"/>
        </pc:sldMkLst>
        <pc:spChg chg="mod">
          <ac:chgData name="Bavishek R" userId="bf2f629a-83b8-471b-a16d-62c07a9ca346" providerId="ADAL" clId="{A9E3B8C5-5352-47CF-BB2F-4595D7F656B2}" dt="2024-01-09T09:39:39.476" v="2223" actId="1076"/>
          <ac:spMkLst>
            <pc:docMk/>
            <pc:sldMk cId="3135228966" sldId="261"/>
            <ac:spMk id="6" creationId="{3933031D-018B-489E-B613-2113C1CD2360}"/>
          </ac:spMkLst>
        </pc:spChg>
      </pc:sldChg>
      <pc:sldChg chg="addSp delSp modSp mod">
        <pc:chgData name="Bavishek R" userId="bf2f629a-83b8-471b-a16d-62c07a9ca346" providerId="ADAL" clId="{A9E3B8C5-5352-47CF-BB2F-4595D7F656B2}" dt="2024-01-09T09:34:34.544" v="2159" actId="255"/>
        <pc:sldMkLst>
          <pc:docMk/>
          <pc:sldMk cId="1074725472" sldId="273"/>
        </pc:sldMkLst>
        <pc:spChg chg="add del mod">
          <ac:chgData name="Bavishek R" userId="bf2f629a-83b8-471b-a16d-62c07a9ca346" providerId="ADAL" clId="{A9E3B8C5-5352-47CF-BB2F-4595D7F656B2}" dt="2024-01-09T09:34:34.544" v="2159" actId="255"/>
          <ac:spMkLst>
            <pc:docMk/>
            <pc:sldMk cId="1074725472" sldId="273"/>
            <ac:spMk id="3" creationId="{5F44A039-11AB-474F-8746-9A34D1C39C3F}"/>
          </ac:spMkLst>
        </pc:spChg>
        <pc:spChg chg="mod">
          <ac:chgData name="Bavishek R" userId="bf2f629a-83b8-471b-a16d-62c07a9ca346" providerId="ADAL" clId="{A9E3B8C5-5352-47CF-BB2F-4595D7F656B2}" dt="2024-01-09T09:29:08.115" v="2014" actId="207"/>
          <ac:spMkLst>
            <pc:docMk/>
            <pc:sldMk cId="1074725472" sldId="273"/>
            <ac:spMk id="12" creationId="{94C582A2-A406-4C9B-A3DA-BA4EECAB37AC}"/>
          </ac:spMkLst>
        </pc:spChg>
        <pc:spChg chg="mod">
          <ac:chgData name="Bavishek R" userId="bf2f629a-83b8-471b-a16d-62c07a9ca346" providerId="ADAL" clId="{A9E3B8C5-5352-47CF-BB2F-4595D7F656B2}" dt="2024-01-09T09:32:28.560" v="2132" actId="1076"/>
          <ac:spMkLst>
            <pc:docMk/>
            <pc:sldMk cId="1074725472" sldId="273"/>
            <ac:spMk id="13" creationId="{556610ED-3E2D-4E6A-ABD0-150F203E6B46}"/>
          </ac:spMkLst>
        </pc:spChg>
        <pc:spChg chg="add del">
          <ac:chgData name="Bavishek R" userId="bf2f629a-83b8-471b-a16d-62c07a9ca346" providerId="ADAL" clId="{A9E3B8C5-5352-47CF-BB2F-4595D7F656B2}" dt="2024-01-09T09:33:14.378" v="2142" actId="478"/>
          <ac:spMkLst>
            <pc:docMk/>
            <pc:sldMk cId="1074725472" sldId="273"/>
            <ac:spMk id="18" creationId="{6E5B80C5-6B42-4867-88CC-660291DD3F8D}"/>
          </ac:spMkLst>
        </pc:spChg>
      </pc:sldChg>
      <pc:sldChg chg="addSp modSp mod">
        <pc:chgData name="Bavishek R" userId="bf2f629a-83b8-471b-a16d-62c07a9ca346" providerId="ADAL" clId="{A9E3B8C5-5352-47CF-BB2F-4595D7F656B2}" dt="2024-01-09T09:34:52.415" v="2161" actId="2711"/>
        <pc:sldMkLst>
          <pc:docMk/>
          <pc:sldMk cId="2956204929" sldId="280"/>
        </pc:sldMkLst>
        <pc:spChg chg="mod">
          <ac:chgData name="Bavishek R" userId="bf2f629a-83b8-471b-a16d-62c07a9ca346" providerId="ADAL" clId="{A9E3B8C5-5352-47CF-BB2F-4595D7F656B2}" dt="2024-01-09T09:34:52.415" v="2161" actId="2711"/>
          <ac:spMkLst>
            <pc:docMk/>
            <pc:sldMk cId="2956204929" sldId="280"/>
            <ac:spMk id="2" creationId="{7A6C6147-EB04-429F-9D41-52F18DE2322C}"/>
          </ac:spMkLst>
        </pc:spChg>
        <pc:spChg chg="add mod">
          <ac:chgData name="Bavishek R" userId="bf2f629a-83b8-471b-a16d-62c07a9ca346" providerId="ADAL" clId="{A9E3B8C5-5352-47CF-BB2F-4595D7F656B2}" dt="2024-01-09T06:56:54.004" v="741" actId="1076"/>
          <ac:spMkLst>
            <pc:docMk/>
            <pc:sldMk cId="2956204929" sldId="280"/>
            <ac:spMk id="8" creationId="{014A71B6-4FA1-02A0-2310-323FA2810229}"/>
          </ac:spMkLst>
        </pc:spChg>
        <pc:spChg chg="mod">
          <ac:chgData name="Bavishek R" userId="bf2f629a-83b8-471b-a16d-62c07a9ca346" providerId="ADAL" clId="{A9E3B8C5-5352-47CF-BB2F-4595D7F656B2}" dt="2024-01-09T06:09:24.017" v="368" actId="313"/>
          <ac:spMkLst>
            <pc:docMk/>
            <pc:sldMk cId="2956204929" sldId="280"/>
            <ac:spMk id="12" creationId="{94C582A2-A406-4C9B-A3DA-BA4EECAB37AC}"/>
          </ac:spMkLst>
        </pc:spChg>
        <pc:spChg chg="mod">
          <ac:chgData name="Bavishek R" userId="bf2f629a-83b8-471b-a16d-62c07a9ca346" providerId="ADAL" clId="{A9E3B8C5-5352-47CF-BB2F-4595D7F656B2}" dt="2024-01-09T06:08:13.692" v="327" actId="1076"/>
          <ac:spMkLst>
            <pc:docMk/>
            <pc:sldMk cId="2956204929" sldId="280"/>
            <ac:spMk id="34" creationId="{29455ACD-CCC6-4BEC-AA79-DC1C69D087DF}"/>
          </ac:spMkLst>
        </pc:spChg>
        <pc:picChg chg="mod">
          <ac:chgData name="Bavishek R" userId="bf2f629a-83b8-471b-a16d-62c07a9ca346" providerId="ADAL" clId="{A9E3B8C5-5352-47CF-BB2F-4595D7F656B2}" dt="2024-01-09T06:08:19.152" v="329" actId="1076"/>
          <ac:picMkLst>
            <pc:docMk/>
            <pc:sldMk cId="2956204929" sldId="280"/>
            <ac:picMk id="7" creationId="{4CCF9159-0104-882A-CBD7-A3E9554B09DF}"/>
          </ac:picMkLst>
        </pc:picChg>
      </pc:sldChg>
      <pc:sldChg chg="addSp delSp modSp del mod">
        <pc:chgData name="Bavishek R" userId="bf2f629a-83b8-471b-a16d-62c07a9ca346" providerId="ADAL" clId="{A9E3B8C5-5352-47CF-BB2F-4595D7F656B2}" dt="2024-01-09T06:09:39.973" v="369" actId="2696"/>
        <pc:sldMkLst>
          <pc:docMk/>
          <pc:sldMk cId="3069052256" sldId="286"/>
        </pc:sldMkLst>
        <pc:spChg chg="del mod">
          <ac:chgData name="Bavishek R" userId="bf2f629a-83b8-471b-a16d-62c07a9ca346" providerId="ADAL" clId="{A9E3B8C5-5352-47CF-BB2F-4595D7F656B2}" dt="2024-01-09T05:47:59.744" v="39" actId="478"/>
          <ac:spMkLst>
            <pc:docMk/>
            <pc:sldMk cId="3069052256" sldId="286"/>
            <ac:spMk id="4" creationId="{6E6ED016-DB31-A993-0761-64DF09CCA63B}"/>
          </ac:spMkLst>
        </pc:spChg>
        <pc:spChg chg="add del mod">
          <ac:chgData name="Bavishek R" userId="bf2f629a-83b8-471b-a16d-62c07a9ca346" providerId="ADAL" clId="{A9E3B8C5-5352-47CF-BB2F-4595D7F656B2}" dt="2024-01-09T05:55:30.085" v="169" actId="21"/>
          <ac:spMkLst>
            <pc:docMk/>
            <pc:sldMk cId="3069052256" sldId="286"/>
            <ac:spMk id="9" creationId="{411B0E4D-A893-E5ED-FB59-965FDAF98C60}"/>
          </ac:spMkLst>
        </pc:spChg>
        <pc:spChg chg="add del">
          <ac:chgData name="Bavishek R" userId="bf2f629a-83b8-471b-a16d-62c07a9ca346" providerId="ADAL" clId="{A9E3B8C5-5352-47CF-BB2F-4595D7F656B2}" dt="2024-01-09T05:48:52.011" v="57"/>
          <ac:spMkLst>
            <pc:docMk/>
            <pc:sldMk cId="3069052256" sldId="286"/>
            <ac:spMk id="10" creationId="{89BAD64F-0E1E-DD71-6973-7CA6C93F35E3}"/>
          </ac:spMkLst>
        </pc:spChg>
        <pc:spChg chg="add del">
          <ac:chgData name="Bavishek R" userId="bf2f629a-83b8-471b-a16d-62c07a9ca346" providerId="ADAL" clId="{A9E3B8C5-5352-47CF-BB2F-4595D7F656B2}" dt="2024-01-09T05:48:52.011" v="57"/>
          <ac:spMkLst>
            <pc:docMk/>
            <pc:sldMk cId="3069052256" sldId="286"/>
            <ac:spMk id="12" creationId="{9123DA46-60C6-69FA-CD78-43EEF9DE6B5D}"/>
          </ac:spMkLst>
        </pc:spChg>
        <pc:spChg chg="add del">
          <ac:chgData name="Bavishek R" userId="bf2f629a-83b8-471b-a16d-62c07a9ca346" providerId="ADAL" clId="{A9E3B8C5-5352-47CF-BB2F-4595D7F656B2}" dt="2024-01-09T05:48:56.320" v="61"/>
          <ac:spMkLst>
            <pc:docMk/>
            <pc:sldMk cId="3069052256" sldId="286"/>
            <ac:spMk id="17" creationId="{D99D58C8-3B83-0972-B486-59697B81FD56}"/>
          </ac:spMkLst>
        </pc:spChg>
        <pc:spChg chg="add del">
          <ac:chgData name="Bavishek R" userId="bf2f629a-83b8-471b-a16d-62c07a9ca346" providerId="ADAL" clId="{A9E3B8C5-5352-47CF-BB2F-4595D7F656B2}" dt="2024-01-09T05:48:56.320" v="61"/>
          <ac:spMkLst>
            <pc:docMk/>
            <pc:sldMk cId="3069052256" sldId="286"/>
            <ac:spMk id="19" creationId="{4B2ECC2C-CB88-FCC9-7AAA-94B053BA7C44}"/>
          </ac:spMkLst>
        </pc:spChg>
        <pc:spChg chg="add del">
          <ac:chgData name="Bavishek R" userId="bf2f629a-83b8-471b-a16d-62c07a9ca346" providerId="ADAL" clId="{A9E3B8C5-5352-47CF-BB2F-4595D7F656B2}" dt="2024-01-09T05:52:33.955" v="124"/>
          <ac:spMkLst>
            <pc:docMk/>
            <pc:sldMk cId="3069052256" sldId="286"/>
            <ac:spMk id="22" creationId="{8CA4CA84-8EE6-4F7B-1148-F4146B2DFC17}"/>
          </ac:spMkLst>
        </pc:spChg>
        <pc:spChg chg="add del">
          <ac:chgData name="Bavishek R" userId="bf2f629a-83b8-471b-a16d-62c07a9ca346" providerId="ADAL" clId="{A9E3B8C5-5352-47CF-BB2F-4595D7F656B2}" dt="2024-01-09T05:52:33.955" v="124"/>
          <ac:spMkLst>
            <pc:docMk/>
            <pc:sldMk cId="3069052256" sldId="286"/>
            <ac:spMk id="23" creationId="{EA01EADC-8F8A-8F25-D75A-85D60088E87B}"/>
          </ac:spMkLst>
        </pc:spChg>
        <pc:picChg chg="del">
          <ac:chgData name="Bavishek R" userId="bf2f629a-83b8-471b-a16d-62c07a9ca346" providerId="ADAL" clId="{A9E3B8C5-5352-47CF-BB2F-4595D7F656B2}" dt="2024-01-09T05:48:03.709" v="40" actId="478"/>
          <ac:picMkLst>
            <pc:docMk/>
            <pc:sldMk cId="3069052256" sldId="286"/>
            <ac:picMk id="2" creationId="{6A554557-1972-0108-5001-88B6F1F5080C}"/>
          </ac:picMkLst>
        </pc:picChg>
        <pc:picChg chg="add del mod">
          <ac:chgData name="Bavishek R" userId="bf2f629a-83b8-471b-a16d-62c07a9ca346" providerId="ADAL" clId="{A9E3B8C5-5352-47CF-BB2F-4595D7F656B2}" dt="2024-01-09T05:50:40.944" v="87" actId="478"/>
          <ac:picMkLst>
            <pc:docMk/>
            <pc:sldMk cId="3069052256" sldId="286"/>
            <ac:picMk id="7" creationId="{EE2E6981-435B-1177-3553-69D1E3C391DA}"/>
          </ac:picMkLst>
        </pc:picChg>
        <pc:picChg chg="add mod">
          <ac:chgData name="Bavishek R" userId="bf2f629a-83b8-471b-a16d-62c07a9ca346" providerId="ADAL" clId="{A9E3B8C5-5352-47CF-BB2F-4595D7F656B2}" dt="2024-01-09T05:48:12.087" v="41" actId="1076"/>
          <ac:picMkLst>
            <pc:docMk/>
            <pc:sldMk cId="3069052256" sldId="286"/>
            <ac:picMk id="8" creationId="{B71A916C-FFBB-B64A-029B-F021D442683F}"/>
          </ac:picMkLst>
        </pc:picChg>
        <pc:picChg chg="add del">
          <ac:chgData name="Bavishek R" userId="bf2f629a-83b8-471b-a16d-62c07a9ca346" providerId="ADAL" clId="{A9E3B8C5-5352-47CF-BB2F-4595D7F656B2}" dt="2024-01-09T05:48:52.011" v="57"/>
          <ac:picMkLst>
            <pc:docMk/>
            <pc:sldMk cId="3069052256" sldId="286"/>
            <ac:picMk id="11" creationId="{DDC503A6-BC26-DD13-605C-78407FAFB042}"/>
          </ac:picMkLst>
        </pc:picChg>
        <pc:picChg chg="add del">
          <ac:chgData name="Bavishek R" userId="bf2f629a-83b8-471b-a16d-62c07a9ca346" providerId="ADAL" clId="{A9E3B8C5-5352-47CF-BB2F-4595D7F656B2}" dt="2024-01-09T05:48:56.320" v="61"/>
          <ac:picMkLst>
            <pc:docMk/>
            <pc:sldMk cId="3069052256" sldId="286"/>
            <ac:picMk id="18" creationId="{3E99163D-3F03-716D-3159-0848FA609961}"/>
          </ac:picMkLst>
        </pc:picChg>
        <pc:picChg chg="add mod">
          <ac:chgData name="Bavishek R" userId="bf2f629a-83b8-471b-a16d-62c07a9ca346" providerId="ADAL" clId="{A9E3B8C5-5352-47CF-BB2F-4595D7F656B2}" dt="2024-01-09T05:50:59.892" v="91" actId="1076"/>
          <ac:picMkLst>
            <pc:docMk/>
            <pc:sldMk cId="3069052256" sldId="286"/>
            <ac:picMk id="20" creationId="{A65B662F-CF91-470A-1423-1CC4B4C5E1CA}"/>
          </ac:picMkLst>
        </pc:picChg>
        <pc:picChg chg="add mod">
          <ac:chgData name="Bavishek R" userId="bf2f629a-83b8-471b-a16d-62c07a9ca346" providerId="ADAL" clId="{A9E3B8C5-5352-47CF-BB2F-4595D7F656B2}" dt="2024-01-09T05:52:15.138" v="122" actId="1076"/>
          <ac:picMkLst>
            <pc:docMk/>
            <pc:sldMk cId="3069052256" sldId="286"/>
            <ac:picMk id="21" creationId="{B543B6C1-0395-7FE8-8623-38E5FA73C99A}"/>
          </ac:picMkLst>
        </pc:picChg>
        <pc:picChg chg="add del">
          <ac:chgData name="Bavishek R" userId="bf2f629a-83b8-471b-a16d-62c07a9ca346" providerId="ADAL" clId="{A9E3B8C5-5352-47CF-BB2F-4595D7F656B2}" dt="2024-01-09T05:52:33.955" v="124"/>
          <ac:picMkLst>
            <pc:docMk/>
            <pc:sldMk cId="3069052256" sldId="286"/>
            <ac:picMk id="2055" creationId="{D25D28B2-DC5E-C3CF-8C32-57431BABCA0B}"/>
          </ac:picMkLst>
        </pc:picChg>
      </pc:sldChg>
      <pc:sldChg chg="addSp delSp modSp mod">
        <pc:chgData name="Bavishek R" userId="bf2f629a-83b8-471b-a16d-62c07a9ca346" providerId="ADAL" clId="{A9E3B8C5-5352-47CF-BB2F-4595D7F656B2}" dt="2024-01-09T09:35:31.676" v="2166" actId="1076"/>
        <pc:sldMkLst>
          <pc:docMk/>
          <pc:sldMk cId="2275175635" sldId="300"/>
        </pc:sldMkLst>
        <pc:spChg chg="mod">
          <ac:chgData name="Bavishek R" userId="bf2f629a-83b8-471b-a16d-62c07a9ca346" providerId="ADAL" clId="{A9E3B8C5-5352-47CF-BB2F-4595D7F656B2}" dt="2024-01-09T09:35:22.984" v="2165" actId="255"/>
          <ac:spMkLst>
            <pc:docMk/>
            <pc:sldMk cId="2275175635" sldId="300"/>
            <ac:spMk id="3" creationId="{1B0F4F9B-7D29-4BED-87FB-3F3D1724712B}"/>
          </ac:spMkLst>
        </pc:spChg>
        <pc:spChg chg="del">
          <ac:chgData name="Bavishek R" userId="bf2f629a-83b8-471b-a16d-62c07a9ca346" providerId="ADAL" clId="{A9E3B8C5-5352-47CF-BB2F-4595D7F656B2}" dt="2024-01-09T06:35:42.073" v="546" actId="478"/>
          <ac:spMkLst>
            <pc:docMk/>
            <pc:sldMk cId="2275175635" sldId="300"/>
            <ac:spMk id="4" creationId="{B9105FAE-96F0-43A6-B386-AAE4E62C6E85}"/>
          </ac:spMkLst>
        </pc:spChg>
        <pc:spChg chg="add del mod">
          <ac:chgData name="Bavishek R" userId="bf2f629a-83b8-471b-a16d-62c07a9ca346" providerId="ADAL" clId="{A9E3B8C5-5352-47CF-BB2F-4595D7F656B2}" dt="2024-01-09T06:31:13.212" v="515" actId="478"/>
          <ac:spMkLst>
            <pc:docMk/>
            <pc:sldMk cId="2275175635" sldId="300"/>
            <ac:spMk id="5" creationId="{9279D670-4008-C1B7-8916-E8BF79BD4813}"/>
          </ac:spMkLst>
        </pc:spChg>
        <pc:spChg chg="add del mod">
          <ac:chgData name="Bavishek R" userId="bf2f629a-83b8-471b-a16d-62c07a9ca346" providerId="ADAL" clId="{A9E3B8C5-5352-47CF-BB2F-4595D7F656B2}" dt="2024-01-09T06:31:21.161" v="517" actId="478"/>
          <ac:spMkLst>
            <pc:docMk/>
            <pc:sldMk cId="2275175635" sldId="300"/>
            <ac:spMk id="7" creationId="{ED01198A-78D9-5E56-9E18-EBF6B1906A9A}"/>
          </ac:spMkLst>
        </pc:spChg>
        <pc:spChg chg="add del mod">
          <ac:chgData name="Bavishek R" userId="bf2f629a-83b8-471b-a16d-62c07a9ca346" providerId="ADAL" clId="{A9E3B8C5-5352-47CF-BB2F-4595D7F656B2}" dt="2024-01-09T06:35:31.572" v="539" actId="478"/>
          <ac:spMkLst>
            <pc:docMk/>
            <pc:sldMk cId="2275175635" sldId="300"/>
            <ac:spMk id="9" creationId="{BC54DC30-14E8-67B8-0AE7-3440655D7E99}"/>
          </ac:spMkLst>
        </pc:spChg>
        <pc:spChg chg="add del mod">
          <ac:chgData name="Bavishek R" userId="bf2f629a-83b8-471b-a16d-62c07a9ca346" providerId="ADAL" clId="{A9E3B8C5-5352-47CF-BB2F-4595D7F656B2}" dt="2024-01-09T06:35:35.042" v="541" actId="478"/>
          <ac:spMkLst>
            <pc:docMk/>
            <pc:sldMk cId="2275175635" sldId="300"/>
            <ac:spMk id="11" creationId="{2BA8897F-B5F3-D730-8FF9-821A446B4403}"/>
          </ac:spMkLst>
        </pc:spChg>
        <pc:spChg chg="mod">
          <ac:chgData name="Bavishek R" userId="bf2f629a-83b8-471b-a16d-62c07a9ca346" providerId="ADAL" clId="{A9E3B8C5-5352-47CF-BB2F-4595D7F656B2}" dt="2024-01-09T09:29:49.732" v="2028" actId="1076"/>
          <ac:spMkLst>
            <pc:docMk/>
            <pc:sldMk cId="2275175635" sldId="300"/>
            <ac:spMk id="12" creationId="{94C582A2-A406-4C9B-A3DA-BA4EECAB37AC}"/>
          </ac:spMkLst>
        </pc:spChg>
        <pc:spChg chg="add del mod">
          <ac:chgData name="Bavishek R" userId="bf2f629a-83b8-471b-a16d-62c07a9ca346" providerId="ADAL" clId="{A9E3B8C5-5352-47CF-BB2F-4595D7F656B2}" dt="2024-01-09T09:26:46.008" v="1982" actId="20577"/>
          <ac:spMkLst>
            <pc:docMk/>
            <pc:sldMk cId="2275175635" sldId="300"/>
            <ac:spMk id="13" creationId="{556610ED-3E2D-4E6A-ABD0-150F203E6B46}"/>
          </ac:spMkLst>
        </pc:spChg>
        <pc:spChg chg="add del mod">
          <ac:chgData name="Bavishek R" userId="bf2f629a-83b8-471b-a16d-62c07a9ca346" providerId="ADAL" clId="{A9E3B8C5-5352-47CF-BB2F-4595D7F656B2}" dt="2024-01-09T06:35:37.406" v="543" actId="478"/>
          <ac:spMkLst>
            <pc:docMk/>
            <pc:sldMk cId="2275175635" sldId="300"/>
            <ac:spMk id="15" creationId="{2BD89BA7-8A6A-B71F-2535-E7B6EE2CF769}"/>
          </ac:spMkLst>
        </pc:spChg>
        <pc:spChg chg="add del mod">
          <ac:chgData name="Bavishek R" userId="bf2f629a-83b8-471b-a16d-62c07a9ca346" providerId="ADAL" clId="{A9E3B8C5-5352-47CF-BB2F-4595D7F656B2}" dt="2024-01-09T06:35:40.214" v="545" actId="478"/>
          <ac:spMkLst>
            <pc:docMk/>
            <pc:sldMk cId="2275175635" sldId="300"/>
            <ac:spMk id="17" creationId="{B7534421-7CC4-9EB2-7ADE-2AD9AF8E4DE4}"/>
          </ac:spMkLst>
        </pc:spChg>
        <pc:spChg chg="add del mod">
          <ac:chgData name="Bavishek R" userId="bf2f629a-83b8-471b-a16d-62c07a9ca346" providerId="ADAL" clId="{A9E3B8C5-5352-47CF-BB2F-4595D7F656B2}" dt="2024-01-09T06:35:42.891" v="547" actId="478"/>
          <ac:spMkLst>
            <pc:docMk/>
            <pc:sldMk cId="2275175635" sldId="300"/>
            <ac:spMk id="19" creationId="{8A42BA67-8EE0-2A71-B89C-ACE77A67A3FE}"/>
          </ac:spMkLst>
        </pc:spChg>
        <pc:spChg chg="add del mod">
          <ac:chgData name="Bavishek R" userId="bf2f629a-83b8-471b-a16d-62c07a9ca346" providerId="ADAL" clId="{A9E3B8C5-5352-47CF-BB2F-4595D7F656B2}" dt="2024-01-09T06:35:45.328" v="549" actId="478"/>
          <ac:spMkLst>
            <pc:docMk/>
            <pc:sldMk cId="2275175635" sldId="300"/>
            <ac:spMk id="21" creationId="{D6DBB10B-74A2-76B9-05FD-09E7D13458DF}"/>
          </ac:spMkLst>
        </pc:spChg>
        <pc:spChg chg="del">
          <ac:chgData name="Bavishek R" userId="bf2f629a-83b8-471b-a16d-62c07a9ca346" providerId="ADAL" clId="{A9E3B8C5-5352-47CF-BB2F-4595D7F656B2}" dt="2024-01-09T06:35:36.535" v="542" actId="478"/>
          <ac:spMkLst>
            <pc:docMk/>
            <pc:sldMk cId="2275175635" sldId="300"/>
            <ac:spMk id="23" creationId="{2F8BDB9A-6E49-4052-924A-83FDD2B0A487}"/>
          </ac:spMkLst>
        </pc:spChg>
        <pc:spChg chg="del">
          <ac:chgData name="Bavishek R" userId="bf2f629a-83b8-471b-a16d-62c07a9ca346" providerId="ADAL" clId="{A9E3B8C5-5352-47CF-BB2F-4595D7F656B2}" dt="2024-01-09T06:31:14.987" v="516" actId="478"/>
          <ac:spMkLst>
            <pc:docMk/>
            <pc:sldMk cId="2275175635" sldId="300"/>
            <ac:spMk id="24" creationId="{2BE63BA8-EAF4-4B88-8D23-BEF6AA60CC23}"/>
          </ac:spMkLst>
        </pc:spChg>
        <pc:spChg chg="del">
          <ac:chgData name="Bavishek R" userId="bf2f629a-83b8-471b-a16d-62c07a9ca346" providerId="ADAL" clId="{A9E3B8C5-5352-47CF-BB2F-4595D7F656B2}" dt="2024-01-09T06:35:33.410" v="540" actId="478"/>
          <ac:spMkLst>
            <pc:docMk/>
            <pc:sldMk cId="2275175635" sldId="300"/>
            <ac:spMk id="25" creationId="{34818BA8-E954-4497-B8B9-B67D92F6032D}"/>
          </ac:spMkLst>
        </pc:spChg>
        <pc:spChg chg="add del mod">
          <ac:chgData name="Bavishek R" userId="bf2f629a-83b8-471b-a16d-62c07a9ca346" providerId="ADAL" clId="{A9E3B8C5-5352-47CF-BB2F-4595D7F656B2}" dt="2024-01-09T06:36:55.665" v="565" actId="21"/>
          <ac:spMkLst>
            <pc:docMk/>
            <pc:sldMk cId="2275175635" sldId="300"/>
            <ac:spMk id="28" creationId="{BA8EBF9C-BAE0-2C2C-CD6C-404E04F52A47}"/>
          </ac:spMkLst>
        </pc:spChg>
        <pc:spChg chg="add del mod">
          <ac:chgData name="Bavishek R" userId="bf2f629a-83b8-471b-a16d-62c07a9ca346" providerId="ADAL" clId="{A9E3B8C5-5352-47CF-BB2F-4595D7F656B2}" dt="2024-01-09T06:36:38.057" v="559"/>
          <ac:spMkLst>
            <pc:docMk/>
            <pc:sldMk cId="2275175635" sldId="300"/>
            <ac:spMk id="30" creationId="{F35377C4-3944-F311-4237-38514B493041}"/>
          </ac:spMkLst>
        </pc:spChg>
        <pc:spChg chg="add del mod">
          <ac:chgData name="Bavishek R" userId="bf2f629a-83b8-471b-a16d-62c07a9ca346" providerId="ADAL" clId="{A9E3B8C5-5352-47CF-BB2F-4595D7F656B2}" dt="2024-01-09T06:36:44.341" v="561"/>
          <ac:spMkLst>
            <pc:docMk/>
            <pc:sldMk cId="2275175635" sldId="300"/>
            <ac:spMk id="31" creationId="{A10C62B0-C05F-2A20-5FBA-C7E5927B47DF}"/>
          </ac:spMkLst>
        </pc:spChg>
        <pc:spChg chg="del">
          <ac:chgData name="Bavishek R" userId="bf2f629a-83b8-471b-a16d-62c07a9ca346" providerId="ADAL" clId="{A9E3B8C5-5352-47CF-BB2F-4595D7F656B2}" dt="2024-01-09T06:35:44.627" v="548" actId="478"/>
          <ac:spMkLst>
            <pc:docMk/>
            <pc:sldMk cId="2275175635" sldId="300"/>
            <ac:spMk id="34" creationId="{38AA8C13-AFD3-4C46-AEA7-67BEBF73986D}"/>
          </ac:spMkLst>
        </pc:spChg>
        <pc:graphicFrameChg chg="add mod">
          <ac:chgData name="Bavishek R" userId="bf2f629a-83b8-471b-a16d-62c07a9ca346" providerId="ADAL" clId="{A9E3B8C5-5352-47CF-BB2F-4595D7F656B2}" dt="2024-01-09T09:35:31.676" v="2166" actId="1076"/>
          <ac:graphicFrameMkLst>
            <pc:docMk/>
            <pc:sldMk cId="2275175635" sldId="300"/>
            <ac:graphicFrameMk id="4" creationId="{618CFED3-4BFC-4C93-10A2-6C02047E000D}"/>
          </ac:graphicFrameMkLst>
        </pc:graphicFrameChg>
        <pc:graphicFrameChg chg="add del mod modGraphic">
          <ac:chgData name="Bavishek R" userId="bf2f629a-83b8-471b-a16d-62c07a9ca346" providerId="ADAL" clId="{A9E3B8C5-5352-47CF-BB2F-4595D7F656B2}" dt="2024-01-09T09:24:57.539" v="1913" actId="21"/>
          <ac:graphicFrameMkLst>
            <pc:docMk/>
            <pc:sldMk cId="2275175635" sldId="300"/>
            <ac:graphicFrameMk id="33" creationId="{618CFED3-4BFC-4C93-10A2-6C02047E000D}"/>
          </ac:graphicFrameMkLst>
        </pc:graphicFrameChg>
        <pc:picChg chg="add mod">
          <ac:chgData name="Bavishek R" userId="bf2f629a-83b8-471b-a16d-62c07a9ca346" providerId="ADAL" clId="{A9E3B8C5-5352-47CF-BB2F-4595D7F656B2}" dt="2024-01-09T09:26:57.810" v="1983" actId="1076"/>
          <ac:picMkLst>
            <pc:docMk/>
            <pc:sldMk cId="2275175635" sldId="300"/>
            <ac:picMk id="2" creationId="{F1ACF77D-5BBC-A0FC-BA30-95445E91CE36}"/>
          </ac:picMkLst>
        </pc:picChg>
        <pc:picChg chg="add mod">
          <ac:chgData name="Bavishek R" userId="bf2f629a-83b8-471b-a16d-62c07a9ca346" providerId="ADAL" clId="{A9E3B8C5-5352-47CF-BB2F-4595D7F656B2}" dt="2024-01-09T06:36:01.912" v="551"/>
          <ac:picMkLst>
            <pc:docMk/>
            <pc:sldMk cId="2275175635" sldId="300"/>
            <ac:picMk id="22" creationId="{F3FE4E49-FB69-3D3E-6B2F-5D5243C66324}"/>
          </ac:picMkLst>
        </pc:picChg>
        <pc:picChg chg="add del mod">
          <ac:chgData name="Bavishek R" userId="bf2f629a-83b8-471b-a16d-62c07a9ca346" providerId="ADAL" clId="{A9E3B8C5-5352-47CF-BB2F-4595D7F656B2}" dt="2024-01-09T06:46:29.218" v="674" actId="478"/>
          <ac:picMkLst>
            <pc:docMk/>
            <pc:sldMk cId="2275175635" sldId="300"/>
            <ac:picMk id="26" creationId="{FCCB4E25-6995-061A-BACD-C5EEF3FEDB5B}"/>
          </ac:picMkLst>
        </pc:picChg>
        <pc:picChg chg="add mod">
          <ac:chgData name="Bavishek R" userId="bf2f629a-83b8-471b-a16d-62c07a9ca346" providerId="ADAL" clId="{A9E3B8C5-5352-47CF-BB2F-4595D7F656B2}" dt="2024-01-09T06:36:55.148" v="563"/>
          <ac:picMkLst>
            <pc:docMk/>
            <pc:sldMk cId="2275175635" sldId="300"/>
            <ac:picMk id="32" creationId="{4DB43161-851E-14E2-C92C-649A487ABCF4}"/>
          </ac:picMkLst>
        </pc:picChg>
        <pc:picChg chg="add del mod">
          <ac:chgData name="Bavishek R" userId="bf2f629a-83b8-471b-a16d-62c07a9ca346" providerId="ADAL" clId="{A9E3B8C5-5352-47CF-BB2F-4595D7F656B2}" dt="2024-01-09T06:49:57.704" v="696" actId="478"/>
          <ac:picMkLst>
            <pc:docMk/>
            <pc:sldMk cId="2275175635" sldId="300"/>
            <ac:picMk id="35" creationId="{7EB07EE3-5D1A-B8E6-9AAC-30863254CB44}"/>
          </ac:picMkLst>
        </pc:picChg>
        <pc:picChg chg="add del mod">
          <ac:chgData name="Bavishek R" userId="bf2f629a-83b8-471b-a16d-62c07a9ca346" providerId="ADAL" clId="{A9E3B8C5-5352-47CF-BB2F-4595D7F656B2}" dt="2024-01-09T06:53:47.812" v="708" actId="478"/>
          <ac:picMkLst>
            <pc:docMk/>
            <pc:sldMk cId="2275175635" sldId="300"/>
            <ac:picMk id="39" creationId="{DE9F486A-5BEC-6A6C-7BA2-AD4FD0CE2573}"/>
          </ac:picMkLst>
        </pc:picChg>
        <pc:picChg chg="del">
          <ac:chgData name="Bavishek R" userId="bf2f629a-83b8-471b-a16d-62c07a9ca346" providerId="ADAL" clId="{A9E3B8C5-5352-47CF-BB2F-4595D7F656B2}" dt="2024-01-09T06:31:10.441" v="514" actId="478"/>
          <ac:picMkLst>
            <pc:docMk/>
            <pc:sldMk cId="2275175635" sldId="300"/>
            <ac:picMk id="85" creationId="{F738FFEE-D221-419F-9925-DFE3C2A81E5D}"/>
          </ac:picMkLst>
        </pc:picChg>
        <pc:picChg chg="del">
          <ac:chgData name="Bavishek R" userId="bf2f629a-83b8-471b-a16d-62c07a9ca346" providerId="ADAL" clId="{A9E3B8C5-5352-47CF-BB2F-4595D7F656B2}" dt="2024-01-09T06:35:30.554" v="538" actId="478"/>
          <ac:picMkLst>
            <pc:docMk/>
            <pc:sldMk cId="2275175635" sldId="300"/>
            <ac:picMk id="87" creationId="{BA712089-DDBF-4741-BA71-63A6F987EA72}"/>
          </ac:picMkLst>
        </pc:picChg>
        <pc:picChg chg="del">
          <ac:chgData name="Bavishek R" userId="bf2f629a-83b8-471b-a16d-62c07a9ca346" providerId="ADAL" clId="{A9E3B8C5-5352-47CF-BB2F-4595D7F656B2}" dt="2024-01-09T06:35:39.265" v="544" actId="478"/>
          <ac:picMkLst>
            <pc:docMk/>
            <pc:sldMk cId="2275175635" sldId="300"/>
            <ac:picMk id="89" creationId="{C8671B21-B5F4-4BFE-A90B-A16041BB7F3D}"/>
          </ac:picMkLst>
        </pc:picChg>
        <pc:picChg chg="add">
          <ac:chgData name="Bavishek R" userId="bf2f629a-83b8-471b-a16d-62c07a9ca346" providerId="ADAL" clId="{A9E3B8C5-5352-47CF-BB2F-4595D7F656B2}" dt="2024-01-09T09:23:42.956" v="1853"/>
          <ac:picMkLst>
            <pc:docMk/>
            <pc:sldMk cId="2275175635" sldId="300"/>
            <ac:picMk id="1026" creationId="{6A03B2E6-522C-9939-0346-EA5B41C52862}"/>
          </ac:picMkLst>
        </pc:picChg>
        <pc:picChg chg="add del">
          <ac:chgData name="Bavishek R" userId="bf2f629a-83b8-471b-a16d-62c07a9ca346" providerId="ADAL" clId="{A9E3B8C5-5352-47CF-BB2F-4595D7F656B2}" dt="2024-01-09T06:48:30.687" v="676"/>
          <ac:picMkLst>
            <pc:docMk/>
            <pc:sldMk cId="2275175635" sldId="300"/>
            <ac:picMk id="4098" creationId="{0F130C68-A671-53D0-66A9-1EDE0AFA7067}"/>
          </ac:picMkLst>
        </pc:picChg>
        <pc:cxnChg chg="del mod">
          <ac:chgData name="Bavishek R" userId="bf2f629a-83b8-471b-a16d-62c07a9ca346" providerId="ADAL" clId="{A9E3B8C5-5352-47CF-BB2F-4595D7F656B2}" dt="2024-01-09T07:01:05.718" v="772" actId="478"/>
          <ac:cxnSpMkLst>
            <pc:docMk/>
            <pc:sldMk cId="2275175635" sldId="300"/>
            <ac:cxnSpMk id="38" creationId="{66F01420-E00A-46BC-9AE5-EDE89E81F291}"/>
          </ac:cxnSpMkLst>
        </pc:cxnChg>
        <pc:cxnChg chg="del">
          <ac:chgData name="Bavishek R" userId="bf2f629a-83b8-471b-a16d-62c07a9ca346" providerId="ADAL" clId="{A9E3B8C5-5352-47CF-BB2F-4595D7F656B2}" dt="2024-01-09T06:49:53.476" v="695" actId="478"/>
          <ac:cxnSpMkLst>
            <pc:docMk/>
            <pc:sldMk cId="2275175635" sldId="300"/>
            <ac:cxnSpMk id="40" creationId="{CD210877-354A-400E-B4FF-A1264FC8AB56}"/>
          </ac:cxnSpMkLst>
        </pc:cxnChg>
      </pc:sldChg>
      <pc:sldChg chg="del">
        <pc:chgData name="Bavishek R" userId="bf2f629a-83b8-471b-a16d-62c07a9ca346" providerId="ADAL" clId="{A9E3B8C5-5352-47CF-BB2F-4595D7F656B2}" dt="2024-01-09T06:54:23.189" v="709" actId="2696"/>
        <pc:sldMkLst>
          <pc:docMk/>
          <pc:sldMk cId="2596912842" sldId="302"/>
        </pc:sldMkLst>
      </pc:sldChg>
      <pc:sldChg chg="addSp delSp modSp mod">
        <pc:chgData name="Bavishek R" userId="bf2f629a-83b8-471b-a16d-62c07a9ca346" providerId="ADAL" clId="{A9E3B8C5-5352-47CF-BB2F-4595D7F656B2}" dt="2024-01-09T09:37:28.889" v="2182"/>
        <pc:sldMkLst>
          <pc:docMk/>
          <pc:sldMk cId="3202840524" sldId="306"/>
        </pc:sldMkLst>
        <pc:spChg chg="add del mod">
          <ac:chgData name="Bavishek R" userId="bf2f629a-83b8-471b-a16d-62c07a9ca346" providerId="ADAL" clId="{A9E3B8C5-5352-47CF-BB2F-4595D7F656B2}" dt="2024-01-09T08:05:29.441" v="1347" actId="478"/>
          <ac:spMkLst>
            <pc:docMk/>
            <pc:sldMk cId="3202840524" sldId="306"/>
            <ac:spMk id="3" creationId="{622F0C1E-D7F9-CDBE-F299-F2F97646EB48}"/>
          </ac:spMkLst>
        </pc:spChg>
        <pc:spChg chg="add del mod">
          <ac:chgData name="Bavishek R" userId="bf2f629a-83b8-471b-a16d-62c07a9ca346" providerId="ADAL" clId="{A9E3B8C5-5352-47CF-BB2F-4595D7F656B2}" dt="2024-01-09T07:41:44.081" v="1279" actId="22"/>
          <ac:spMkLst>
            <pc:docMk/>
            <pc:sldMk cId="3202840524" sldId="306"/>
            <ac:spMk id="4" creationId="{8687C2EB-2026-7534-E161-26327ABC8181}"/>
          </ac:spMkLst>
        </pc:spChg>
        <pc:spChg chg="add mod">
          <ac:chgData name="Bavishek R" userId="bf2f629a-83b8-471b-a16d-62c07a9ca346" providerId="ADAL" clId="{A9E3B8C5-5352-47CF-BB2F-4595D7F656B2}" dt="2024-01-09T09:37:28.889" v="2182"/>
          <ac:spMkLst>
            <pc:docMk/>
            <pc:sldMk cId="3202840524" sldId="306"/>
            <ac:spMk id="8" creationId="{0E522A1E-70E8-D202-FDB6-36EC97F84EBB}"/>
          </ac:spMkLst>
        </pc:spChg>
        <pc:spChg chg="add del">
          <ac:chgData name="Bavishek R" userId="bf2f629a-83b8-471b-a16d-62c07a9ca346" providerId="ADAL" clId="{A9E3B8C5-5352-47CF-BB2F-4595D7F656B2}" dt="2024-01-09T07:42:05.584" v="1288" actId="22"/>
          <ac:spMkLst>
            <pc:docMk/>
            <pc:sldMk cId="3202840524" sldId="306"/>
            <ac:spMk id="8" creationId="{7BF1E18C-451E-D3E4-4995-1567EABD0C1F}"/>
          </ac:spMkLst>
        </pc:spChg>
        <pc:spChg chg="mod">
          <ac:chgData name="Bavishek R" userId="bf2f629a-83b8-471b-a16d-62c07a9ca346" providerId="ADAL" clId="{A9E3B8C5-5352-47CF-BB2F-4595D7F656B2}" dt="2024-01-09T08:11:31.470" v="1428" actId="1076"/>
          <ac:spMkLst>
            <pc:docMk/>
            <pc:sldMk cId="3202840524" sldId="306"/>
            <ac:spMk id="43" creationId="{CF39D3B5-ABDB-4DFF-8107-EF97569C9BBE}"/>
          </ac:spMkLst>
        </pc:spChg>
        <pc:spChg chg="del">
          <ac:chgData name="Bavishek R" userId="bf2f629a-83b8-471b-a16d-62c07a9ca346" providerId="ADAL" clId="{A9E3B8C5-5352-47CF-BB2F-4595D7F656B2}" dt="2024-01-09T08:05:27.298" v="1346" actId="478"/>
          <ac:spMkLst>
            <pc:docMk/>
            <pc:sldMk cId="3202840524" sldId="306"/>
            <ac:spMk id="44" creationId="{F522C824-2C48-4465-AABE-F46286D9ECD5}"/>
          </ac:spMkLst>
        </pc:spChg>
        <pc:spChg chg="add del mod">
          <ac:chgData name="Bavishek R" userId="bf2f629a-83b8-471b-a16d-62c07a9ca346" providerId="ADAL" clId="{A9E3B8C5-5352-47CF-BB2F-4595D7F656B2}" dt="2024-01-09T09:37:28.889" v="2182"/>
          <ac:spMkLst>
            <pc:docMk/>
            <pc:sldMk cId="3202840524" sldId="306"/>
            <ac:spMk id="74" creationId="{C20719F7-6849-4C36-ACDB-C1AE2AAC74AD}"/>
          </ac:spMkLst>
        </pc:spChg>
        <pc:spChg chg="mod">
          <ac:chgData name="Bavishek R" userId="bf2f629a-83b8-471b-a16d-62c07a9ca346" providerId="ADAL" clId="{A9E3B8C5-5352-47CF-BB2F-4595D7F656B2}" dt="2024-01-09T08:05:41.999" v="1350" actId="1076"/>
          <ac:spMkLst>
            <pc:docMk/>
            <pc:sldMk cId="3202840524" sldId="306"/>
            <ac:spMk id="75" creationId="{6488F643-327C-4A41-9703-B4932AF5A2C9}"/>
          </ac:spMkLst>
        </pc:spChg>
        <pc:spChg chg="mod">
          <ac:chgData name="Bavishek R" userId="bf2f629a-83b8-471b-a16d-62c07a9ca346" providerId="ADAL" clId="{A9E3B8C5-5352-47CF-BB2F-4595D7F656B2}" dt="2024-01-09T08:07:10.130" v="1369" actId="1076"/>
          <ac:spMkLst>
            <pc:docMk/>
            <pc:sldMk cId="3202840524" sldId="306"/>
            <ac:spMk id="76" creationId="{8EE4272D-3A75-4E40-B1D6-C8D1636AB572}"/>
          </ac:spMkLst>
        </pc:spChg>
        <pc:graphicFrameChg chg="add del mod">
          <ac:chgData name="Bavishek R" userId="bf2f629a-83b8-471b-a16d-62c07a9ca346" providerId="ADAL" clId="{A9E3B8C5-5352-47CF-BB2F-4595D7F656B2}" dt="2024-01-09T07:41:28.040" v="1274"/>
          <ac:graphicFrameMkLst>
            <pc:docMk/>
            <pc:sldMk cId="3202840524" sldId="306"/>
            <ac:graphicFrameMk id="2" creationId="{0C8DBCB7-AC69-7ACF-4D0A-9E4120370E05}"/>
          </ac:graphicFrameMkLst>
        </pc:graphicFrameChg>
        <pc:graphicFrameChg chg="add del mod">
          <ac:chgData name="Bavishek R" userId="bf2f629a-83b8-471b-a16d-62c07a9ca346" providerId="ADAL" clId="{A9E3B8C5-5352-47CF-BB2F-4595D7F656B2}" dt="2024-01-09T07:42:03.154" v="1285"/>
          <ac:graphicFrameMkLst>
            <pc:docMk/>
            <pc:sldMk cId="3202840524" sldId="306"/>
            <ac:graphicFrameMk id="6" creationId="{D76C3C6F-B838-F421-3819-FEE79FDEC7E0}"/>
          </ac:graphicFrameMkLst>
        </pc:graphicFrameChg>
        <pc:graphicFrameChg chg="add mod modGraphic">
          <ac:chgData name="Bavishek R" userId="bf2f629a-83b8-471b-a16d-62c07a9ca346" providerId="ADAL" clId="{A9E3B8C5-5352-47CF-BB2F-4595D7F656B2}" dt="2024-01-09T08:11:22.272" v="1427" actId="1076"/>
          <ac:graphicFrameMkLst>
            <pc:docMk/>
            <pc:sldMk cId="3202840524" sldId="306"/>
            <ac:graphicFrameMk id="7" creationId="{12856D8F-E195-5D05-6EE8-9D9134390D18}"/>
          </ac:graphicFrameMkLst>
        </pc:graphicFrameChg>
        <pc:graphicFrameChg chg="add del mod modGraphic">
          <ac:chgData name="Bavishek R" userId="bf2f629a-83b8-471b-a16d-62c07a9ca346" providerId="ADAL" clId="{A9E3B8C5-5352-47CF-BB2F-4595D7F656B2}" dt="2024-01-09T07:42:37.400" v="1299"/>
          <ac:graphicFrameMkLst>
            <pc:docMk/>
            <pc:sldMk cId="3202840524" sldId="306"/>
            <ac:graphicFrameMk id="9" creationId="{0D8A6A41-0E63-02D4-1EFD-2313C801FBDA}"/>
          </ac:graphicFrameMkLst>
        </pc:graphicFrameChg>
        <pc:graphicFrameChg chg="add del mod modGraphic">
          <ac:chgData name="Bavishek R" userId="bf2f629a-83b8-471b-a16d-62c07a9ca346" providerId="ADAL" clId="{A9E3B8C5-5352-47CF-BB2F-4595D7F656B2}" dt="2024-01-09T08:11:10.865" v="1426" actId="1076"/>
          <ac:graphicFrameMkLst>
            <pc:docMk/>
            <pc:sldMk cId="3202840524" sldId="306"/>
            <ac:graphicFrameMk id="10" creationId="{12856D8F-E195-5D05-6EE8-9D9134390D18}"/>
          </ac:graphicFrameMkLst>
        </pc:graphicFrameChg>
        <pc:picChg chg="add del mod">
          <ac:chgData name="Bavishek R" userId="bf2f629a-83b8-471b-a16d-62c07a9ca346" providerId="ADAL" clId="{A9E3B8C5-5352-47CF-BB2F-4595D7F656B2}" dt="2024-01-09T08:08:35.612" v="1386" actId="22"/>
          <ac:picMkLst>
            <pc:docMk/>
            <pc:sldMk cId="3202840524" sldId="306"/>
            <ac:picMk id="6" creationId="{BF26DFE9-8AA3-1C0A-99DC-F03A56D73E4A}"/>
          </ac:picMkLst>
        </pc:picChg>
      </pc:sldChg>
      <pc:sldChg chg="addSp delSp modSp mod ord modClrScheme chgLayout">
        <pc:chgData name="Bavishek R" userId="bf2f629a-83b8-471b-a16d-62c07a9ca346" providerId="ADAL" clId="{A9E3B8C5-5352-47CF-BB2F-4595D7F656B2}" dt="2024-01-09T09:35:50.052" v="2168" actId="255"/>
        <pc:sldMkLst>
          <pc:docMk/>
          <pc:sldMk cId="1965089747" sldId="308"/>
        </pc:sldMkLst>
        <pc:spChg chg="add del mod">
          <ac:chgData name="Bavishek R" userId="bf2f629a-83b8-471b-a16d-62c07a9ca346" providerId="ADAL" clId="{A9E3B8C5-5352-47CF-BB2F-4595D7F656B2}" dt="2024-01-09T06:54:51.931" v="714" actId="478"/>
          <ac:spMkLst>
            <pc:docMk/>
            <pc:sldMk cId="1965089747" sldId="308"/>
            <ac:spMk id="3" creationId="{156991E8-30F3-3235-CA21-94D59983D1AE}"/>
          </ac:spMkLst>
        </pc:spChg>
        <pc:spChg chg="add mod">
          <ac:chgData name="Bavishek R" userId="bf2f629a-83b8-471b-a16d-62c07a9ca346" providerId="ADAL" clId="{A9E3B8C5-5352-47CF-BB2F-4595D7F656B2}" dt="2024-01-09T07:22:33.798" v="990" actId="1076"/>
          <ac:spMkLst>
            <pc:docMk/>
            <pc:sldMk cId="1965089747" sldId="308"/>
            <ac:spMk id="4" creationId="{E3D042A0-6EBE-C8FD-6CC9-7896FCEE0890}"/>
          </ac:spMkLst>
        </pc:spChg>
        <pc:spChg chg="add mod">
          <ac:chgData name="Bavishek R" userId="bf2f629a-83b8-471b-a16d-62c07a9ca346" providerId="ADAL" clId="{A9E3B8C5-5352-47CF-BB2F-4595D7F656B2}" dt="2024-01-09T07:28:50.643" v="1205" actId="1076"/>
          <ac:spMkLst>
            <pc:docMk/>
            <pc:sldMk cId="1965089747" sldId="308"/>
            <ac:spMk id="5" creationId="{AC9E2958-17F7-8FA8-5CC1-DA6CCCE742B8}"/>
          </ac:spMkLst>
        </pc:spChg>
        <pc:spChg chg="del">
          <ac:chgData name="Bavishek R" userId="bf2f629a-83b8-471b-a16d-62c07a9ca346" providerId="ADAL" clId="{A9E3B8C5-5352-47CF-BB2F-4595D7F656B2}" dt="2024-01-09T06:54:49.407" v="713" actId="478"/>
          <ac:spMkLst>
            <pc:docMk/>
            <pc:sldMk cId="1965089747" sldId="308"/>
            <ac:spMk id="8" creationId="{9D24509E-BB74-42FE-A9A8-F01572CD040C}"/>
          </ac:spMkLst>
        </pc:spChg>
        <pc:spChg chg="mod ord modVis">
          <ac:chgData name="Bavishek R" userId="bf2f629a-83b8-471b-a16d-62c07a9ca346" providerId="ADAL" clId="{A9E3B8C5-5352-47CF-BB2F-4595D7F656B2}" dt="2024-01-09T07:18:49.871" v="959" actId="26606"/>
          <ac:spMkLst>
            <pc:docMk/>
            <pc:sldMk cId="1965089747" sldId="308"/>
            <ac:spMk id="11" creationId="{4F6BA4CE-8BD2-419E-A270-15A0EFE01D9F}"/>
          </ac:spMkLst>
        </pc:spChg>
        <pc:spChg chg="ord">
          <ac:chgData name="Bavishek R" userId="bf2f629a-83b8-471b-a16d-62c07a9ca346" providerId="ADAL" clId="{A9E3B8C5-5352-47CF-BB2F-4595D7F656B2}" dt="2024-01-09T07:09:06.637" v="841" actId="26606"/>
          <ac:spMkLst>
            <pc:docMk/>
            <pc:sldMk cId="1965089747" sldId="308"/>
            <ac:spMk id="12" creationId="{C0F25050-A2F4-4F04-ACDB-1E69650344BA}"/>
          </ac:spMkLst>
        </pc:spChg>
        <pc:spChg chg="add del mod">
          <ac:chgData name="Bavishek R" userId="bf2f629a-83b8-471b-a16d-62c07a9ca346" providerId="ADAL" clId="{A9E3B8C5-5352-47CF-BB2F-4595D7F656B2}" dt="2024-01-09T07:08:36.176" v="838" actId="26606"/>
          <ac:spMkLst>
            <pc:docMk/>
            <pc:sldMk cId="1965089747" sldId="308"/>
            <ac:spMk id="18" creationId="{A51D7363-64C9-0ED3-6BBF-6CAFECAB88A2}"/>
          </ac:spMkLst>
        </pc:spChg>
        <pc:spChg chg="add del mod">
          <ac:chgData name="Bavishek R" userId="bf2f629a-83b8-471b-a16d-62c07a9ca346" providerId="ADAL" clId="{A9E3B8C5-5352-47CF-BB2F-4595D7F656B2}" dt="2024-01-09T07:08:36.176" v="838" actId="26606"/>
          <ac:spMkLst>
            <pc:docMk/>
            <pc:sldMk cId="1965089747" sldId="308"/>
            <ac:spMk id="20" creationId="{9E107C87-6A83-8B6C-BAB1-BECF6E23261C}"/>
          </ac:spMkLst>
        </pc:spChg>
        <pc:spChg chg="add del mod">
          <ac:chgData name="Bavishek R" userId="bf2f629a-83b8-471b-a16d-62c07a9ca346" providerId="ADAL" clId="{A9E3B8C5-5352-47CF-BB2F-4595D7F656B2}" dt="2024-01-09T07:08:31.754" v="833" actId="26606"/>
          <ac:spMkLst>
            <pc:docMk/>
            <pc:sldMk cId="1965089747" sldId="308"/>
            <ac:spMk id="25" creationId="{5B8FA6D1-7FFB-6EC4-0FB1-1D62B35F55C2}"/>
          </ac:spMkLst>
        </pc:spChg>
        <pc:spChg chg="add del mod">
          <ac:chgData name="Bavishek R" userId="bf2f629a-83b8-471b-a16d-62c07a9ca346" providerId="ADAL" clId="{A9E3B8C5-5352-47CF-BB2F-4595D7F656B2}" dt="2024-01-09T07:08:31.754" v="833" actId="26606"/>
          <ac:spMkLst>
            <pc:docMk/>
            <pc:sldMk cId="1965089747" sldId="308"/>
            <ac:spMk id="27" creationId="{36FEA4E0-1A68-A43B-A0E6-C80BD18D4CB9}"/>
          </ac:spMkLst>
        </pc:spChg>
        <pc:spChg chg="add del mod">
          <ac:chgData name="Bavishek R" userId="bf2f629a-83b8-471b-a16d-62c07a9ca346" providerId="ADAL" clId="{A9E3B8C5-5352-47CF-BB2F-4595D7F656B2}" dt="2024-01-09T07:08:32.490" v="835" actId="26606"/>
          <ac:spMkLst>
            <pc:docMk/>
            <pc:sldMk cId="1965089747" sldId="308"/>
            <ac:spMk id="29" creationId="{C42BEED2-684A-4196-BA5B-B21BE948DEB6}"/>
          </ac:spMkLst>
        </pc:spChg>
        <pc:spChg chg="add del mod">
          <ac:chgData name="Bavishek R" userId="bf2f629a-83b8-471b-a16d-62c07a9ca346" providerId="ADAL" clId="{A9E3B8C5-5352-47CF-BB2F-4595D7F656B2}" dt="2024-01-09T07:08:32.490" v="835" actId="26606"/>
          <ac:spMkLst>
            <pc:docMk/>
            <pc:sldMk cId="1965089747" sldId="308"/>
            <ac:spMk id="30" creationId="{785753B3-7294-7BFA-97D0-DA2BFD35F7A0}"/>
          </ac:spMkLst>
        </pc:spChg>
        <pc:spChg chg="add del mod">
          <ac:chgData name="Bavishek R" userId="bf2f629a-83b8-471b-a16d-62c07a9ca346" providerId="ADAL" clId="{A9E3B8C5-5352-47CF-BB2F-4595D7F656B2}" dt="2024-01-09T07:08:32.490" v="835" actId="26606"/>
          <ac:spMkLst>
            <pc:docMk/>
            <pc:sldMk cId="1965089747" sldId="308"/>
            <ac:spMk id="31" creationId="{5093D739-50D5-7F97-FCD1-3855CF4BA071}"/>
          </ac:spMkLst>
        </pc:spChg>
        <pc:spChg chg="add del mod">
          <ac:chgData name="Bavishek R" userId="bf2f629a-83b8-471b-a16d-62c07a9ca346" providerId="ADAL" clId="{A9E3B8C5-5352-47CF-BB2F-4595D7F656B2}" dt="2024-01-09T07:08:36.161" v="837" actId="26606"/>
          <ac:spMkLst>
            <pc:docMk/>
            <pc:sldMk cId="1965089747" sldId="308"/>
            <ac:spMk id="33" creationId="{AFB7E432-CA87-6D8A-03DA-92838C795F29}"/>
          </ac:spMkLst>
        </pc:spChg>
        <pc:spChg chg="add del mod">
          <ac:chgData name="Bavishek R" userId="bf2f629a-83b8-471b-a16d-62c07a9ca346" providerId="ADAL" clId="{A9E3B8C5-5352-47CF-BB2F-4595D7F656B2}" dt="2024-01-09T07:08:36.161" v="837" actId="26606"/>
          <ac:spMkLst>
            <pc:docMk/>
            <pc:sldMk cId="1965089747" sldId="308"/>
            <ac:spMk id="34" creationId="{9665AED3-FFEC-6CC7-B20E-24E066C5ADF3}"/>
          </ac:spMkLst>
        </pc:spChg>
        <pc:spChg chg="add del mod">
          <ac:chgData name="Bavishek R" userId="bf2f629a-83b8-471b-a16d-62c07a9ca346" providerId="ADAL" clId="{A9E3B8C5-5352-47CF-BB2F-4595D7F656B2}" dt="2024-01-09T07:08:36.161" v="837" actId="26606"/>
          <ac:spMkLst>
            <pc:docMk/>
            <pc:sldMk cId="1965089747" sldId="308"/>
            <ac:spMk id="35" creationId="{EB6445B6-04AB-D433-1A25-0469C85DDFBC}"/>
          </ac:spMkLst>
        </pc:spChg>
        <pc:spChg chg="add del mod">
          <ac:chgData name="Bavishek R" userId="bf2f629a-83b8-471b-a16d-62c07a9ca346" providerId="ADAL" clId="{A9E3B8C5-5352-47CF-BB2F-4595D7F656B2}" dt="2024-01-09T07:09:06.637" v="841" actId="26606"/>
          <ac:spMkLst>
            <pc:docMk/>
            <pc:sldMk cId="1965089747" sldId="308"/>
            <ac:spMk id="37" creationId="{5B8FA6D1-7FFB-6EC4-0FB1-1D62B35F55C2}"/>
          </ac:spMkLst>
        </pc:spChg>
        <pc:spChg chg="add del mod">
          <ac:chgData name="Bavishek R" userId="bf2f629a-83b8-471b-a16d-62c07a9ca346" providerId="ADAL" clId="{A9E3B8C5-5352-47CF-BB2F-4595D7F656B2}" dt="2024-01-09T07:09:06.637" v="841" actId="26606"/>
          <ac:spMkLst>
            <pc:docMk/>
            <pc:sldMk cId="1965089747" sldId="308"/>
            <ac:spMk id="38" creationId="{36FEA4E0-1A68-A43B-A0E6-C80BD18D4CB9}"/>
          </ac:spMkLst>
        </pc:spChg>
        <pc:spChg chg="add del mod">
          <ac:chgData name="Bavishek R" userId="bf2f629a-83b8-471b-a16d-62c07a9ca346" providerId="ADAL" clId="{A9E3B8C5-5352-47CF-BB2F-4595D7F656B2}" dt="2024-01-09T07:10:02.376" v="854" actId="26606"/>
          <ac:spMkLst>
            <pc:docMk/>
            <pc:sldMk cId="1965089747" sldId="308"/>
            <ac:spMk id="43" creationId="{4A136C4E-F81F-FED3-565D-112641BA5C94}"/>
          </ac:spMkLst>
        </pc:spChg>
        <pc:spChg chg="add del mod">
          <ac:chgData name="Bavishek R" userId="bf2f629a-83b8-471b-a16d-62c07a9ca346" providerId="ADAL" clId="{A9E3B8C5-5352-47CF-BB2F-4595D7F656B2}" dt="2024-01-09T07:10:02.376" v="854" actId="26606"/>
          <ac:spMkLst>
            <pc:docMk/>
            <pc:sldMk cId="1965089747" sldId="308"/>
            <ac:spMk id="45" creationId="{637E6A10-CC87-ED1E-E75E-41BC9F162B43}"/>
          </ac:spMkLst>
        </pc:spChg>
        <pc:spChg chg="add mod">
          <ac:chgData name="Bavishek R" userId="bf2f629a-83b8-471b-a16d-62c07a9ca346" providerId="ADAL" clId="{A9E3B8C5-5352-47CF-BB2F-4595D7F656B2}" dt="2024-01-09T09:35:50.052" v="2168" actId="255"/>
          <ac:spMkLst>
            <pc:docMk/>
            <pc:sldMk cId="1965089747" sldId="308"/>
            <ac:spMk id="47" creationId="{210888C3-5CA0-07BB-6DD5-2D250ECC7472}"/>
          </ac:spMkLst>
        </pc:spChg>
        <pc:spChg chg="add del mod">
          <ac:chgData name="Bavishek R" userId="bf2f629a-83b8-471b-a16d-62c07a9ca346" providerId="ADAL" clId="{A9E3B8C5-5352-47CF-BB2F-4595D7F656B2}" dt="2024-01-09T07:09:40.492" v="847" actId="26606"/>
          <ac:spMkLst>
            <pc:docMk/>
            <pc:sldMk cId="1965089747" sldId="308"/>
            <ac:spMk id="52" creationId="{E2E4A56C-DA87-1325-40BE-5B20789CEF3A}"/>
          </ac:spMkLst>
        </pc:spChg>
        <pc:spChg chg="add del">
          <ac:chgData name="Bavishek R" userId="bf2f629a-83b8-471b-a16d-62c07a9ca346" providerId="ADAL" clId="{A9E3B8C5-5352-47CF-BB2F-4595D7F656B2}" dt="2024-01-09T07:09:50.218" v="849" actId="26606"/>
          <ac:spMkLst>
            <pc:docMk/>
            <pc:sldMk cId="1965089747" sldId="308"/>
            <ac:spMk id="54" creationId="{D623E4D7-7ADC-442C-5ED4-98C53D64ADFA}"/>
          </ac:spMkLst>
        </pc:spChg>
        <pc:spChg chg="add del">
          <ac:chgData name="Bavishek R" userId="bf2f629a-83b8-471b-a16d-62c07a9ca346" providerId="ADAL" clId="{A9E3B8C5-5352-47CF-BB2F-4595D7F656B2}" dt="2024-01-09T07:09:50.218" v="849" actId="26606"/>
          <ac:spMkLst>
            <pc:docMk/>
            <pc:sldMk cId="1965089747" sldId="308"/>
            <ac:spMk id="55" creationId="{5726E34D-4F4B-B2A1-B9E0-2D2925C19079}"/>
          </ac:spMkLst>
        </pc:spChg>
        <pc:spChg chg="add del mod">
          <ac:chgData name="Bavishek R" userId="bf2f629a-83b8-471b-a16d-62c07a9ca346" providerId="ADAL" clId="{A9E3B8C5-5352-47CF-BB2F-4595D7F656B2}" dt="2024-01-09T07:09:51.917" v="851" actId="26606"/>
          <ac:spMkLst>
            <pc:docMk/>
            <pc:sldMk cId="1965089747" sldId="308"/>
            <ac:spMk id="57" creationId="{E2E4A56C-DA87-1325-40BE-5B20789CEF3A}"/>
          </ac:spMkLst>
        </pc:spChg>
        <pc:spChg chg="add del mod">
          <ac:chgData name="Bavishek R" userId="bf2f629a-83b8-471b-a16d-62c07a9ca346" providerId="ADAL" clId="{A9E3B8C5-5352-47CF-BB2F-4595D7F656B2}" dt="2024-01-09T07:10:02.361" v="853" actId="26606"/>
          <ac:spMkLst>
            <pc:docMk/>
            <pc:sldMk cId="1965089747" sldId="308"/>
            <ac:spMk id="59" creationId="{2265FC30-4A3F-734E-808F-F70D0C31E315}"/>
          </ac:spMkLst>
        </pc:spChg>
        <pc:spChg chg="add del mod">
          <ac:chgData name="Bavishek R" userId="bf2f629a-83b8-471b-a16d-62c07a9ca346" providerId="ADAL" clId="{A9E3B8C5-5352-47CF-BB2F-4595D7F656B2}" dt="2024-01-09T07:10:25.892" v="856" actId="26606"/>
          <ac:spMkLst>
            <pc:docMk/>
            <pc:sldMk cId="1965089747" sldId="308"/>
            <ac:spMk id="61" creationId="{E2E4A56C-DA87-1325-40BE-5B20789CEF3A}"/>
          </ac:spMkLst>
        </pc:spChg>
        <pc:spChg chg="add del mod">
          <ac:chgData name="Bavishek R" userId="bf2f629a-83b8-471b-a16d-62c07a9ca346" providerId="ADAL" clId="{A9E3B8C5-5352-47CF-BB2F-4595D7F656B2}" dt="2024-01-09T07:20:25.869" v="975" actId="14100"/>
          <ac:spMkLst>
            <pc:docMk/>
            <pc:sldMk cId="1965089747" sldId="308"/>
            <ac:spMk id="66" creationId="{5BCAAFB5-C58E-6B7E-4C86-64CED34CC678}"/>
          </ac:spMkLst>
        </pc:spChg>
        <pc:spChg chg="add del mod">
          <ac:chgData name="Bavishek R" userId="bf2f629a-83b8-471b-a16d-62c07a9ca346" providerId="ADAL" clId="{A9E3B8C5-5352-47CF-BB2F-4595D7F656B2}" dt="2024-01-09T07:11:04.486" v="860" actId="478"/>
          <ac:spMkLst>
            <pc:docMk/>
            <pc:sldMk cId="1965089747" sldId="308"/>
            <ac:spMk id="68" creationId="{496C65B8-2A5E-E04E-15CF-C5C9AA4FBAE0}"/>
          </ac:spMkLst>
        </pc:spChg>
        <pc:spChg chg="add del mod">
          <ac:chgData name="Bavishek R" userId="bf2f629a-83b8-471b-a16d-62c07a9ca346" providerId="ADAL" clId="{A9E3B8C5-5352-47CF-BB2F-4595D7F656B2}" dt="2024-01-09T07:18:49.871" v="959" actId="26606"/>
          <ac:spMkLst>
            <pc:docMk/>
            <pc:sldMk cId="1965089747" sldId="308"/>
            <ac:spMk id="71" creationId="{6A5526FA-490C-ADED-84CE-3850CC61C00A}"/>
          </ac:spMkLst>
        </pc:spChg>
        <pc:graphicFrameChg chg="add del mod">
          <ac:chgData name="Bavishek R" userId="bf2f629a-83b8-471b-a16d-62c07a9ca346" providerId="ADAL" clId="{A9E3B8C5-5352-47CF-BB2F-4595D7F656B2}" dt="2024-01-09T07:04:36.766" v="797"/>
          <ac:graphicFrameMkLst>
            <pc:docMk/>
            <pc:sldMk cId="1965089747" sldId="308"/>
            <ac:graphicFrameMk id="9" creationId="{F9E64623-C73D-00B6-7663-C3D85DBDE716}"/>
          </ac:graphicFrameMkLst>
        </pc:graphicFrameChg>
        <pc:graphicFrameChg chg="del">
          <ac:chgData name="Bavishek R" userId="bf2f629a-83b8-471b-a16d-62c07a9ca346" providerId="ADAL" clId="{A9E3B8C5-5352-47CF-BB2F-4595D7F656B2}" dt="2024-01-09T06:54:46.699" v="712" actId="478"/>
          <ac:graphicFrameMkLst>
            <pc:docMk/>
            <pc:sldMk cId="1965089747" sldId="308"/>
            <ac:graphicFrameMk id="10" creationId="{8E130FA9-9682-4FC0-84C0-A1E096695F9C}"/>
          </ac:graphicFrameMkLst>
        </pc:graphicFrameChg>
        <pc:graphicFrameChg chg="add del mod">
          <ac:chgData name="Bavishek R" userId="bf2f629a-83b8-471b-a16d-62c07a9ca346" providerId="ADAL" clId="{A9E3B8C5-5352-47CF-BB2F-4595D7F656B2}" dt="2024-01-09T07:06:16.670" v="816"/>
          <ac:graphicFrameMkLst>
            <pc:docMk/>
            <pc:sldMk cId="1965089747" sldId="308"/>
            <ac:graphicFrameMk id="13" creationId="{E22F8282-6375-C94B-9E04-D54BA22791CC}"/>
          </ac:graphicFrameMkLst>
        </pc:graphicFrameChg>
        <pc:graphicFrameChg chg="add del mod">
          <ac:chgData name="Bavishek R" userId="bf2f629a-83b8-471b-a16d-62c07a9ca346" providerId="ADAL" clId="{A9E3B8C5-5352-47CF-BB2F-4595D7F656B2}" dt="2024-01-09T07:16:56.210" v="930"/>
          <ac:graphicFrameMkLst>
            <pc:docMk/>
            <pc:sldMk cId="1965089747" sldId="308"/>
            <ac:graphicFrameMk id="16" creationId="{88AEAC9D-C9C9-8B12-FF10-7CE8C292AF42}"/>
          </ac:graphicFrameMkLst>
        </pc:graphicFrameChg>
        <pc:graphicFrameChg chg="add del mod">
          <ac:chgData name="Bavishek R" userId="bf2f629a-83b8-471b-a16d-62c07a9ca346" providerId="ADAL" clId="{A9E3B8C5-5352-47CF-BB2F-4595D7F656B2}" dt="2024-01-09T07:18:14.598" v="950"/>
          <ac:graphicFrameMkLst>
            <pc:docMk/>
            <pc:sldMk cId="1965089747" sldId="308"/>
            <ac:graphicFrameMk id="17" creationId="{C1CDDF48-6CE8-E9F9-15F3-850C84AFA0C8}"/>
          </ac:graphicFrameMkLst>
        </pc:graphicFrameChg>
        <pc:picChg chg="add del mod">
          <ac:chgData name="Bavishek R" userId="bf2f629a-83b8-471b-a16d-62c07a9ca346" providerId="ADAL" clId="{A9E3B8C5-5352-47CF-BB2F-4595D7F656B2}" dt="2024-01-09T07:03:36.465" v="790" actId="478"/>
          <ac:picMkLst>
            <pc:docMk/>
            <pc:sldMk cId="1965089747" sldId="308"/>
            <ac:picMk id="6" creationId="{57745CE1-08F7-D4DB-55DD-6E4527196339}"/>
          </ac:picMkLst>
        </pc:picChg>
        <pc:picChg chg="add del mod">
          <ac:chgData name="Bavishek R" userId="bf2f629a-83b8-471b-a16d-62c07a9ca346" providerId="ADAL" clId="{A9E3B8C5-5352-47CF-BB2F-4595D7F656B2}" dt="2024-01-09T07:06:21.193" v="820" actId="478"/>
          <ac:picMkLst>
            <pc:docMk/>
            <pc:sldMk cId="1965089747" sldId="308"/>
            <ac:picMk id="7" creationId="{788BD313-7B9C-F808-CA56-65F24A93A073}"/>
          </ac:picMkLst>
        </pc:picChg>
        <pc:picChg chg="add del mod ord">
          <ac:chgData name="Bavishek R" userId="bf2f629a-83b8-471b-a16d-62c07a9ca346" providerId="ADAL" clId="{A9E3B8C5-5352-47CF-BB2F-4595D7F656B2}" dt="2024-01-09T07:09:01.504" v="840" actId="478"/>
          <ac:picMkLst>
            <pc:docMk/>
            <pc:sldMk cId="1965089747" sldId="308"/>
            <ac:picMk id="14" creationId="{23866EAA-BBD2-D1F1-5535-9B3130B04EF4}"/>
          </ac:picMkLst>
        </pc:picChg>
        <pc:picChg chg="add mod ord">
          <ac:chgData name="Bavishek R" userId="bf2f629a-83b8-471b-a16d-62c07a9ca346" providerId="ADAL" clId="{A9E3B8C5-5352-47CF-BB2F-4595D7F656B2}" dt="2024-01-09T07:20:04.280" v="972" actId="1076"/>
          <ac:picMkLst>
            <pc:docMk/>
            <pc:sldMk cId="1965089747" sldId="308"/>
            <ac:picMk id="15" creationId="{35ED9CD4-E180-1B47-3B03-332E29B5CD64}"/>
          </ac:picMkLst>
        </pc:picChg>
      </pc:sldChg>
      <pc:sldChg chg="addSp delSp modSp mod">
        <pc:chgData name="Bavishek R" userId="bf2f629a-83b8-471b-a16d-62c07a9ca346" providerId="ADAL" clId="{A9E3B8C5-5352-47CF-BB2F-4595D7F656B2}" dt="2024-01-09T09:38:37.228" v="2208" actId="1076"/>
        <pc:sldMkLst>
          <pc:docMk/>
          <pc:sldMk cId="2500734759" sldId="313"/>
        </pc:sldMkLst>
        <pc:spChg chg="mod">
          <ac:chgData name="Bavishek R" userId="bf2f629a-83b8-471b-a16d-62c07a9ca346" providerId="ADAL" clId="{A9E3B8C5-5352-47CF-BB2F-4595D7F656B2}" dt="2024-01-09T09:37:42.867" v="2184" actId="255"/>
          <ac:spMkLst>
            <pc:docMk/>
            <pc:sldMk cId="2500734759" sldId="313"/>
            <ac:spMk id="3" creationId="{101D4ADB-79CE-478E-8FBE-53E59DEC969A}"/>
          </ac:spMkLst>
        </pc:spChg>
        <pc:spChg chg="del mod">
          <ac:chgData name="Bavishek R" userId="bf2f629a-83b8-471b-a16d-62c07a9ca346" providerId="ADAL" clId="{A9E3B8C5-5352-47CF-BB2F-4595D7F656B2}" dt="2024-01-09T09:32:51.154" v="2137" actId="478"/>
          <ac:spMkLst>
            <pc:docMk/>
            <pc:sldMk cId="2500734759" sldId="313"/>
            <ac:spMk id="4" creationId="{C8287F1B-3E25-4481-B199-24E6AD18DCEE}"/>
          </ac:spMkLst>
        </pc:spChg>
        <pc:spChg chg="add del mod">
          <ac:chgData name="Bavishek R" userId="bf2f629a-83b8-471b-a16d-62c07a9ca346" providerId="ADAL" clId="{A9E3B8C5-5352-47CF-BB2F-4595D7F656B2}" dt="2024-01-09T09:33:29.975" v="2148" actId="478"/>
          <ac:spMkLst>
            <pc:docMk/>
            <pc:sldMk cId="2500734759" sldId="313"/>
            <ac:spMk id="6" creationId="{745C4519-3B29-A008-6A4D-5356C02717C0}"/>
          </ac:spMkLst>
        </pc:spChg>
        <pc:spChg chg="del">
          <ac:chgData name="Bavishek R" userId="bf2f629a-83b8-471b-a16d-62c07a9ca346" providerId="ADAL" clId="{A9E3B8C5-5352-47CF-BB2F-4595D7F656B2}" dt="2024-01-09T09:32:47.658" v="2134" actId="478"/>
          <ac:spMkLst>
            <pc:docMk/>
            <pc:sldMk cId="2500734759" sldId="313"/>
            <ac:spMk id="8" creationId="{152902DB-60A1-4BBC-BD80-ABD51351CC53}"/>
          </ac:spMkLst>
        </pc:spChg>
        <pc:spChg chg="del">
          <ac:chgData name="Bavishek R" userId="bf2f629a-83b8-471b-a16d-62c07a9ca346" providerId="ADAL" clId="{A9E3B8C5-5352-47CF-BB2F-4595D7F656B2}" dt="2024-01-09T09:32:52.909" v="2138" actId="478"/>
          <ac:spMkLst>
            <pc:docMk/>
            <pc:sldMk cId="2500734759" sldId="313"/>
            <ac:spMk id="9" creationId="{5F307770-38D8-49CA-BFD0-64F78C89348C}"/>
          </ac:spMkLst>
        </pc:spChg>
        <pc:spChg chg="add mod">
          <ac:chgData name="Bavishek R" userId="bf2f629a-83b8-471b-a16d-62c07a9ca346" providerId="ADAL" clId="{A9E3B8C5-5352-47CF-BB2F-4595D7F656B2}" dt="2024-01-09T09:38:37.228" v="2208" actId="1076"/>
          <ac:spMkLst>
            <pc:docMk/>
            <pc:sldMk cId="2500734759" sldId="313"/>
            <ac:spMk id="11" creationId="{8BA08F87-8A1C-8FBA-2028-6AD247516B0E}"/>
          </ac:spMkLst>
        </pc:spChg>
        <pc:graphicFrameChg chg="del">
          <ac:chgData name="Bavishek R" userId="bf2f629a-83b8-471b-a16d-62c07a9ca346" providerId="ADAL" clId="{A9E3B8C5-5352-47CF-BB2F-4595D7F656B2}" dt="2024-01-09T09:32:46.371" v="2133" actId="478"/>
          <ac:graphicFrameMkLst>
            <pc:docMk/>
            <pc:sldMk cId="2500734759" sldId="313"/>
            <ac:graphicFrameMk id="7" creationId="{423F99F7-105E-4F90-AEE5-0ABC1BA8E8B2}"/>
          </ac:graphicFrameMkLst>
        </pc:graphicFrameChg>
        <pc:picChg chg="del">
          <ac:chgData name="Bavishek R" userId="bf2f629a-83b8-471b-a16d-62c07a9ca346" providerId="ADAL" clId="{A9E3B8C5-5352-47CF-BB2F-4595D7F656B2}" dt="2024-01-09T09:32:48.654" v="2135" actId="478"/>
          <ac:picMkLst>
            <pc:docMk/>
            <pc:sldMk cId="2500734759" sldId="313"/>
            <ac:picMk id="10" creationId="{36D8B7C8-55F2-49D9-A8C1-5754C2A7D9F8}"/>
          </ac:picMkLst>
        </pc:picChg>
      </pc:sldChg>
      <pc:sldChg chg="addSp delSp modSp add mod">
        <pc:chgData name="Bavishek R" userId="bf2f629a-83b8-471b-a16d-62c07a9ca346" providerId="ADAL" clId="{A9E3B8C5-5352-47CF-BB2F-4595D7F656B2}" dt="2024-01-09T09:35:02.330" v="2162" actId="20577"/>
        <pc:sldMkLst>
          <pc:docMk/>
          <pc:sldMk cId="1944800451" sldId="314"/>
        </pc:sldMkLst>
        <pc:spChg chg="add mod">
          <ac:chgData name="Bavishek R" userId="bf2f629a-83b8-471b-a16d-62c07a9ca346" providerId="ADAL" clId="{A9E3B8C5-5352-47CF-BB2F-4595D7F656B2}" dt="2024-01-09T08:14:38.659" v="1450"/>
          <ac:spMkLst>
            <pc:docMk/>
            <pc:sldMk cId="1944800451" sldId="314"/>
            <ac:spMk id="2" creationId="{F62BC862-1C1F-988D-67AE-C77B0EFC0534}"/>
          </ac:spMkLst>
        </pc:spChg>
        <pc:spChg chg="add del">
          <ac:chgData name="Bavishek R" userId="bf2f629a-83b8-471b-a16d-62c07a9ca346" providerId="ADAL" clId="{A9E3B8C5-5352-47CF-BB2F-4595D7F656B2}" dt="2024-01-09T05:56:02.096" v="175" actId="22"/>
          <ac:spMkLst>
            <pc:docMk/>
            <pc:sldMk cId="1944800451" sldId="314"/>
            <ac:spMk id="3" creationId="{58D91278-2141-4139-DCE3-1172DAFC5EDE}"/>
          </ac:spMkLst>
        </pc:spChg>
        <pc:spChg chg="add mod">
          <ac:chgData name="Bavishek R" userId="bf2f629a-83b8-471b-a16d-62c07a9ca346" providerId="ADAL" clId="{A9E3B8C5-5352-47CF-BB2F-4595D7F656B2}" dt="2024-01-09T08:14:29.126" v="1447"/>
          <ac:spMkLst>
            <pc:docMk/>
            <pc:sldMk cId="1944800451" sldId="314"/>
            <ac:spMk id="3" creationId="{E812DE14-3493-7D10-7220-8F4DF396B66B}"/>
          </ac:spMkLst>
        </pc:spChg>
        <pc:spChg chg="add del">
          <ac:chgData name="Bavishek R" userId="bf2f629a-83b8-471b-a16d-62c07a9ca346" providerId="ADAL" clId="{A9E3B8C5-5352-47CF-BB2F-4595D7F656B2}" dt="2024-01-09T06:00:38.019" v="219"/>
          <ac:spMkLst>
            <pc:docMk/>
            <pc:sldMk cId="1944800451" sldId="314"/>
            <ac:spMk id="6" creationId="{749FC1F9-4105-6CB1-9535-9E792E0F014C}"/>
          </ac:spMkLst>
        </pc:spChg>
        <pc:spChg chg="add mod">
          <ac:chgData name="Bavishek R" userId="bf2f629a-83b8-471b-a16d-62c07a9ca346" providerId="ADAL" clId="{A9E3B8C5-5352-47CF-BB2F-4595D7F656B2}" dt="2024-01-09T08:14:33.991" v="1449"/>
          <ac:spMkLst>
            <pc:docMk/>
            <pc:sldMk cId="1944800451" sldId="314"/>
            <ac:spMk id="7" creationId="{3F45CAB8-CAD6-E918-759A-33ACDD0D3A12}"/>
          </ac:spMkLst>
        </pc:spChg>
        <pc:spChg chg="add mod">
          <ac:chgData name="Bavishek R" userId="bf2f629a-83b8-471b-a16d-62c07a9ca346" providerId="ADAL" clId="{A9E3B8C5-5352-47CF-BB2F-4595D7F656B2}" dt="2024-01-09T08:14:41.570" v="1451"/>
          <ac:spMkLst>
            <pc:docMk/>
            <pc:sldMk cId="1944800451" sldId="314"/>
            <ac:spMk id="8" creationId="{8E017B41-A567-C801-2E71-7A54B67160E5}"/>
          </ac:spMkLst>
        </pc:spChg>
        <pc:spChg chg="mod">
          <ac:chgData name="Bavishek R" userId="bf2f629a-83b8-471b-a16d-62c07a9ca346" providerId="ADAL" clId="{A9E3B8C5-5352-47CF-BB2F-4595D7F656B2}" dt="2024-01-09T08:39:32.901" v="1766" actId="20577"/>
          <ac:spMkLst>
            <pc:docMk/>
            <pc:sldMk cId="1944800451" sldId="314"/>
            <ac:spMk id="9" creationId="{411B0E4D-A893-E5ED-FB59-965FDAF98C60}"/>
          </ac:spMkLst>
        </pc:spChg>
        <pc:spChg chg="add del">
          <ac:chgData name="Bavishek R" userId="bf2f629a-83b8-471b-a16d-62c07a9ca346" providerId="ADAL" clId="{A9E3B8C5-5352-47CF-BB2F-4595D7F656B2}" dt="2024-01-09T06:00:38.019" v="219"/>
          <ac:spMkLst>
            <pc:docMk/>
            <pc:sldMk cId="1944800451" sldId="314"/>
            <ac:spMk id="10" creationId="{50EEBEA7-3AF4-8660-BADA-C54536931E12}"/>
          </ac:spMkLst>
        </pc:spChg>
        <pc:spChg chg="add mod">
          <ac:chgData name="Bavishek R" userId="bf2f629a-83b8-471b-a16d-62c07a9ca346" providerId="ADAL" clId="{A9E3B8C5-5352-47CF-BB2F-4595D7F656B2}" dt="2024-01-09T08:14:50.588" v="1453"/>
          <ac:spMkLst>
            <pc:docMk/>
            <pc:sldMk cId="1944800451" sldId="314"/>
            <ac:spMk id="10" creationId="{A0353A0E-7BE1-7526-DF52-4D9E54F27AEA}"/>
          </ac:spMkLst>
        </pc:spChg>
        <pc:spChg chg="add mod">
          <ac:chgData name="Bavishek R" userId="bf2f629a-83b8-471b-a16d-62c07a9ca346" providerId="ADAL" clId="{A9E3B8C5-5352-47CF-BB2F-4595D7F656B2}" dt="2024-01-09T09:29:42.607" v="2027" actId="1076"/>
          <ac:spMkLst>
            <pc:docMk/>
            <pc:sldMk cId="1944800451" sldId="314"/>
            <ac:spMk id="11" creationId="{E26D94CC-251A-D59A-4277-58E4E1716944}"/>
          </ac:spMkLst>
        </pc:spChg>
        <pc:spChg chg="add mod">
          <ac:chgData name="Bavishek R" userId="bf2f629a-83b8-471b-a16d-62c07a9ca346" providerId="ADAL" clId="{A9E3B8C5-5352-47CF-BB2F-4595D7F656B2}" dt="2024-01-09T08:15:34.204" v="1466"/>
          <ac:spMkLst>
            <pc:docMk/>
            <pc:sldMk cId="1944800451" sldId="314"/>
            <ac:spMk id="15" creationId="{96C6C0D4-88A0-4215-7362-4423B6998018}"/>
          </ac:spMkLst>
        </pc:spChg>
        <pc:spChg chg="add mod">
          <ac:chgData name="Bavishek R" userId="bf2f629a-83b8-471b-a16d-62c07a9ca346" providerId="ADAL" clId="{A9E3B8C5-5352-47CF-BB2F-4595D7F656B2}" dt="2024-01-09T09:33:21.749" v="2145"/>
          <ac:spMkLst>
            <pc:docMk/>
            <pc:sldMk cId="1944800451" sldId="314"/>
            <ac:spMk id="17" creationId="{B8453426-67C8-42D1-9BC7-94A92B7CE85C}"/>
          </ac:spMkLst>
        </pc:spChg>
        <pc:spChg chg="add mod">
          <ac:chgData name="Bavishek R" userId="bf2f629a-83b8-471b-a16d-62c07a9ca346" providerId="ADAL" clId="{A9E3B8C5-5352-47CF-BB2F-4595D7F656B2}" dt="2024-01-09T09:35:02.330" v="2162" actId="20577"/>
          <ac:spMkLst>
            <pc:docMk/>
            <pc:sldMk cId="1944800451" sldId="314"/>
            <ac:spMk id="19" creationId="{C95EF5E2-D102-9F86-D571-E54B1D44D294}"/>
          </ac:spMkLst>
        </pc:spChg>
        <pc:spChg chg="add mod">
          <ac:chgData name="Bavishek R" userId="bf2f629a-83b8-471b-a16d-62c07a9ca346" providerId="ADAL" clId="{A9E3B8C5-5352-47CF-BB2F-4595D7F656B2}" dt="2024-01-09T09:33:51.468" v="2151"/>
          <ac:spMkLst>
            <pc:docMk/>
            <pc:sldMk cId="1944800451" sldId="314"/>
            <ac:spMk id="20" creationId="{22D1DCAB-BA2D-63A6-4B73-415D2D7DD762}"/>
          </ac:spMkLst>
        </pc:spChg>
        <pc:picChg chg="add mod">
          <ac:chgData name="Bavishek R" userId="bf2f629a-83b8-471b-a16d-62c07a9ca346" providerId="ADAL" clId="{A9E3B8C5-5352-47CF-BB2F-4595D7F656B2}" dt="2024-01-09T06:59:17.357" v="756" actId="1076"/>
          <ac:picMkLst>
            <pc:docMk/>
            <pc:sldMk cId="1944800451" sldId="314"/>
            <ac:picMk id="4" creationId="{EC16A433-8C00-4D03-5585-34CA79A9C7CC}"/>
          </ac:picMkLst>
        </pc:picChg>
        <pc:picChg chg="add mod">
          <ac:chgData name="Bavishek R" userId="bf2f629a-83b8-471b-a16d-62c07a9ca346" providerId="ADAL" clId="{A9E3B8C5-5352-47CF-BB2F-4595D7F656B2}" dt="2024-01-09T06:59:25.051" v="757" actId="1076"/>
          <ac:picMkLst>
            <pc:docMk/>
            <pc:sldMk cId="1944800451" sldId="314"/>
            <ac:picMk id="5" creationId="{36520D17-2517-8AB7-9552-F48548AB45AB}"/>
          </ac:picMkLst>
        </pc:picChg>
        <pc:picChg chg="add">
          <ac:chgData name="Bavishek R" userId="bf2f629a-83b8-471b-a16d-62c07a9ca346" providerId="ADAL" clId="{A9E3B8C5-5352-47CF-BB2F-4595D7F656B2}" dt="2024-01-09T08:14:32.040" v="1448"/>
          <ac:picMkLst>
            <pc:docMk/>
            <pc:sldMk cId="1944800451" sldId="314"/>
            <ac:picMk id="6" creationId="{E4C80F8A-1F25-F56E-C0FC-EBC795C18039}"/>
          </ac:picMkLst>
        </pc:picChg>
        <pc:picChg chg="add del">
          <ac:chgData name="Bavishek R" userId="bf2f629a-83b8-471b-a16d-62c07a9ca346" providerId="ADAL" clId="{A9E3B8C5-5352-47CF-BB2F-4595D7F656B2}" dt="2024-01-09T06:00:38.019" v="219"/>
          <ac:picMkLst>
            <pc:docMk/>
            <pc:sldMk cId="1944800451" sldId="314"/>
            <ac:picMk id="7" creationId="{917D21F1-ED0F-9F7D-62B5-0C90829FD19B}"/>
          </ac:picMkLst>
        </pc:picChg>
        <pc:picChg chg="del">
          <ac:chgData name="Bavishek R" userId="bf2f629a-83b8-471b-a16d-62c07a9ca346" providerId="ADAL" clId="{A9E3B8C5-5352-47CF-BB2F-4595D7F656B2}" dt="2024-01-09T05:55:46.162" v="172" actId="478"/>
          <ac:picMkLst>
            <pc:docMk/>
            <pc:sldMk cId="1944800451" sldId="314"/>
            <ac:picMk id="8" creationId="{B71A916C-FFBB-B64A-029B-F021D442683F}"/>
          </ac:picMkLst>
        </pc:picChg>
        <pc:picChg chg="add mod">
          <ac:chgData name="Bavishek R" userId="bf2f629a-83b8-471b-a16d-62c07a9ca346" providerId="ADAL" clId="{A9E3B8C5-5352-47CF-BB2F-4595D7F656B2}" dt="2024-01-09T06:59:32.018" v="758" actId="1076"/>
          <ac:picMkLst>
            <pc:docMk/>
            <pc:sldMk cId="1944800451" sldId="314"/>
            <ac:picMk id="12" creationId="{F99AF286-C31A-6D22-A593-E8730ACA449B}"/>
          </ac:picMkLst>
        </pc:picChg>
        <pc:picChg chg="add">
          <ac:chgData name="Bavishek R" userId="bf2f629a-83b8-471b-a16d-62c07a9ca346" providerId="ADAL" clId="{A9E3B8C5-5352-47CF-BB2F-4595D7F656B2}" dt="2024-01-09T08:14:50.605" v="1454"/>
          <ac:picMkLst>
            <pc:docMk/>
            <pc:sldMk cId="1944800451" sldId="314"/>
            <ac:picMk id="13" creationId="{1289A363-1992-CF18-F341-FCC41D03ACF2}"/>
          </ac:picMkLst>
        </pc:picChg>
        <pc:picChg chg="add del">
          <ac:chgData name="Bavishek R" userId="bf2f629a-83b8-471b-a16d-62c07a9ca346" providerId="ADAL" clId="{A9E3B8C5-5352-47CF-BB2F-4595D7F656B2}" dt="2024-01-09T09:33:36.511" v="2149" actId="478"/>
          <ac:picMkLst>
            <pc:docMk/>
            <pc:sldMk cId="1944800451" sldId="314"/>
            <ac:picMk id="18" creationId="{E5AF5404-E561-0BB5-8245-C0566C57E6D3}"/>
          </ac:picMkLst>
        </pc:picChg>
        <pc:picChg chg="del mod">
          <ac:chgData name="Bavishek R" userId="bf2f629a-83b8-471b-a16d-62c07a9ca346" providerId="ADAL" clId="{A9E3B8C5-5352-47CF-BB2F-4595D7F656B2}" dt="2024-01-09T06:09:57.903" v="372" actId="478"/>
          <ac:picMkLst>
            <pc:docMk/>
            <pc:sldMk cId="1944800451" sldId="314"/>
            <ac:picMk id="20" creationId="{A65B662F-CF91-470A-1423-1CC4B4C5E1CA}"/>
          </ac:picMkLst>
        </pc:picChg>
        <pc:picChg chg="mod">
          <ac:chgData name="Bavishek R" userId="bf2f629a-83b8-471b-a16d-62c07a9ca346" providerId="ADAL" clId="{A9E3B8C5-5352-47CF-BB2F-4595D7F656B2}" dt="2024-01-09T06:59:09.739" v="755" actId="1076"/>
          <ac:picMkLst>
            <pc:docMk/>
            <pc:sldMk cId="1944800451" sldId="314"/>
            <ac:picMk id="21" creationId="{B543B6C1-0395-7FE8-8623-38E5FA73C99A}"/>
          </ac:picMkLst>
        </pc:picChg>
      </pc:sldChg>
      <pc:sldChg chg="addSp delSp modSp add del mod modClrScheme chgLayout">
        <pc:chgData name="Bavishek R" userId="bf2f629a-83b8-471b-a16d-62c07a9ca346" providerId="ADAL" clId="{A9E3B8C5-5352-47CF-BB2F-4595D7F656B2}" dt="2024-01-09T07:32:20.054" v="1267" actId="2696"/>
        <pc:sldMkLst>
          <pc:docMk/>
          <pc:sldMk cId="1441773061" sldId="315"/>
        </pc:sldMkLst>
        <pc:spChg chg="mod ord">
          <ac:chgData name="Bavishek R" userId="bf2f629a-83b8-471b-a16d-62c07a9ca346" providerId="ADAL" clId="{A9E3B8C5-5352-47CF-BB2F-4595D7F656B2}" dt="2024-01-09T07:24:35.177" v="1027" actId="20577"/>
          <ac:spMkLst>
            <pc:docMk/>
            <pc:sldMk cId="1441773061" sldId="315"/>
            <ac:spMk id="4" creationId="{E3D042A0-6EBE-C8FD-6CC9-7896FCEE0890}"/>
          </ac:spMkLst>
        </pc:spChg>
        <pc:spChg chg="mod">
          <ac:chgData name="Bavishek R" userId="bf2f629a-83b8-471b-a16d-62c07a9ca346" providerId="ADAL" clId="{A9E3B8C5-5352-47CF-BB2F-4595D7F656B2}" dt="2024-01-09T07:23:51.040" v="1012" actId="20577"/>
          <ac:spMkLst>
            <pc:docMk/>
            <pc:sldMk cId="1441773061" sldId="315"/>
            <ac:spMk id="5" creationId="{AC9E2958-17F7-8FA8-5CC1-DA6CCCE742B8}"/>
          </ac:spMkLst>
        </pc:spChg>
        <pc:spChg chg="add del">
          <ac:chgData name="Bavishek R" userId="bf2f629a-83b8-471b-a16d-62c07a9ca346" providerId="ADAL" clId="{A9E3B8C5-5352-47CF-BB2F-4595D7F656B2}" dt="2024-01-09T07:24:26.911" v="1018" actId="22"/>
          <ac:spMkLst>
            <pc:docMk/>
            <pc:sldMk cId="1441773061" sldId="315"/>
            <ac:spMk id="7" creationId="{F9E03288-5202-3EAF-B8BF-288D30D3C93A}"/>
          </ac:spMkLst>
        </pc:spChg>
        <pc:spChg chg="add del">
          <ac:chgData name="Bavishek R" userId="bf2f629a-83b8-471b-a16d-62c07a9ca346" providerId="ADAL" clId="{A9E3B8C5-5352-47CF-BB2F-4595D7F656B2}" dt="2024-01-09T07:24:29.446" v="1020" actId="22"/>
          <ac:spMkLst>
            <pc:docMk/>
            <pc:sldMk cId="1441773061" sldId="315"/>
            <ac:spMk id="9" creationId="{3269DB81-4C1C-AB09-D168-7B6FD508A236}"/>
          </ac:spMkLst>
        </pc:spChg>
        <pc:spChg chg="mod">
          <ac:chgData name="Bavishek R" userId="bf2f629a-83b8-471b-a16d-62c07a9ca346" providerId="ADAL" clId="{A9E3B8C5-5352-47CF-BB2F-4595D7F656B2}" dt="2024-01-09T07:23:33.346" v="1006" actId="26606"/>
          <ac:spMkLst>
            <pc:docMk/>
            <pc:sldMk cId="1441773061" sldId="315"/>
            <ac:spMk id="11" creationId="{4F6BA4CE-8BD2-419E-A270-15A0EFE01D9F}"/>
          </ac:spMkLst>
        </pc:spChg>
        <pc:spChg chg="add mod">
          <ac:chgData name="Bavishek R" userId="bf2f629a-83b8-471b-a16d-62c07a9ca346" providerId="ADAL" clId="{A9E3B8C5-5352-47CF-BB2F-4595D7F656B2}" dt="2024-01-09T07:26:18.112" v="1172" actId="1076"/>
          <ac:spMkLst>
            <pc:docMk/>
            <pc:sldMk cId="1441773061" sldId="315"/>
            <ac:spMk id="13" creationId="{7188C293-91A9-77E0-587A-01F7013F7CCA}"/>
          </ac:spMkLst>
        </pc:spChg>
        <pc:spChg chg="mod ord modVis">
          <ac:chgData name="Bavishek R" userId="bf2f629a-83b8-471b-a16d-62c07a9ca346" providerId="ADAL" clId="{A9E3B8C5-5352-47CF-BB2F-4595D7F656B2}" dt="2024-01-09T07:23:33.346" v="1006" actId="26606"/>
          <ac:spMkLst>
            <pc:docMk/>
            <pc:sldMk cId="1441773061" sldId="315"/>
            <ac:spMk id="47" creationId="{210888C3-5CA0-07BB-6DD5-2D250ECC7472}"/>
          </ac:spMkLst>
        </pc:spChg>
        <pc:spChg chg="add del mod">
          <ac:chgData name="Bavishek R" userId="bf2f629a-83b8-471b-a16d-62c07a9ca346" providerId="ADAL" clId="{A9E3B8C5-5352-47CF-BB2F-4595D7F656B2}" dt="2024-01-09T07:23:26.664" v="1002" actId="26606"/>
          <ac:spMkLst>
            <pc:docMk/>
            <pc:sldMk cId="1441773061" sldId="315"/>
            <ac:spMk id="52" creationId="{7D0CDE9D-AAFE-110F-4AA2-C51B454C46D3}"/>
          </ac:spMkLst>
        </pc:spChg>
        <pc:spChg chg="add del mod">
          <ac:chgData name="Bavishek R" userId="bf2f629a-83b8-471b-a16d-62c07a9ca346" providerId="ADAL" clId="{A9E3B8C5-5352-47CF-BB2F-4595D7F656B2}" dt="2024-01-09T07:23:26.664" v="1002" actId="26606"/>
          <ac:spMkLst>
            <pc:docMk/>
            <pc:sldMk cId="1441773061" sldId="315"/>
            <ac:spMk id="54" creationId="{287F41BF-DC4C-3336-50DD-946258BD092A}"/>
          </ac:spMkLst>
        </pc:spChg>
        <pc:spChg chg="add del mod">
          <ac:chgData name="Bavishek R" userId="bf2f629a-83b8-471b-a16d-62c07a9ca346" providerId="ADAL" clId="{A9E3B8C5-5352-47CF-BB2F-4595D7F656B2}" dt="2024-01-09T07:23:31.836" v="1004" actId="26606"/>
          <ac:spMkLst>
            <pc:docMk/>
            <pc:sldMk cId="1441773061" sldId="315"/>
            <ac:spMk id="56" creationId="{58749906-16D9-9345-CD10-7D259210228C}"/>
          </ac:spMkLst>
        </pc:spChg>
        <pc:spChg chg="add del mod">
          <ac:chgData name="Bavishek R" userId="bf2f629a-83b8-471b-a16d-62c07a9ca346" providerId="ADAL" clId="{A9E3B8C5-5352-47CF-BB2F-4595D7F656B2}" dt="2024-01-09T07:23:33.346" v="1006" actId="26606"/>
          <ac:spMkLst>
            <pc:docMk/>
            <pc:sldMk cId="1441773061" sldId="315"/>
            <ac:spMk id="58" creationId="{7D0CDE9D-AAFE-110F-4AA2-C51B454C46D3}"/>
          </ac:spMkLst>
        </pc:spChg>
        <pc:spChg chg="add del mod">
          <ac:chgData name="Bavishek R" userId="bf2f629a-83b8-471b-a16d-62c07a9ca346" providerId="ADAL" clId="{A9E3B8C5-5352-47CF-BB2F-4595D7F656B2}" dt="2024-01-09T07:23:33.346" v="1006" actId="26606"/>
          <ac:spMkLst>
            <pc:docMk/>
            <pc:sldMk cId="1441773061" sldId="315"/>
            <ac:spMk id="59" creationId="{287F41BF-DC4C-3336-50DD-946258BD092A}"/>
          </ac:spMkLst>
        </pc:spChg>
        <pc:spChg chg="add del">
          <ac:chgData name="Bavishek R" userId="bf2f629a-83b8-471b-a16d-62c07a9ca346" providerId="ADAL" clId="{A9E3B8C5-5352-47CF-BB2F-4595D7F656B2}" dt="2024-01-09T07:23:37.739" v="1008" actId="26606"/>
          <ac:spMkLst>
            <pc:docMk/>
            <pc:sldMk cId="1441773061" sldId="315"/>
            <ac:spMk id="61" creationId="{5A2A732D-7388-47D3-AEEF-BD416407887E}"/>
          </ac:spMkLst>
        </pc:spChg>
        <pc:spChg chg="add del">
          <ac:chgData name="Bavishek R" userId="bf2f629a-83b8-471b-a16d-62c07a9ca346" providerId="ADAL" clId="{A9E3B8C5-5352-47CF-BB2F-4595D7F656B2}" dt="2024-01-09T07:21:58.670" v="981" actId="26606"/>
          <ac:spMkLst>
            <pc:docMk/>
            <pc:sldMk cId="1441773061" sldId="315"/>
            <ac:spMk id="66" creationId="{5BCAAFB5-C58E-6B7E-4C86-64CED34CC678}"/>
          </ac:spMkLst>
        </pc:spChg>
        <pc:spChg chg="add del mod">
          <ac:chgData name="Bavishek R" userId="bf2f629a-83b8-471b-a16d-62c07a9ca346" providerId="ADAL" clId="{A9E3B8C5-5352-47CF-BB2F-4595D7F656B2}" dt="2024-01-09T07:21:38.751" v="980" actId="26606"/>
          <ac:spMkLst>
            <pc:docMk/>
            <pc:sldMk cId="1441773061" sldId="315"/>
            <ac:spMk id="68" creationId="{C2DB65AB-56D7-3F7F-A030-CE0398146A14}"/>
          </ac:spMkLst>
        </pc:spChg>
        <pc:spChg chg="add del mod">
          <ac:chgData name="Bavishek R" userId="bf2f629a-83b8-471b-a16d-62c07a9ca346" providerId="ADAL" clId="{A9E3B8C5-5352-47CF-BB2F-4595D7F656B2}" dt="2024-01-09T07:22:02.235" v="982" actId="478"/>
          <ac:spMkLst>
            <pc:docMk/>
            <pc:sldMk cId="1441773061" sldId="315"/>
            <ac:spMk id="69" creationId="{DB007D31-6EA9-1BD2-EE57-B724AE828707}"/>
          </ac:spMkLst>
        </pc:spChg>
        <pc:spChg chg="add del mod">
          <ac:chgData name="Bavishek R" userId="bf2f629a-83b8-471b-a16d-62c07a9ca346" providerId="ADAL" clId="{A9E3B8C5-5352-47CF-BB2F-4595D7F656B2}" dt="2024-01-09T07:21:21.384" v="978" actId="26606"/>
          <ac:spMkLst>
            <pc:docMk/>
            <pc:sldMk cId="1441773061" sldId="315"/>
            <ac:spMk id="71" creationId="{D98E2F51-D707-67EE-2093-380C3503FBF9}"/>
          </ac:spMkLst>
        </pc:spChg>
        <pc:spChg chg="add del mod">
          <ac:chgData name="Bavishek R" userId="bf2f629a-83b8-471b-a16d-62c07a9ca346" providerId="ADAL" clId="{A9E3B8C5-5352-47CF-BB2F-4595D7F656B2}" dt="2024-01-09T07:21:21.384" v="978" actId="26606"/>
          <ac:spMkLst>
            <pc:docMk/>
            <pc:sldMk cId="1441773061" sldId="315"/>
            <ac:spMk id="73" creationId="{0D70C75F-F11B-05B2-6B2B-743F7BDC43E0}"/>
          </ac:spMkLst>
        </pc:spChg>
        <pc:spChg chg="add del mod">
          <ac:chgData name="Bavishek R" userId="bf2f629a-83b8-471b-a16d-62c07a9ca346" providerId="ADAL" clId="{A9E3B8C5-5352-47CF-BB2F-4595D7F656B2}" dt="2024-01-09T07:21:21.384" v="978" actId="26606"/>
          <ac:spMkLst>
            <pc:docMk/>
            <pc:sldMk cId="1441773061" sldId="315"/>
            <ac:spMk id="75" creationId="{391526A2-ABE5-BD87-173D-42AE3E309B77}"/>
          </ac:spMkLst>
        </pc:spChg>
        <pc:picChg chg="add mod">
          <ac:chgData name="Bavishek R" userId="bf2f629a-83b8-471b-a16d-62c07a9ca346" providerId="ADAL" clId="{A9E3B8C5-5352-47CF-BB2F-4595D7F656B2}" dt="2024-01-09T07:22:54.424" v="994"/>
          <ac:picMkLst>
            <pc:docMk/>
            <pc:sldMk cId="1441773061" sldId="315"/>
            <ac:picMk id="2" creationId="{087154AB-73D5-B3EA-F036-121288D0645F}"/>
          </ac:picMkLst>
        </pc:picChg>
        <pc:picChg chg="add mod ord">
          <ac:chgData name="Bavishek R" userId="bf2f629a-83b8-471b-a16d-62c07a9ca346" providerId="ADAL" clId="{A9E3B8C5-5352-47CF-BB2F-4595D7F656B2}" dt="2024-01-09T07:23:46.541" v="1011" actId="1076"/>
          <ac:picMkLst>
            <pc:docMk/>
            <pc:sldMk cId="1441773061" sldId="315"/>
            <ac:picMk id="3" creationId="{9DFF0C00-1C0A-9653-780A-A987157F159C}"/>
          </ac:picMkLst>
        </pc:picChg>
        <pc:picChg chg="del mod">
          <ac:chgData name="Bavishek R" userId="bf2f629a-83b8-471b-a16d-62c07a9ca346" providerId="ADAL" clId="{A9E3B8C5-5352-47CF-BB2F-4595D7F656B2}" dt="2024-01-09T07:22:45.434" v="992" actId="478"/>
          <ac:picMkLst>
            <pc:docMk/>
            <pc:sldMk cId="1441773061" sldId="315"/>
            <ac:picMk id="15" creationId="{35ED9CD4-E180-1B47-3B03-332E29B5CD64}"/>
          </ac:picMkLst>
        </pc:picChg>
      </pc:sldChg>
      <pc:sldChg chg="delSp modSp add del mod">
        <pc:chgData name="Bavishek R" userId="bf2f629a-83b8-471b-a16d-62c07a9ca346" providerId="ADAL" clId="{A9E3B8C5-5352-47CF-BB2F-4595D7F656B2}" dt="2024-01-09T06:24:53.933" v="502" actId="2696"/>
        <pc:sldMkLst>
          <pc:docMk/>
          <pc:sldMk cId="2925967309" sldId="315"/>
        </pc:sldMkLst>
        <pc:spChg chg="mod">
          <ac:chgData name="Bavishek R" userId="bf2f629a-83b8-471b-a16d-62c07a9ca346" providerId="ADAL" clId="{A9E3B8C5-5352-47CF-BB2F-4595D7F656B2}" dt="2024-01-09T06:12:27.579" v="397" actId="6549"/>
          <ac:spMkLst>
            <pc:docMk/>
            <pc:sldMk cId="2925967309" sldId="315"/>
            <ac:spMk id="9" creationId="{411B0E4D-A893-E5ED-FB59-965FDAF98C60}"/>
          </ac:spMkLst>
        </pc:spChg>
        <pc:spChg chg="mod">
          <ac:chgData name="Bavishek R" userId="bf2f629a-83b8-471b-a16d-62c07a9ca346" providerId="ADAL" clId="{A9E3B8C5-5352-47CF-BB2F-4595D7F656B2}" dt="2024-01-09T06:06:27.075" v="295" actId="20577"/>
          <ac:spMkLst>
            <pc:docMk/>
            <pc:sldMk cId="2925967309" sldId="315"/>
            <ac:spMk id="11" creationId="{E26D94CC-251A-D59A-4277-58E4E1716944}"/>
          </ac:spMkLst>
        </pc:spChg>
        <pc:picChg chg="del">
          <ac:chgData name="Bavishek R" userId="bf2f629a-83b8-471b-a16d-62c07a9ca346" providerId="ADAL" clId="{A9E3B8C5-5352-47CF-BB2F-4595D7F656B2}" dt="2024-01-09T06:12:30.024" v="399" actId="478"/>
          <ac:picMkLst>
            <pc:docMk/>
            <pc:sldMk cId="2925967309" sldId="315"/>
            <ac:picMk id="4" creationId="{EC16A433-8C00-4D03-5585-34CA79A9C7CC}"/>
          </ac:picMkLst>
        </pc:picChg>
        <pc:picChg chg="del">
          <ac:chgData name="Bavishek R" userId="bf2f629a-83b8-471b-a16d-62c07a9ca346" providerId="ADAL" clId="{A9E3B8C5-5352-47CF-BB2F-4595D7F656B2}" dt="2024-01-09T06:12:30.980" v="400" actId="478"/>
          <ac:picMkLst>
            <pc:docMk/>
            <pc:sldMk cId="2925967309" sldId="315"/>
            <ac:picMk id="5" creationId="{36520D17-2517-8AB7-9552-F48548AB45AB}"/>
          </ac:picMkLst>
        </pc:picChg>
        <pc:picChg chg="del">
          <ac:chgData name="Bavishek R" userId="bf2f629a-83b8-471b-a16d-62c07a9ca346" providerId="ADAL" clId="{A9E3B8C5-5352-47CF-BB2F-4595D7F656B2}" dt="2024-01-09T06:12:31.829" v="401" actId="478"/>
          <ac:picMkLst>
            <pc:docMk/>
            <pc:sldMk cId="2925967309" sldId="315"/>
            <ac:picMk id="20" creationId="{A65B662F-CF91-470A-1423-1CC4B4C5E1CA}"/>
          </ac:picMkLst>
        </pc:picChg>
        <pc:picChg chg="del">
          <ac:chgData name="Bavishek R" userId="bf2f629a-83b8-471b-a16d-62c07a9ca346" providerId="ADAL" clId="{A9E3B8C5-5352-47CF-BB2F-4595D7F656B2}" dt="2024-01-09T06:12:29.184" v="398" actId="478"/>
          <ac:picMkLst>
            <pc:docMk/>
            <pc:sldMk cId="2925967309" sldId="315"/>
            <ac:picMk id="21" creationId="{B543B6C1-0395-7FE8-8623-38E5FA73C99A}"/>
          </ac:picMkLst>
        </pc:picChg>
      </pc:sldChg>
      <pc:sldChg chg="addSp delSp modSp add del mod">
        <pc:chgData name="Bavishek R" userId="bf2f629a-83b8-471b-a16d-62c07a9ca346" providerId="ADAL" clId="{A9E3B8C5-5352-47CF-BB2F-4595D7F656B2}" dt="2024-01-09T06:24:51.266" v="501" actId="2696"/>
        <pc:sldMkLst>
          <pc:docMk/>
          <pc:sldMk cId="1474207840" sldId="316"/>
        </pc:sldMkLst>
        <pc:spChg chg="add mod">
          <ac:chgData name="Bavishek R" userId="bf2f629a-83b8-471b-a16d-62c07a9ca346" providerId="ADAL" clId="{A9E3B8C5-5352-47CF-BB2F-4595D7F656B2}" dt="2024-01-09T06:20:15.742" v="446" actId="21"/>
          <ac:spMkLst>
            <pc:docMk/>
            <pc:sldMk cId="1474207840" sldId="316"/>
            <ac:spMk id="2" creationId="{0167C336-7975-F02F-F216-B5DF279198EC}"/>
          </ac:spMkLst>
        </pc:spChg>
        <pc:spChg chg="del mod">
          <ac:chgData name="Bavishek R" userId="bf2f629a-83b8-471b-a16d-62c07a9ca346" providerId="ADAL" clId="{A9E3B8C5-5352-47CF-BB2F-4595D7F656B2}" dt="2024-01-09T06:13:55.154" v="416"/>
          <ac:spMkLst>
            <pc:docMk/>
            <pc:sldMk cId="1474207840" sldId="316"/>
            <ac:spMk id="9" creationId="{411B0E4D-A893-E5ED-FB59-965FDAF98C60}"/>
          </ac:spMkLst>
        </pc:spChg>
        <pc:spChg chg="mod">
          <ac:chgData name="Bavishek R" userId="bf2f629a-83b8-471b-a16d-62c07a9ca346" providerId="ADAL" clId="{A9E3B8C5-5352-47CF-BB2F-4595D7F656B2}" dt="2024-01-09T06:12:46.984" v="410" actId="20577"/>
          <ac:spMkLst>
            <pc:docMk/>
            <pc:sldMk cId="1474207840" sldId="316"/>
            <ac:spMk id="11" creationId="{E26D94CC-251A-D59A-4277-58E4E1716944}"/>
          </ac:spMkLst>
        </pc:spChg>
        <pc:picChg chg="add del mod">
          <ac:chgData name="Bavishek R" userId="bf2f629a-83b8-471b-a16d-62c07a9ca346" providerId="ADAL" clId="{A9E3B8C5-5352-47CF-BB2F-4595D7F656B2}" dt="2024-01-09T06:21:08.707" v="457" actId="21"/>
          <ac:picMkLst>
            <pc:docMk/>
            <pc:sldMk cId="1474207840" sldId="316"/>
            <ac:picMk id="3" creationId="{D294DC6C-1916-84DA-0691-B864F353B224}"/>
          </ac:picMkLst>
        </pc:picChg>
        <pc:picChg chg="del">
          <ac:chgData name="Bavishek R" userId="bf2f629a-83b8-471b-a16d-62c07a9ca346" providerId="ADAL" clId="{A9E3B8C5-5352-47CF-BB2F-4595D7F656B2}" dt="2024-01-09T06:12:53.205" v="412" actId="478"/>
          <ac:picMkLst>
            <pc:docMk/>
            <pc:sldMk cId="1474207840" sldId="316"/>
            <ac:picMk id="4" creationId="{EC16A433-8C00-4D03-5585-34CA79A9C7CC}"/>
          </ac:picMkLst>
        </pc:picChg>
        <pc:picChg chg="del">
          <ac:chgData name="Bavishek R" userId="bf2f629a-83b8-471b-a16d-62c07a9ca346" providerId="ADAL" clId="{A9E3B8C5-5352-47CF-BB2F-4595D7F656B2}" dt="2024-01-09T06:12:52.446" v="411" actId="478"/>
          <ac:picMkLst>
            <pc:docMk/>
            <pc:sldMk cId="1474207840" sldId="316"/>
            <ac:picMk id="5" creationId="{36520D17-2517-8AB7-9552-F48548AB45AB}"/>
          </ac:picMkLst>
        </pc:picChg>
        <pc:picChg chg="add del mod">
          <ac:chgData name="Bavishek R" userId="bf2f629a-83b8-471b-a16d-62c07a9ca346" providerId="ADAL" clId="{A9E3B8C5-5352-47CF-BB2F-4595D7F656B2}" dt="2024-01-09T06:15:46.072" v="422"/>
          <ac:picMkLst>
            <pc:docMk/>
            <pc:sldMk cId="1474207840" sldId="316"/>
            <ac:picMk id="6" creationId="{984992E8-5FBA-9604-2D7A-29076571910C}"/>
          </ac:picMkLst>
        </pc:picChg>
        <pc:picChg chg="del">
          <ac:chgData name="Bavishek R" userId="bf2f629a-83b8-471b-a16d-62c07a9ca346" providerId="ADAL" clId="{A9E3B8C5-5352-47CF-BB2F-4595D7F656B2}" dt="2024-01-09T06:12:54.284" v="413" actId="478"/>
          <ac:picMkLst>
            <pc:docMk/>
            <pc:sldMk cId="1474207840" sldId="316"/>
            <ac:picMk id="21" creationId="{B543B6C1-0395-7FE8-8623-38E5FA73C99A}"/>
          </ac:picMkLst>
        </pc:picChg>
      </pc:sldChg>
      <pc:sldChg chg="addSp delSp modSp add del mod modClrScheme chgLayout">
        <pc:chgData name="Bavishek R" userId="bf2f629a-83b8-471b-a16d-62c07a9ca346" providerId="ADAL" clId="{A9E3B8C5-5352-47CF-BB2F-4595D7F656B2}" dt="2024-01-09T08:15:40.640" v="1470" actId="2696"/>
        <pc:sldMkLst>
          <pc:docMk/>
          <pc:sldMk cId="2536535530" sldId="316"/>
        </pc:sldMkLst>
        <pc:spChg chg="mod">
          <ac:chgData name="Bavishek R" userId="bf2f629a-83b8-471b-a16d-62c07a9ca346" providerId="ADAL" clId="{A9E3B8C5-5352-47CF-BB2F-4595D7F656B2}" dt="2024-01-09T08:12:57.598" v="1432" actId="26606"/>
          <ac:spMkLst>
            <pc:docMk/>
            <pc:sldMk cId="2536535530" sldId="316"/>
            <ac:spMk id="4" creationId="{E3D042A0-6EBE-C8FD-6CC9-7896FCEE0890}"/>
          </ac:spMkLst>
        </pc:spChg>
        <pc:spChg chg="mod">
          <ac:chgData name="Bavishek R" userId="bf2f629a-83b8-471b-a16d-62c07a9ca346" providerId="ADAL" clId="{A9E3B8C5-5352-47CF-BB2F-4595D7F656B2}" dt="2024-01-09T08:12:57.598" v="1432" actId="26606"/>
          <ac:spMkLst>
            <pc:docMk/>
            <pc:sldMk cId="2536535530" sldId="316"/>
            <ac:spMk id="5" creationId="{AC9E2958-17F7-8FA8-5CC1-DA6CCCE742B8}"/>
          </ac:spMkLst>
        </pc:spChg>
        <pc:spChg chg="mod">
          <ac:chgData name="Bavishek R" userId="bf2f629a-83b8-471b-a16d-62c07a9ca346" providerId="ADAL" clId="{A9E3B8C5-5352-47CF-BB2F-4595D7F656B2}" dt="2024-01-09T08:12:57.598" v="1432" actId="26606"/>
          <ac:spMkLst>
            <pc:docMk/>
            <pc:sldMk cId="2536535530" sldId="316"/>
            <ac:spMk id="11" creationId="{4F6BA4CE-8BD2-419E-A270-15A0EFE01D9F}"/>
          </ac:spMkLst>
        </pc:spChg>
        <pc:spChg chg="mod">
          <ac:chgData name="Bavishek R" userId="bf2f629a-83b8-471b-a16d-62c07a9ca346" providerId="ADAL" clId="{A9E3B8C5-5352-47CF-BB2F-4595D7F656B2}" dt="2024-01-09T08:12:57.598" v="1432" actId="26606"/>
          <ac:spMkLst>
            <pc:docMk/>
            <pc:sldMk cId="2536535530" sldId="316"/>
            <ac:spMk id="47" creationId="{210888C3-5CA0-07BB-6DD5-2D250ECC7472}"/>
          </ac:spMkLst>
        </pc:spChg>
        <pc:spChg chg="del">
          <ac:chgData name="Bavishek R" userId="bf2f629a-83b8-471b-a16d-62c07a9ca346" providerId="ADAL" clId="{A9E3B8C5-5352-47CF-BB2F-4595D7F656B2}" dt="2024-01-09T07:25:11.493" v="1035" actId="478"/>
          <ac:spMkLst>
            <pc:docMk/>
            <pc:sldMk cId="2536535530" sldId="316"/>
            <ac:spMk id="66" creationId="{5BCAAFB5-C58E-6B7E-4C86-64CED34CC678}"/>
          </ac:spMkLst>
        </pc:spChg>
        <pc:picChg chg="add mod">
          <ac:chgData name="Bavishek R" userId="bf2f629a-83b8-471b-a16d-62c07a9ca346" providerId="ADAL" clId="{A9E3B8C5-5352-47CF-BB2F-4595D7F656B2}" dt="2024-01-09T07:25:54.853" v="1168"/>
          <ac:picMkLst>
            <pc:docMk/>
            <pc:sldMk cId="2536535530" sldId="316"/>
            <ac:picMk id="2" creationId="{76518515-99E7-3F6A-9DE1-DB539B834900}"/>
          </ac:picMkLst>
        </pc:picChg>
        <pc:picChg chg="add mod ord modCrop">
          <ac:chgData name="Bavishek R" userId="bf2f629a-83b8-471b-a16d-62c07a9ca346" providerId="ADAL" clId="{A9E3B8C5-5352-47CF-BB2F-4595D7F656B2}" dt="2024-01-09T08:12:57.598" v="1432" actId="26606"/>
          <ac:picMkLst>
            <pc:docMk/>
            <pc:sldMk cId="2536535530" sldId="316"/>
            <ac:picMk id="3" creationId="{433548CC-9F7A-68CE-3CE9-703EE53583F2}"/>
          </ac:picMkLst>
        </pc:picChg>
        <pc:picChg chg="add mod">
          <ac:chgData name="Bavishek R" userId="bf2f629a-83b8-471b-a16d-62c07a9ca346" providerId="ADAL" clId="{A9E3B8C5-5352-47CF-BB2F-4595D7F656B2}" dt="2024-01-09T07:27:01.416" v="1180"/>
          <ac:picMkLst>
            <pc:docMk/>
            <pc:sldMk cId="2536535530" sldId="316"/>
            <ac:picMk id="6" creationId="{86676915-92CA-FA51-392E-46732BAF4FA5}"/>
          </ac:picMkLst>
        </pc:picChg>
        <pc:picChg chg="add mod ord modCrop">
          <ac:chgData name="Bavishek R" userId="bf2f629a-83b8-471b-a16d-62c07a9ca346" providerId="ADAL" clId="{A9E3B8C5-5352-47CF-BB2F-4595D7F656B2}" dt="2024-01-09T08:12:57.598" v="1432" actId="26606"/>
          <ac:picMkLst>
            <pc:docMk/>
            <pc:sldMk cId="2536535530" sldId="316"/>
            <ac:picMk id="7" creationId="{7B4E19FC-9B07-2730-9FA7-4DA87924D1B9}"/>
          </ac:picMkLst>
        </pc:picChg>
        <pc:picChg chg="del">
          <ac:chgData name="Bavishek R" userId="bf2f629a-83b8-471b-a16d-62c07a9ca346" providerId="ADAL" clId="{A9E3B8C5-5352-47CF-BB2F-4595D7F656B2}" dt="2024-01-09T07:25:15.286" v="1036" actId="478"/>
          <ac:picMkLst>
            <pc:docMk/>
            <pc:sldMk cId="2536535530" sldId="316"/>
            <ac:picMk id="15" creationId="{35ED9CD4-E180-1B47-3B03-332E29B5CD64}"/>
          </ac:picMkLst>
        </pc:picChg>
      </pc:sldChg>
      <pc:sldChg chg="addSp delSp modSp add mod modClrScheme chgLayout">
        <pc:chgData name="Bavishek R" userId="bf2f629a-83b8-471b-a16d-62c07a9ca346" providerId="ADAL" clId="{A9E3B8C5-5352-47CF-BB2F-4595D7F656B2}" dt="2024-01-09T09:36:27.203" v="2170" actId="255"/>
        <pc:sldMkLst>
          <pc:docMk/>
          <pc:sldMk cId="3322446388" sldId="317"/>
        </pc:sldMkLst>
        <pc:spChg chg="mod">
          <ac:chgData name="Bavishek R" userId="bf2f629a-83b8-471b-a16d-62c07a9ca346" providerId="ADAL" clId="{A9E3B8C5-5352-47CF-BB2F-4595D7F656B2}" dt="2024-01-09T08:13:27.317" v="1441" actId="26606"/>
          <ac:spMkLst>
            <pc:docMk/>
            <pc:sldMk cId="3322446388" sldId="317"/>
            <ac:spMk id="4" creationId="{E3D042A0-6EBE-C8FD-6CC9-7896FCEE0890}"/>
          </ac:spMkLst>
        </pc:spChg>
        <pc:spChg chg="mod ord">
          <ac:chgData name="Bavishek R" userId="bf2f629a-83b8-471b-a16d-62c07a9ca346" providerId="ADAL" clId="{A9E3B8C5-5352-47CF-BB2F-4595D7F656B2}" dt="2024-01-09T08:48:41.208" v="1841" actId="20577"/>
          <ac:spMkLst>
            <pc:docMk/>
            <pc:sldMk cId="3322446388" sldId="317"/>
            <ac:spMk id="5" creationId="{AC9E2958-17F7-8FA8-5CC1-DA6CCCE742B8}"/>
          </ac:spMkLst>
        </pc:spChg>
        <pc:spChg chg="mod ord">
          <ac:chgData name="Bavishek R" userId="bf2f629a-83b8-471b-a16d-62c07a9ca346" providerId="ADAL" clId="{A9E3B8C5-5352-47CF-BB2F-4595D7F656B2}" dt="2024-01-09T08:13:27.317" v="1441" actId="26606"/>
          <ac:spMkLst>
            <pc:docMk/>
            <pc:sldMk cId="3322446388" sldId="317"/>
            <ac:spMk id="11" creationId="{4F6BA4CE-8BD2-419E-A270-15A0EFE01D9F}"/>
          </ac:spMkLst>
        </pc:spChg>
        <pc:spChg chg="ord">
          <ac:chgData name="Bavishek R" userId="bf2f629a-83b8-471b-a16d-62c07a9ca346" providerId="ADAL" clId="{A9E3B8C5-5352-47CF-BB2F-4595D7F656B2}" dt="2024-01-09T08:13:15.533" v="1436" actId="26606"/>
          <ac:spMkLst>
            <pc:docMk/>
            <pc:sldMk cId="3322446388" sldId="317"/>
            <ac:spMk id="12" creationId="{C0F25050-A2F4-4F04-ACDB-1E69650344BA}"/>
          </ac:spMkLst>
        </pc:spChg>
        <pc:spChg chg="mod">
          <ac:chgData name="Bavishek R" userId="bf2f629a-83b8-471b-a16d-62c07a9ca346" providerId="ADAL" clId="{A9E3B8C5-5352-47CF-BB2F-4595D7F656B2}" dt="2024-01-09T09:36:27.203" v="2170" actId="255"/>
          <ac:spMkLst>
            <pc:docMk/>
            <pc:sldMk cId="3322446388" sldId="317"/>
            <ac:spMk id="47" creationId="{210888C3-5CA0-07BB-6DD5-2D250ECC7472}"/>
          </ac:spMkLst>
        </pc:spChg>
        <pc:spChg chg="add del mod">
          <ac:chgData name="Bavishek R" userId="bf2f629a-83b8-471b-a16d-62c07a9ca346" providerId="ADAL" clId="{A9E3B8C5-5352-47CF-BB2F-4595D7F656B2}" dt="2024-01-09T08:13:15.533" v="1436" actId="26606"/>
          <ac:spMkLst>
            <pc:docMk/>
            <pc:sldMk cId="3322446388" sldId="317"/>
            <ac:spMk id="52" creationId="{378A2C97-A824-C27C-BAF2-EFAC32EDA70C}"/>
          </ac:spMkLst>
        </pc:spChg>
        <pc:spChg chg="add del mod">
          <ac:chgData name="Bavishek R" userId="bf2f629a-83b8-471b-a16d-62c07a9ca346" providerId="ADAL" clId="{A9E3B8C5-5352-47CF-BB2F-4595D7F656B2}" dt="2024-01-09T08:13:15.533" v="1436" actId="26606"/>
          <ac:spMkLst>
            <pc:docMk/>
            <pc:sldMk cId="3322446388" sldId="317"/>
            <ac:spMk id="54" creationId="{9B5EE85A-0340-EBAD-D2F0-F1DD110155BD}"/>
          </ac:spMkLst>
        </pc:spChg>
        <pc:spChg chg="add del mod">
          <ac:chgData name="Bavishek R" userId="bf2f629a-83b8-471b-a16d-62c07a9ca346" providerId="ADAL" clId="{A9E3B8C5-5352-47CF-BB2F-4595D7F656B2}" dt="2024-01-09T08:13:15.533" v="1436" actId="26606"/>
          <ac:spMkLst>
            <pc:docMk/>
            <pc:sldMk cId="3322446388" sldId="317"/>
            <ac:spMk id="56" creationId="{83604176-725A-A582-1DB0-64A0C8CD91CA}"/>
          </ac:spMkLst>
        </pc:spChg>
        <pc:spChg chg="add del mod">
          <ac:chgData name="Bavishek R" userId="bf2f629a-83b8-471b-a16d-62c07a9ca346" providerId="ADAL" clId="{A9E3B8C5-5352-47CF-BB2F-4595D7F656B2}" dt="2024-01-09T08:13:15.533" v="1436" actId="26606"/>
          <ac:spMkLst>
            <pc:docMk/>
            <pc:sldMk cId="3322446388" sldId="317"/>
            <ac:spMk id="58" creationId="{84ADE7A7-E581-42B5-2E33-69C65A0F3D75}"/>
          </ac:spMkLst>
        </pc:spChg>
        <pc:spChg chg="add del mod">
          <ac:chgData name="Bavishek R" userId="bf2f629a-83b8-471b-a16d-62c07a9ca346" providerId="ADAL" clId="{A9E3B8C5-5352-47CF-BB2F-4595D7F656B2}" dt="2024-01-09T08:13:15.533" v="1436" actId="26606"/>
          <ac:spMkLst>
            <pc:docMk/>
            <pc:sldMk cId="3322446388" sldId="317"/>
            <ac:spMk id="60" creationId="{6934F5FE-1ECA-6D4F-3C3B-19CC27447C9B}"/>
          </ac:spMkLst>
        </pc:spChg>
        <pc:spChg chg="add del mod">
          <ac:chgData name="Bavishek R" userId="bf2f629a-83b8-471b-a16d-62c07a9ca346" providerId="ADAL" clId="{A9E3B8C5-5352-47CF-BB2F-4595D7F656B2}" dt="2024-01-09T08:13:15.533" v="1436" actId="26606"/>
          <ac:spMkLst>
            <pc:docMk/>
            <pc:sldMk cId="3322446388" sldId="317"/>
            <ac:spMk id="62" creationId="{2D29A451-55C5-F095-E4A4-CCCD8A9BC8F5}"/>
          </ac:spMkLst>
        </pc:spChg>
        <pc:spChg chg="add del mod">
          <ac:chgData name="Bavishek R" userId="bf2f629a-83b8-471b-a16d-62c07a9ca346" providerId="ADAL" clId="{A9E3B8C5-5352-47CF-BB2F-4595D7F656B2}" dt="2024-01-09T08:13:15.533" v="1436" actId="26606"/>
          <ac:spMkLst>
            <pc:docMk/>
            <pc:sldMk cId="3322446388" sldId="317"/>
            <ac:spMk id="64" creationId="{E44F1CFF-BD16-A647-C825-E57DE9BAC236}"/>
          </ac:spMkLst>
        </pc:spChg>
        <pc:spChg chg="add del mod">
          <ac:chgData name="Bavishek R" userId="bf2f629a-83b8-471b-a16d-62c07a9ca346" providerId="ADAL" clId="{A9E3B8C5-5352-47CF-BB2F-4595D7F656B2}" dt="2024-01-09T08:13:15.533" v="1436" actId="26606"/>
          <ac:spMkLst>
            <pc:docMk/>
            <pc:sldMk cId="3322446388" sldId="317"/>
            <ac:spMk id="66" creationId="{D1F79B0C-B9BF-F234-FE41-C4305B6033E9}"/>
          </ac:spMkLst>
        </pc:spChg>
        <pc:spChg chg="add del mod">
          <ac:chgData name="Bavishek R" userId="bf2f629a-83b8-471b-a16d-62c07a9ca346" providerId="ADAL" clId="{A9E3B8C5-5352-47CF-BB2F-4595D7F656B2}" dt="2024-01-09T08:13:15.533" v="1436" actId="26606"/>
          <ac:spMkLst>
            <pc:docMk/>
            <pc:sldMk cId="3322446388" sldId="317"/>
            <ac:spMk id="68" creationId="{14B48EFF-F0CB-469B-C325-08B3157BA723}"/>
          </ac:spMkLst>
        </pc:spChg>
        <pc:spChg chg="add del mod">
          <ac:chgData name="Bavishek R" userId="bf2f629a-83b8-471b-a16d-62c07a9ca346" providerId="ADAL" clId="{A9E3B8C5-5352-47CF-BB2F-4595D7F656B2}" dt="2024-01-09T08:13:15.533" v="1436" actId="26606"/>
          <ac:spMkLst>
            <pc:docMk/>
            <pc:sldMk cId="3322446388" sldId="317"/>
            <ac:spMk id="70" creationId="{B2F7892C-F7FE-6442-0784-62E8808A90E2}"/>
          </ac:spMkLst>
        </pc:spChg>
        <pc:spChg chg="add del mod">
          <ac:chgData name="Bavishek R" userId="bf2f629a-83b8-471b-a16d-62c07a9ca346" providerId="ADAL" clId="{A9E3B8C5-5352-47CF-BB2F-4595D7F656B2}" dt="2024-01-09T08:13:15.533" v="1436" actId="26606"/>
          <ac:spMkLst>
            <pc:docMk/>
            <pc:sldMk cId="3322446388" sldId="317"/>
            <ac:spMk id="72" creationId="{94795A5C-7E57-F754-B264-BF9DDEA88CCD}"/>
          </ac:spMkLst>
        </pc:spChg>
        <pc:spChg chg="add del mod">
          <ac:chgData name="Bavishek R" userId="bf2f629a-83b8-471b-a16d-62c07a9ca346" providerId="ADAL" clId="{A9E3B8C5-5352-47CF-BB2F-4595D7F656B2}" dt="2024-01-09T08:13:15.533" v="1436" actId="26606"/>
          <ac:spMkLst>
            <pc:docMk/>
            <pc:sldMk cId="3322446388" sldId="317"/>
            <ac:spMk id="74" creationId="{EB528AF9-776F-47D1-A49D-2C38AB04EFD3}"/>
          </ac:spMkLst>
        </pc:spChg>
        <pc:picChg chg="mod ord">
          <ac:chgData name="Bavishek R" userId="bf2f629a-83b8-471b-a16d-62c07a9ca346" providerId="ADAL" clId="{A9E3B8C5-5352-47CF-BB2F-4595D7F656B2}" dt="2024-01-09T08:13:27.317" v="1441" actId="26606"/>
          <ac:picMkLst>
            <pc:docMk/>
            <pc:sldMk cId="3322446388" sldId="317"/>
            <ac:picMk id="3" creationId="{433548CC-9F7A-68CE-3CE9-703EE53583F2}"/>
          </ac:picMkLst>
        </pc:picChg>
        <pc:picChg chg="mod ord">
          <ac:chgData name="Bavishek R" userId="bf2f629a-83b8-471b-a16d-62c07a9ca346" providerId="ADAL" clId="{A9E3B8C5-5352-47CF-BB2F-4595D7F656B2}" dt="2024-01-09T08:15:37.462" v="1469" actId="1076"/>
          <ac:picMkLst>
            <pc:docMk/>
            <pc:sldMk cId="3322446388" sldId="317"/>
            <ac:picMk id="7" creationId="{7B4E19FC-9B07-2730-9FA7-4DA87924D1B9}"/>
          </ac:picMkLst>
        </pc:picChg>
      </pc:sldChg>
      <pc:sldChg chg="delSp add del mod">
        <pc:chgData name="Bavishek R" userId="bf2f629a-83b8-471b-a16d-62c07a9ca346" providerId="ADAL" clId="{A9E3B8C5-5352-47CF-BB2F-4595D7F656B2}" dt="2024-01-09T08:11:35.804" v="1429" actId="2696"/>
        <pc:sldMkLst>
          <pc:docMk/>
          <pc:sldMk cId="3630990408" sldId="317"/>
        </pc:sldMkLst>
        <pc:graphicFrameChg chg="del">
          <ac:chgData name="Bavishek R" userId="bf2f629a-83b8-471b-a16d-62c07a9ca346" providerId="ADAL" clId="{A9E3B8C5-5352-47CF-BB2F-4595D7F656B2}" dt="2024-01-09T08:08:57.540" v="1398" actId="21"/>
          <ac:graphicFrameMkLst>
            <pc:docMk/>
            <pc:sldMk cId="3630990408" sldId="317"/>
            <ac:graphicFrameMk id="10" creationId="{12856D8F-E195-5D05-6EE8-9D9134390D18}"/>
          </ac:graphicFrameMkLst>
        </pc:graphicFrameChg>
      </pc:sldChg>
      <pc:sldChg chg="addSp delSp modSp add del mod ord modClrScheme chgLayout">
        <pc:chgData name="Bavishek R" userId="bf2f629a-83b8-471b-a16d-62c07a9ca346" providerId="ADAL" clId="{A9E3B8C5-5352-47CF-BB2F-4595D7F656B2}" dt="2024-01-09T09:37:09.650" v="2175" actId="2711"/>
        <pc:sldMkLst>
          <pc:docMk/>
          <pc:sldMk cId="2492629093" sldId="318"/>
        </pc:sldMkLst>
        <pc:spChg chg="mod ord">
          <ac:chgData name="Bavishek R" userId="bf2f629a-83b8-471b-a16d-62c07a9ca346" providerId="ADAL" clId="{A9E3B8C5-5352-47CF-BB2F-4595D7F656B2}" dt="2024-01-09T09:37:09.650" v="2175" actId="2711"/>
          <ac:spMkLst>
            <pc:docMk/>
            <pc:sldMk cId="2492629093" sldId="318"/>
            <ac:spMk id="3" creationId="{1B0F4F9B-7D29-4BED-87FB-3F3D1724712B}"/>
          </ac:spMkLst>
        </pc:spChg>
        <pc:spChg chg="add del mod">
          <ac:chgData name="Bavishek R" userId="bf2f629a-83b8-471b-a16d-62c07a9ca346" providerId="ADAL" clId="{A9E3B8C5-5352-47CF-BB2F-4595D7F656B2}" dt="2024-01-09T08:23:01.584" v="1546" actId="21"/>
          <ac:spMkLst>
            <pc:docMk/>
            <pc:sldMk cId="2492629093" sldId="318"/>
            <ac:spMk id="4" creationId="{716DC077-1226-3B0E-062E-6A3910688C9F}"/>
          </ac:spMkLst>
        </pc:spChg>
        <pc:spChg chg="add del mod">
          <ac:chgData name="Bavishek R" userId="bf2f629a-83b8-471b-a16d-62c07a9ca346" providerId="ADAL" clId="{A9E3B8C5-5352-47CF-BB2F-4595D7F656B2}" dt="2024-01-09T08:23:10.478" v="1552" actId="21"/>
          <ac:spMkLst>
            <pc:docMk/>
            <pc:sldMk cId="2492629093" sldId="318"/>
            <ac:spMk id="6" creationId="{AA635399-759C-60A4-E5DB-82C773B93AAC}"/>
          </ac:spMkLst>
        </pc:spChg>
        <pc:spChg chg="add del">
          <ac:chgData name="Bavishek R" userId="bf2f629a-83b8-471b-a16d-62c07a9ca346" providerId="ADAL" clId="{A9E3B8C5-5352-47CF-BB2F-4595D7F656B2}" dt="2024-01-09T08:31:03.609" v="1633" actId="22"/>
          <ac:spMkLst>
            <pc:docMk/>
            <pc:sldMk cId="2492629093" sldId="318"/>
            <ac:spMk id="8" creationId="{857CDD26-DD6F-A559-FECB-3BDDFF9B47F7}"/>
          </ac:spMkLst>
        </pc:spChg>
        <pc:spChg chg="add mod ord">
          <ac:chgData name="Bavishek R" userId="bf2f629a-83b8-471b-a16d-62c07a9ca346" providerId="ADAL" clId="{A9E3B8C5-5352-47CF-BB2F-4595D7F656B2}" dt="2024-01-09T08:36:25.529" v="1692" actId="113"/>
          <ac:spMkLst>
            <pc:docMk/>
            <pc:sldMk cId="2492629093" sldId="318"/>
            <ac:spMk id="10" creationId="{C23F973D-5739-C88E-2AC7-88032CC197D4}"/>
          </ac:spMkLst>
        </pc:spChg>
        <pc:spChg chg="del mod">
          <ac:chgData name="Bavishek R" userId="bf2f629a-83b8-471b-a16d-62c07a9ca346" providerId="ADAL" clId="{A9E3B8C5-5352-47CF-BB2F-4595D7F656B2}" dt="2024-01-09T08:30:53.996" v="1630" actId="478"/>
          <ac:spMkLst>
            <pc:docMk/>
            <pc:sldMk cId="2492629093" sldId="318"/>
            <ac:spMk id="12" creationId="{94C582A2-A406-4C9B-A3DA-BA4EECAB37AC}"/>
          </ac:spMkLst>
        </pc:spChg>
        <pc:spChg chg="add del mod">
          <ac:chgData name="Bavishek R" userId="bf2f629a-83b8-471b-a16d-62c07a9ca346" providerId="ADAL" clId="{A9E3B8C5-5352-47CF-BB2F-4595D7F656B2}" dt="2024-01-09T08:30:56.735" v="1631" actId="478"/>
          <ac:spMkLst>
            <pc:docMk/>
            <pc:sldMk cId="2492629093" sldId="318"/>
            <ac:spMk id="13" creationId="{556610ED-3E2D-4E6A-ABD0-150F203E6B46}"/>
          </ac:spMkLst>
        </pc:spChg>
        <pc:spChg chg="add mod ord">
          <ac:chgData name="Bavishek R" userId="bf2f629a-83b8-471b-a16d-62c07a9ca346" providerId="ADAL" clId="{A9E3B8C5-5352-47CF-BB2F-4595D7F656B2}" dt="2024-01-09T08:36:34.698" v="1694" actId="113"/>
          <ac:spMkLst>
            <pc:docMk/>
            <pc:sldMk cId="2492629093" sldId="318"/>
            <ac:spMk id="15" creationId="{CE5F240C-A255-EACD-433B-D258F670C84E}"/>
          </ac:spMkLst>
        </pc:spChg>
        <pc:spChg chg="add mod">
          <ac:chgData name="Bavishek R" userId="bf2f629a-83b8-471b-a16d-62c07a9ca346" providerId="ADAL" clId="{A9E3B8C5-5352-47CF-BB2F-4595D7F656B2}" dt="2024-01-09T08:36:12.508" v="1691" actId="1076"/>
          <ac:spMkLst>
            <pc:docMk/>
            <pc:sldMk cId="2492629093" sldId="318"/>
            <ac:spMk id="19" creationId="{A02FA297-DC0E-7B47-BFF7-DEC6F226708D}"/>
          </ac:spMkLst>
        </pc:spChg>
        <pc:spChg chg="add del">
          <ac:chgData name="Bavishek R" userId="bf2f629a-83b8-471b-a16d-62c07a9ca346" providerId="ADAL" clId="{A9E3B8C5-5352-47CF-BB2F-4595D7F656B2}" dt="2024-01-09T08:35:11.409" v="1680" actId="22"/>
          <ac:spMkLst>
            <pc:docMk/>
            <pc:sldMk cId="2492629093" sldId="318"/>
            <ac:spMk id="21" creationId="{C56C80E3-AA05-06B2-DC9D-E4884C2A553C}"/>
          </ac:spMkLst>
        </pc:spChg>
        <pc:spChg chg="add del">
          <ac:chgData name="Bavishek R" userId="bf2f629a-83b8-471b-a16d-62c07a9ca346" providerId="ADAL" clId="{A9E3B8C5-5352-47CF-BB2F-4595D7F656B2}" dt="2024-01-09T08:35:12.693" v="1682" actId="22"/>
          <ac:spMkLst>
            <pc:docMk/>
            <pc:sldMk cId="2492629093" sldId="318"/>
            <ac:spMk id="23" creationId="{85C04E02-8C29-668F-D0EB-FFEFF07938DB}"/>
          </ac:spMkLst>
        </pc:spChg>
        <pc:spChg chg="add mod">
          <ac:chgData name="Bavishek R" userId="bf2f629a-83b8-471b-a16d-62c07a9ca346" providerId="ADAL" clId="{A9E3B8C5-5352-47CF-BB2F-4595D7F656B2}" dt="2024-01-09T08:37:25.410" v="1700" actId="14100"/>
          <ac:spMkLst>
            <pc:docMk/>
            <pc:sldMk cId="2492629093" sldId="318"/>
            <ac:spMk id="25" creationId="{8CD5533F-7971-D748-A20D-ADA3D2BEC3D6}"/>
          </ac:spMkLst>
        </pc:spChg>
        <pc:spChg chg="ord">
          <ac:chgData name="Bavishek R" userId="bf2f629a-83b8-471b-a16d-62c07a9ca346" providerId="ADAL" clId="{A9E3B8C5-5352-47CF-BB2F-4595D7F656B2}" dt="2024-01-09T08:33:01.775" v="1655" actId="26606"/>
          <ac:spMkLst>
            <pc:docMk/>
            <pc:sldMk cId="2492629093" sldId="318"/>
            <ac:spMk id="29" creationId="{4DE3975B-F441-486B-9317-C176CC96BC6F}"/>
          </ac:spMkLst>
        </pc:spChg>
        <pc:graphicFrameChg chg="del">
          <ac:chgData name="Bavishek R" userId="bf2f629a-83b8-471b-a16d-62c07a9ca346" providerId="ADAL" clId="{A9E3B8C5-5352-47CF-BB2F-4595D7F656B2}" dt="2024-01-09T08:21:05.410" v="1507" actId="478"/>
          <ac:graphicFrameMkLst>
            <pc:docMk/>
            <pc:sldMk cId="2492629093" sldId="318"/>
            <ac:graphicFrameMk id="33" creationId="{618CFED3-4BFC-4C93-10A2-6C02047E000D}"/>
          </ac:graphicFrameMkLst>
        </pc:graphicFrameChg>
        <pc:picChg chg="add mod">
          <ac:chgData name="Bavishek R" userId="bf2f629a-83b8-471b-a16d-62c07a9ca346" providerId="ADAL" clId="{A9E3B8C5-5352-47CF-BB2F-4595D7F656B2}" dt="2024-01-09T08:31:43.106" v="1640"/>
          <ac:picMkLst>
            <pc:docMk/>
            <pc:sldMk cId="2492629093" sldId="318"/>
            <ac:picMk id="11" creationId="{14218935-AB7F-FDD3-A6E6-C3F50146E04E}"/>
          </ac:picMkLst>
        </pc:picChg>
        <pc:picChg chg="add mod ord">
          <ac:chgData name="Bavishek R" userId="bf2f629a-83b8-471b-a16d-62c07a9ca346" providerId="ADAL" clId="{A9E3B8C5-5352-47CF-BB2F-4595D7F656B2}" dt="2024-01-09T08:38:28.676" v="1761" actId="207"/>
          <ac:picMkLst>
            <pc:docMk/>
            <pc:sldMk cId="2492629093" sldId="318"/>
            <ac:picMk id="14" creationId="{B62A4236-2138-64C3-E12C-927C18C72854}"/>
          </ac:picMkLst>
        </pc:picChg>
        <pc:picChg chg="add del mod">
          <ac:chgData name="Bavishek R" userId="bf2f629a-83b8-471b-a16d-62c07a9ca346" providerId="ADAL" clId="{A9E3B8C5-5352-47CF-BB2F-4595D7F656B2}" dt="2024-01-09T08:32:43.362" v="1648" actId="478"/>
          <ac:picMkLst>
            <pc:docMk/>
            <pc:sldMk cId="2492629093" sldId="318"/>
            <ac:picMk id="16" creationId="{24CF764C-CD62-00A9-9761-B7C3CED3AC98}"/>
          </ac:picMkLst>
        </pc:picChg>
        <pc:picChg chg="add mod ord">
          <ac:chgData name="Bavishek R" userId="bf2f629a-83b8-471b-a16d-62c07a9ca346" providerId="ADAL" clId="{A9E3B8C5-5352-47CF-BB2F-4595D7F656B2}" dt="2024-01-09T08:37:14.254" v="1698" actId="1076"/>
          <ac:picMkLst>
            <pc:docMk/>
            <pc:sldMk cId="2492629093" sldId="318"/>
            <ac:picMk id="17" creationId="{0AE98F47-0C37-2B97-AAD9-70D69D15761C}"/>
          </ac:picMkLst>
        </pc:picChg>
      </pc:sldChg>
      <pc:sldChg chg="addSp delSp modSp add mod ord modClrScheme chgLayout">
        <pc:chgData name="Bavishek R" userId="bf2f629a-83b8-471b-a16d-62c07a9ca346" providerId="ADAL" clId="{A9E3B8C5-5352-47CF-BB2F-4595D7F656B2}" dt="2024-01-09T09:36:57.366" v="2173" actId="2711"/>
        <pc:sldMkLst>
          <pc:docMk/>
          <pc:sldMk cId="1691483144" sldId="319"/>
        </pc:sldMkLst>
        <pc:spChg chg="add mod">
          <ac:chgData name="Bavishek R" userId="bf2f629a-83b8-471b-a16d-62c07a9ca346" providerId="ADAL" clId="{A9E3B8C5-5352-47CF-BB2F-4595D7F656B2}" dt="2024-01-09T08:22:25.664" v="1532"/>
          <ac:spMkLst>
            <pc:docMk/>
            <pc:sldMk cId="1691483144" sldId="319"/>
            <ac:spMk id="2" creationId="{BB32577B-5AD3-D291-3E0B-D4DCB415ED6F}"/>
          </ac:spMkLst>
        </pc:spChg>
        <pc:spChg chg="add mod">
          <ac:chgData name="Bavishek R" userId="bf2f629a-83b8-471b-a16d-62c07a9ca346" providerId="ADAL" clId="{A9E3B8C5-5352-47CF-BB2F-4595D7F656B2}" dt="2024-01-09T08:22:33.675" v="1536"/>
          <ac:spMkLst>
            <pc:docMk/>
            <pc:sldMk cId="1691483144" sldId="319"/>
            <ac:spMk id="3" creationId="{B472739E-19D9-D26E-7556-0C786965B42C}"/>
          </ac:spMkLst>
        </pc:spChg>
        <pc:spChg chg="add mod">
          <ac:chgData name="Bavishek R" userId="bf2f629a-83b8-471b-a16d-62c07a9ca346" providerId="ADAL" clId="{A9E3B8C5-5352-47CF-BB2F-4595D7F656B2}" dt="2024-01-09T08:23:08.843" v="1551"/>
          <ac:spMkLst>
            <pc:docMk/>
            <pc:sldMk cId="1691483144" sldId="319"/>
            <ac:spMk id="6" creationId="{556610ED-3E2D-4E6A-ABD0-150F203E6B46}"/>
          </ac:spMkLst>
        </pc:spChg>
        <pc:spChg chg="add mod">
          <ac:chgData name="Bavishek R" userId="bf2f629a-83b8-471b-a16d-62c07a9ca346" providerId="ADAL" clId="{A9E3B8C5-5352-47CF-BB2F-4595D7F656B2}" dt="2024-01-09T08:47:34.667" v="1840" actId="5793"/>
          <ac:spMkLst>
            <pc:docMk/>
            <pc:sldMk cId="1691483144" sldId="319"/>
            <ac:spMk id="7" creationId="{43173EAB-8CF0-34F9-B18D-E544DB66BCEB}"/>
          </ac:spMkLst>
        </pc:spChg>
        <pc:spChg chg="add mod">
          <ac:chgData name="Bavishek R" userId="bf2f629a-83b8-471b-a16d-62c07a9ca346" providerId="ADAL" clId="{A9E3B8C5-5352-47CF-BB2F-4595D7F656B2}" dt="2024-01-09T08:28:08.519" v="1599"/>
          <ac:spMkLst>
            <pc:docMk/>
            <pc:sldMk cId="1691483144" sldId="319"/>
            <ac:spMk id="8" creationId="{2CBC6143-E661-90A2-7B41-96F5F3563EBB}"/>
          </ac:spMkLst>
        </pc:spChg>
        <pc:spChg chg="del">
          <ac:chgData name="Bavishek R" userId="bf2f629a-83b8-471b-a16d-62c07a9ca346" providerId="ADAL" clId="{A9E3B8C5-5352-47CF-BB2F-4595D7F656B2}" dt="2024-01-09T08:22:00.486" v="1520" actId="478"/>
          <ac:spMkLst>
            <pc:docMk/>
            <pc:sldMk cId="1691483144" sldId="319"/>
            <ac:spMk id="9" creationId="{411B0E4D-A893-E5ED-FB59-965FDAF98C60}"/>
          </ac:spMkLst>
        </pc:spChg>
        <pc:spChg chg="mod ord">
          <ac:chgData name="Bavishek R" userId="bf2f629a-83b8-471b-a16d-62c07a9ca346" providerId="ADAL" clId="{A9E3B8C5-5352-47CF-BB2F-4595D7F656B2}" dt="2024-01-09T08:24:28.507" v="1562" actId="1076"/>
          <ac:spMkLst>
            <pc:docMk/>
            <pc:sldMk cId="1691483144" sldId="319"/>
            <ac:spMk id="11" creationId="{E26D94CC-251A-D59A-4277-58E4E1716944}"/>
          </ac:spMkLst>
        </pc:spChg>
        <pc:spChg chg="add del mod">
          <ac:chgData name="Bavishek R" userId="bf2f629a-83b8-471b-a16d-62c07a9ca346" providerId="ADAL" clId="{A9E3B8C5-5352-47CF-BB2F-4595D7F656B2}" dt="2024-01-09T08:23:00.996" v="1545"/>
          <ac:spMkLst>
            <pc:docMk/>
            <pc:sldMk cId="1691483144" sldId="319"/>
            <ac:spMk id="13" creationId="{556610ED-3E2D-4E6A-ABD0-150F203E6B46}"/>
          </ac:spMkLst>
        </pc:spChg>
        <pc:spChg chg="del">
          <ac:chgData name="Bavishek R" userId="bf2f629a-83b8-471b-a16d-62c07a9ca346" providerId="ADAL" clId="{A9E3B8C5-5352-47CF-BB2F-4595D7F656B2}" dt="2024-01-09T08:23:59.075" v="1558" actId="26606"/>
          <ac:spMkLst>
            <pc:docMk/>
            <pc:sldMk cId="1691483144" sldId="319"/>
            <ac:spMk id="14" creationId="{E02B9606-F9BC-40CD-9467-6348ACE4102C}"/>
          </ac:spMkLst>
        </pc:spChg>
        <pc:spChg chg="add mod">
          <ac:chgData name="Bavishek R" userId="bf2f629a-83b8-471b-a16d-62c07a9ca346" providerId="ADAL" clId="{A9E3B8C5-5352-47CF-BB2F-4595D7F656B2}" dt="2024-01-09T09:36:38.812" v="2171"/>
          <ac:spMkLst>
            <pc:docMk/>
            <pc:sldMk cId="1691483144" sldId="319"/>
            <ac:spMk id="15" creationId="{A19BE79E-656D-1FAA-FE40-D59D67F1ED81}"/>
          </ac:spMkLst>
        </pc:spChg>
        <pc:spChg chg="del">
          <ac:chgData name="Bavishek R" userId="bf2f629a-83b8-471b-a16d-62c07a9ca346" providerId="ADAL" clId="{A9E3B8C5-5352-47CF-BB2F-4595D7F656B2}" dt="2024-01-09T08:23:59.075" v="1558" actId="26606"/>
          <ac:spMkLst>
            <pc:docMk/>
            <pc:sldMk cId="1691483144" sldId="319"/>
            <ac:spMk id="16" creationId="{CF8FCB52-DD55-48F6-9F4A-D2A0F6586E95}"/>
          </ac:spMkLst>
        </pc:spChg>
        <pc:spChg chg="add del mod">
          <ac:chgData name="Bavishek R" userId="bf2f629a-83b8-471b-a16d-62c07a9ca346" providerId="ADAL" clId="{A9E3B8C5-5352-47CF-BB2F-4595D7F656B2}" dt="2024-01-09T08:24:10.690" v="1559" actId="478"/>
          <ac:spMkLst>
            <pc:docMk/>
            <pc:sldMk cId="1691483144" sldId="319"/>
            <ac:spMk id="18" creationId="{BCCFB3D9-A6D4-DCDE-77D1-AEC44F8F49D2}"/>
          </ac:spMkLst>
        </pc:spChg>
        <pc:spChg chg="add del mod">
          <ac:chgData name="Bavishek R" userId="bf2f629a-83b8-471b-a16d-62c07a9ca346" providerId="ADAL" clId="{A9E3B8C5-5352-47CF-BB2F-4595D7F656B2}" dt="2024-01-09T08:29:53.249" v="1620" actId="478"/>
          <ac:spMkLst>
            <pc:docMk/>
            <pc:sldMk cId="1691483144" sldId="319"/>
            <ac:spMk id="23" creationId="{9FE876F5-6BD0-B8E1-40C5-49EEF1B2D175}"/>
          </ac:spMkLst>
        </pc:spChg>
        <pc:spChg chg="add mod">
          <ac:chgData name="Bavishek R" userId="bf2f629a-83b8-471b-a16d-62c07a9ca346" providerId="ADAL" clId="{A9E3B8C5-5352-47CF-BB2F-4595D7F656B2}" dt="2024-01-09T09:36:57.366" v="2173" actId="2711"/>
          <ac:spMkLst>
            <pc:docMk/>
            <pc:sldMk cId="1691483144" sldId="319"/>
            <ac:spMk id="25" creationId="{9A70667E-65ED-27BA-BE7F-8FE7AD918E3D}"/>
          </ac:spMkLst>
        </pc:spChg>
        <pc:picChg chg="del">
          <ac:chgData name="Bavishek R" userId="bf2f629a-83b8-471b-a16d-62c07a9ca346" providerId="ADAL" clId="{A9E3B8C5-5352-47CF-BB2F-4595D7F656B2}" dt="2024-01-09T08:22:04.143" v="1522" actId="478"/>
          <ac:picMkLst>
            <pc:docMk/>
            <pc:sldMk cId="1691483144" sldId="319"/>
            <ac:picMk id="4" creationId="{EC16A433-8C00-4D03-5585-34CA79A9C7CC}"/>
          </ac:picMkLst>
        </pc:picChg>
        <pc:picChg chg="del">
          <ac:chgData name="Bavishek R" userId="bf2f629a-83b8-471b-a16d-62c07a9ca346" providerId="ADAL" clId="{A9E3B8C5-5352-47CF-BB2F-4595D7F656B2}" dt="2024-01-09T08:22:06.223" v="1523" actId="478"/>
          <ac:picMkLst>
            <pc:docMk/>
            <pc:sldMk cId="1691483144" sldId="319"/>
            <ac:picMk id="5" creationId="{36520D17-2517-8AB7-9552-F48548AB45AB}"/>
          </ac:picMkLst>
        </pc:picChg>
        <pc:picChg chg="add mod modCrop">
          <ac:chgData name="Bavishek R" userId="bf2f629a-83b8-471b-a16d-62c07a9ca346" providerId="ADAL" clId="{A9E3B8C5-5352-47CF-BB2F-4595D7F656B2}" dt="2024-01-09T08:30:27.019" v="1627" actId="14100"/>
          <ac:picMkLst>
            <pc:docMk/>
            <pc:sldMk cId="1691483144" sldId="319"/>
            <ac:picMk id="10" creationId="{B4CE88BD-5899-5804-C7AE-99B062AC0BCF}"/>
          </ac:picMkLst>
        </pc:picChg>
        <pc:picChg chg="del">
          <ac:chgData name="Bavishek R" userId="bf2f629a-83b8-471b-a16d-62c07a9ca346" providerId="ADAL" clId="{A9E3B8C5-5352-47CF-BB2F-4595D7F656B2}" dt="2024-01-09T08:22:08.129" v="1524" actId="478"/>
          <ac:picMkLst>
            <pc:docMk/>
            <pc:sldMk cId="1691483144" sldId="319"/>
            <ac:picMk id="12" creationId="{F99AF286-C31A-6D22-A593-E8730ACA449B}"/>
          </ac:picMkLst>
        </pc:picChg>
        <pc:picChg chg="del">
          <ac:chgData name="Bavishek R" userId="bf2f629a-83b8-471b-a16d-62c07a9ca346" providerId="ADAL" clId="{A9E3B8C5-5352-47CF-BB2F-4595D7F656B2}" dt="2024-01-09T08:22:02.360" v="1521" actId="478"/>
          <ac:picMkLst>
            <pc:docMk/>
            <pc:sldMk cId="1691483144" sldId="319"/>
            <ac:picMk id="21" creationId="{B543B6C1-0395-7FE8-8623-38E5FA73C99A}"/>
          </ac:picMkLst>
        </pc:picChg>
      </pc:sldChg>
      <pc:sldChg chg="addSp modSp add mod ord">
        <pc:chgData name="Bavishek R" userId="bf2f629a-83b8-471b-a16d-62c07a9ca346" providerId="ADAL" clId="{A9E3B8C5-5352-47CF-BB2F-4595D7F656B2}" dt="2024-01-09T09:37:24.882" v="2178"/>
        <pc:sldMkLst>
          <pc:docMk/>
          <pc:sldMk cId="143394061" sldId="320"/>
        </pc:sldMkLst>
        <pc:spChg chg="add mod">
          <ac:chgData name="Bavishek R" userId="bf2f629a-83b8-471b-a16d-62c07a9ca346" providerId="ADAL" clId="{A9E3B8C5-5352-47CF-BB2F-4595D7F656B2}" dt="2024-01-09T09:37:24.882" v="2178"/>
          <ac:spMkLst>
            <pc:docMk/>
            <pc:sldMk cId="143394061" sldId="320"/>
            <ac:spMk id="2" creationId="{C10D7537-4205-46C4-79A1-EE5631699506}"/>
          </ac:spMkLst>
        </pc:spChg>
        <pc:spChg chg="mod">
          <ac:chgData name="Bavishek R" userId="bf2f629a-83b8-471b-a16d-62c07a9ca346" providerId="ADAL" clId="{A9E3B8C5-5352-47CF-BB2F-4595D7F656B2}" dt="2024-01-09T08:43:46.514" v="1795" actId="5793"/>
          <ac:spMkLst>
            <pc:docMk/>
            <pc:sldMk cId="143394061" sldId="320"/>
            <ac:spMk id="7" creationId="{43173EAB-8CF0-34F9-B18D-E544DB66BCEB}"/>
          </ac:spMkLst>
        </pc:spChg>
        <pc:spChg chg="mod">
          <ac:chgData name="Bavishek R" userId="bf2f629a-83b8-471b-a16d-62c07a9ca346" providerId="ADAL" clId="{A9E3B8C5-5352-47CF-BB2F-4595D7F656B2}" dt="2024-01-09T08:42:28.864" v="1780" actId="14100"/>
          <ac:spMkLst>
            <pc:docMk/>
            <pc:sldMk cId="143394061" sldId="320"/>
            <ac:spMk id="11" creationId="{E26D94CC-251A-D59A-4277-58E4E1716944}"/>
          </ac:spMkLst>
        </pc:spChg>
        <pc:spChg chg="mod">
          <ac:chgData name="Bavishek R" userId="bf2f629a-83b8-471b-a16d-62c07a9ca346" providerId="ADAL" clId="{A9E3B8C5-5352-47CF-BB2F-4595D7F656B2}" dt="2024-01-09T09:37:19.324" v="2177" actId="2711"/>
          <ac:spMkLst>
            <pc:docMk/>
            <pc:sldMk cId="143394061" sldId="320"/>
            <ac:spMk id="25" creationId="{9A70667E-65ED-27BA-BE7F-8FE7AD918E3D}"/>
          </ac:spMkLst>
        </pc:spChg>
      </pc:sldChg>
      <pc:sldChg chg="addSp delSp modSp add del mod">
        <pc:chgData name="Bavishek R" userId="bf2f629a-83b8-471b-a16d-62c07a9ca346" providerId="ADAL" clId="{A9E3B8C5-5352-47CF-BB2F-4595D7F656B2}" dt="2024-01-09T09:39:16.429" v="2222" actId="2890"/>
        <pc:sldMkLst>
          <pc:docMk/>
          <pc:sldMk cId="4113465031" sldId="321"/>
        </pc:sldMkLst>
        <pc:spChg chg="add del mod">
          <ac:chgData name="Bavishek R" userId="bf2f629a-83b8-471b-a16d-62c07a9ca346" providerId="ADAL" clId="{A9E3B8C5-5352-47CF-BB2F-4595D7F656B2}" dt="2024-01-09T09:39:16.042" v="2221" actId="478"/>
          <ac:spMkLst>
            <pc:docMk/>
            <pc:sldMk cId="4113465031" sldId="321"/>
            <ac:spMk id="4" creationId="{8FE7ED8A-1F80-AD30-EDDA-A6E6DB1D3142}"/>
          </ac:spMkLst>
        </pc:spChg>
        <pc:spChg chg="add del mod">
          <ac:chgData name="Bavishek R" userId="bf2f629a-83b8-471b-a16d-62c07a9ca346" providerId="ADAL" clId="{A9E3B8C5-5352-47CF-BB2F-4595D7F656B2}" dt="2024-01-09T09:39:15.318" v="2219" actId="6549"/>
          <ac:spMkLst>
            <pc:docMk/>
            <pc:sldMk cId="4113465031" sldId="321"/>
            <ac:spMk id="8" creationId="{014A71B6-4FA1-02A0-2310-323FA2810229}"/>
          </ac:spMkLst>
        </pc:spChg>
        <pc:spChg chg="add del mod">
          <ac:chgData name="Bavishek R" userId="bf2f629a-83b8-471b-a16d-62c07a9ca346" providerId="ADAL" clId="{A9E3B8C5-5352-47CF-BB2F-4595D7F656B2}" dt="2024-01-09T09:39:14.503" v="2216" actId="478"/>
          <ac:spMkLst>
            <pc:docMk/>
            <pc:sldMk cId="4113465031" sldId="321"/>
            <ac:spMk id="9" creationId="{B6544379-A343-4982-D21E-5CC69972A722}"/>
          </ac:spMkLst>
        </pc:spChg>
        <pc:spChg chg="add del">
          <ac:chgData name="Bavishek R" userId="bf2f629a-83b8-471b-a16d-62c07a9ca346" providerId="ADAL" clId="{A9E3B8C5-5352-47CF-BB2F-4595D7F656B2}" dt="2024-01-09T09:39:16.042" v="2221" actId="478"/>
          <ac:spMkLst>
            <pc:docMk/>
            <pc:sldMk cId="4113465031" sldId="321"/>
            <ac:spMk id="12" creationId="{94C582A2-A406-4C9B-A3DA-BA4EECAB37AC}"/>
          </ac:spMkLst>
        </pc:spChg>
        <pc:picChg chg="add del">
          <ac:chgData name="Bavishek R" userId="bf2f629a-83b8-471b-a16d-62c07a9ca346" providerId="ADAL" clId="{A9E3B8C5-5352-47CF-BB2F-4595D7F656B2}" dt="2024-01-09T09:39:14.738" v="2217" actId="478"/>
          <ac:picMkLst>
            <pc:docMk/>
            <pc:sldMk cId="4113465031" sldId="321"/>
            <ac:picMk id="7" creationId="{4CCF9159-0104-882A-CBD7-A3E9554B09DF}"/>
          </ac:picMkLst>
        </pc:picChg>
        <pc:picChg chg="add del">
          <ac:chgData name="Bavishek R" userId="bf2f629a-83b8-471b-a16d-62c07a9ca346" providerId="ADAL" clId="{A9E3B8C5-5352-47CF-BB2F-4595D7F656B2}" dt="2024-01-09T09:39:14.503" v="2216" actId="478"/>
          <ac:picMkLst>
            <pc:docMk/>
            <pc:sldMk cId="4113465031" sldId="321"/>
            <ac:picMk id="39" creationId="{D15B262E-3234-4E0C-A890-B69314333FD8}"/>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2C8C23-5E7E-4949-AF02-225CF41C2B51}"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IN"/>
        </a:p>
      </dgm:t>
    </dgm:pt>
    <dgm:pt modelId="{6C796C75-24D8-4A65-88F8-F51402C2EB77}">
      <dgm:prSet phldrT="[Text]"/>
      <dgm:spPr/>
      <dgm:t>
        <a:bodyPr/>
        <a:lstStyle/>
        <a:p>
          <a:r>
            <a:rPr lang="en-US" dirty="0"/>
            <a:t>POOLED</a:t>
          </a:r>
          <a:endParaRPr lang="en-IN" dirty="0"/>
        </a:p>
      </dgm:t>
    </dgm:pt>
    <dgm:pt modelId="{217E44DD-436B-4D8E-93FE-F104E0511448}" type="parTrans" cxnId="{73F258E0-F290-4DA7-BAFF-6885D2427F92}">
      <dgm:prSet/>
      <dgm:spPr/>
      <dgm:t>
        <a:bodyPr/>
        <a:lstStyle/>
        <a:p>
          <a:endParaRPr lang="en-IN"/>
        </a:p>
      </dgm:t>
    </dgm:pt>
    <dgm:pt modelId="{9708C93B-374F-4C0F-9B83-7F26AFB67A50}" type="sibTrans" cxnId="{73F258E0-F290-4DA7-BAFF-6885D2427F92}">
      <dgm:prSet/>
      <dgm:spPr/>
      <dgm:t>
        <a:bodyPr/>
        <a:lstStyle/>
        <a:p>
          <a:endParaRPr lang="en-IN" dirty="0"/>
        </a:p>
      </dgm:t>
    </dgm:pt>
    <dgm:pt modelId="{EFF730B6-C2C3-4455-9392-75E624D628E0}">
      <dgm:prSet phldrT="[Text]"/>
      <dgm:spPr/>
      <dgm:t>
        <a:bodyPr/>
        <a:lstStyle/>
        <a:p>
          <a:r>
            <a:rPr lang="en-US" dirty="0"/>
            <a:t>PERSONAL</a:t>
          </a:r>
          <a:endParaRPr lang="en-IN" dirty="0"/>
        </a:p>
      </dgm:t>
    </dgm:pt>
    <dgm:pt modelId="{92DD5517-D159-4996-9916-E2421DCF3428}" type="sibTrans" cxnId="{F0317517-803B-4092-9C27-2E0EED993AE8}">
      <dgm:prSet/>
      <dgm:spPr/>
      <dgm:t>
        <a:bodyPr/>
        <a:lstStyle/>
        <a:p>
          <a:endParaRPr lang="en-IN"/>
        </a:p>
      </dgm:t>
    </dgm:pt>
    <dgm:pt modelId="{B4D5C0CB-93A2-4AF2-81D5-315E873B1B5E}" type="parTrans" cxnId="{F0317517-803B-4092-9C27-2E0EED993AE8}">
      <dgm:prSet/>
      <dgm:spPr/>
      <dgm:t>
        <a:bodyPr/>
        <a:lstStyle/>
        <a:p>
          <a:endParaRPr lang="en-IN"/>
        </a:p>
      </dgm:t>
    </dgm:pt>
    <dgm:pt modelId="{2EA6FD58-24BD-48AD-82E8-8B7071FA3EA6}" type="pres">
      <dgm:prSet presAssocID="{5E2C8C23-5E7E-4949-AF02-225CF41C2B51}" presName="Name0" presStyleCnt="0">
        <dgm:presLayoutVars>
          <dgm:chMax/>
          <dgm:chPref/>
          <dgm:dir/>
          <dgm:animLvl val="lvl"/>
        </dgm:presLayoutVars>
      </dgm:prSet>
      <dgm:spPr/>
    </dgm:pt>
    <dgm:pt modelId="{7B8B56AC-076C-4CC1-B2A1-39108C9940F2}" type="pres">
      <dgm:prSet presAssocID="{EFF730B6-C2C3-4455-9392-75E624D628E0}" presName="composite" presStyleCnt="0"/>
      <dgm:spPr/>
    </dgm:pt>
    <dgm:pt modelId="{80E7AC2F-52F0-4795-88B4-9636719048FE}" type="pres">
      <dgm:prSet presAssocID="{EFF730B6-C2C3-4455-9392-75E624D628E0}" presName="Parent1" presStyleLbl="node1" presStyleIdx="0" presStyleCnt="4">
        <dgm:presLayoutVars>
          <dgm:chMax val="1"/>
          <dgm:chPref val="1"/>
          <dgm:bulletEnabled val="1"/>
        </dgm:presLayoutVars>
      </dgm:prSet>
      <dgm:spPr/>
    </dgm:pt>
    <dgm:pt modelId="{780F6837-8059-4625-8ED2-8F7D7C3CDA59}" type="pres">
      <dgm:prSet presAssocID="{EFF730B6-C2C3-4455-9392-75E624D628E0}" presName="Childtext1" presStyleLbl="revTx" presStyleIdx="0" presStyleCnt="2">
        <dgm:presLayoutVars>
          <dgm:chMax val="0"/>
          <dgm:chPref val="0"/>
          <dgm:bulletEnabled val="1"/>
        </dgm:presLayoutVars>
      </dgm:prSet>
      <dgm:spPr/>
    </dgm:pt>
    <dgm:pt modelId="{A28EB909-A357-45F5-A1CD-350733592078}" type="pres">
      <dgm:prSet presAssocID="{EFF730B6-C2C3-4455-9392-75E624D628E0}" presName="BalanceSpacing" presStyleCnt="0"/>
      <dgm:spPr/>
    </dgm:pt>
    <dgm:pt modelId="{19901967-5E32-4695-8099-D2DE385D4ACC}" type="pres">
      <dgm:prSet presAssocID="{EFF730B6-C2C3-4455-9392-75E624D628E0}" presName="BalanceSpacing1" presStyleCnt="0"/>
      <dgm:spPr/>
    </dgm:pt>
    <dgm:pt modelId="{2DE9835B-F247-4207-AF59-CDFDB28B33BC}" type="pres">
      <dgm:prSet presAssocID="{92DD5517-D159-4996-9916-E2421DCF3428}" presName="Accent1Text" presStyleLbl="node1" presStyleIdx="1" presStyleCnt="4"/>
      <dgm:spPr/>
    </dgm:pt>
    <dgm:pt modelId="{EF9A4688-ABCB-4CD1-89DD-EF0E2668053C}" type="pres">
      <dgm:prSet presAssocID="{92DD5517-D159-4996-9916-E2421DCF3428}" presName="spaceBetweenRectangles" presStyleCnt="0"/>
      <dgm:spPr/>
    </dgm:pt>
    <dgm:pt modelId="{8898F75C-F62D-4516-B53D-25DC3ECAAF24}" type="pres">
      <dgm:prSet presAssocID="{6C796C75-24D8-4A65-88F8-F51402C2EB77}" presName="composite" presStyleCnt="0"/>
      <dgm:spPr/>
    </dgm:pt>
    <dgm:pt modelId="{65E5149A-FCC7-4376-B722-6F5D995E3743}" type="pres">
      <dgm:prSet presAssocID="{6C796C75-24D8-4A65-88F8-F51402C2EB77}" presName="Parent1" presStyleLbl="node1" presStyleIdx="2" presStyleCnt="4">
        <dgm:presLayoutVars>
          <dgm:chMax val="1"/>
          <dgm:chPref val="1"/>
          <dgm:bulletEnabled val="1"/>
        </dgm:presLayoutVars>
      </dgm:prSet>
      <dgm:spPr/>
    </dgm:pt>
    <dgm:pt modelId="{15605EA2-5B44-439D-A96B-204273074C40}" type="pres">
      <dgm:prSet presAssocID="{6C796C75-24D8-4A65-88F8-F51402C2EB77}" presName="Childtext1" presStyleLbl="revTx" presStyleIdx="1" presStyleCnt="2">
        <dgm:presLayoutVars>
          <dgm:chMax val="0"/>
          <dgm:chPref val="0"/>
          <dgm:bulletEnabled val="1"/>
        </dgm:presLayoutVars>
      </dgm:prSet>
      <dgm:spPr/>
    </dgm:pt>
    <dgm:pt modelId="{E99E5E19-968A-47B9-8BC6-809F9AC3C7DC}" type="pres">
      <dgm:prSet presAssocID="{6C796C75-24D8-4A65-88F8-F51402C2EB77}" presName="BalanceSpacing" presStyleCnt="0"/>
      <dgm:spPr/>
    </dgm:pt>
    <dgm:pt modelId="{21446CA0-7429-4B6A-BDB3-077909A86CC1}" type="pres">
      <dgm:prSet presAssocID="{6C796C75-24D8-4A65-88F8-F51402C2EB77}" presName="BalanceSpacing1" presStyleCnt="0"/>
      <dgm:spPr/>
    </dgm:pt>
    <dgm:pt modelId="{F30325E7-F730-46B1-9658-84871C3C9115}" type="pres">
      <dgm:prSet presAssocID="{9708C93B-374F-4C0F-9B83-7F26AFB67A50}" presName="Accent1Text" presStyleLbl="node1" presStyleIdx="3" presStyleCnt="4"/>
      <dgm:spPr/>
    </dgm:pt>
  </dgm:ptLst>
  <dgm:cxnLst>
    <dgm:cxn modelId="{F0317517-803B-4092-9C27-2E0EED993AE8}" srcId="{5E2C8C23-5E7E-4949-AF02-225CF41C2B51}" destId="{EFF730B6-C2C3-4455-9392-75E624D628E0}" srcOrd="0" destOrd="0" parTransId="{B4D5C0CB-93A2-4AF2-81D5-315E873B1B5E}" sibTransId="{92DD5517-D159-4996-9916-E2421DCF3428}"/>
    <dgm:cxn modelId="{7A447371-7475-453A-B287-B3E993C113E4}" type="presOf" srcId="{9708C93B-374F-4C0F-9B83-7F26AFB67A50}" destId="{F30325E7-F730-46B1-9658-84871C3C9115}" srcOrd="0" destOrd="0" presId="urn:microsoft.com/office/officeart/2008/layout/AlternatingHexagons"/>
    <dgm:cxn modelId="{A3B964AA-A728-4E02-9567-29FEA6FB4A26}" type="presOf" srcId="{5E2C8C23-5E7E-4949-AF02-225CF41C2B51}" destId="{2EA6FD58-24BD-48AD-82E8-8B7071FA3EA6}" srcOrd="0" destOrd="0" presId="urn:microsoft.com/office/officeart/2008/layout/AlternatingHexagons"/>
    <dgm:cxn modelId="{73F258E0-F290-4DA7-BAFF-6885D2427F92}" srcId="{5E2C8C23-5E7E-4949-AF02-225CF41C2B51}" destId="{6C796C75-24D8-4A65-88F8-F51402C2EB77}" srcOrd="1" destOrd="0" parTransId="{217E44DD-436B-4D8E-93FE-F104E0511448}" sibTransId="{9708C93B-374F-4C0F-9B83-7F26AFB67A50}"/>
    <dgm:cxn modelId="{56B53DEB-F7C0-466C-9D4B-069E4EB9AB07}" type="presOf" srcId="{92DD5517-D159-4996-9916-E2421DCF3428}" destId="{2DE9835B-F247-4207-AF59-CDFDB28B33BC}" srcOrd="0" destOrd="0" presId="urn:microsoft.com/office/officeart/2008/layout/AlternatingHexagons"/>
    <dgm:cxn modelId="{723B3EF7-93CB-45CB-9458-8E01E178EFA5}" type="presOf" srcId="{EFF730B6-C2C3-4455-9392-75E624D628E0}" destId="{80E7AC2F-52F0-4795-88B4-9636719048FE}" srcOrd="0" destOrd="0" presId="urn:microsoft.com/office/officeart/2008/layout/AlternatingHexagons"/>
    <dgm:cxn modelId="{AEC364F9-DCF3-43DE-B49A-575B3DE29536}" type="presOf" srcId="{6C796C75-24D8-4A65-88F8-F51402C2EB77}" destId="{65E5149A-FCC7-4376-B722-6F5D995E3743}" srcOrd="0" destOrd="0" presId="urn:microsoft.com/office/officeart/2008/layout/AlternatingHexagons"/>
    <dgm:cxn modelId="{34599273-FC95-49FA-885B-C7DD5483EE6D}" type="presParOf" srcId="{2EA6FD58-24BD-48AD-82E8-8B7071FA3EA6}" destId="{7B8B56AC-076C-4CC1-B2A1-39108C9940F2}" srcOrd="0" destOrd="0" presId="urn:microsoft.com/office/officeart/2008/layout/AlternatingHexagons"/>
    <dgm:cxn modelId="{545654CF-7742-481F-B79B-4E80B258DEAA}" type="presParOf" srcId="{7B8B56AC-076C-4CC1-B2A1-39108C9940F2}" destId="{80E7AC2F-52F0-4795-88B4-9636719048FE}" srcOrd="0" destOrd="0" presId="urn:microsoft.com/office/officeart/2008/layout/AlternatingHexagons"/>
    <dgm:cxn modelId="{449AB154-5AD8-407F-A9D8-5416ACD4D3C6}" type="presParOf" srcId="{7B8B56AC-076C-4CC1-B2A1-39108C9940F2}" destId="{780F6837-8059-4625-8ED2-8F7D7C3CDA59}" srcOrd="1" destOrd="0" presId="urn:microsoft.com/office/officeart/2008/layout/AlternatingHexagons"/>
    <dgm:cxn modelId="{E043AC2D-8A37-44F8-B841-322AD3534A42}" type="presParOf" srcId="{7B8B56AC-076C-4CC1-B2A1-39108C9940F2}" destId="{A28EB909-A357-45F5-A1CD-350733592078}" srcOrd="2" destOrd="0" presId="urn:microsoft.com/office/officeart/2008/layout/AlternatingHexagons"/>
    <dgm:cxn modelId="{C3D2BA3E-7FC6-4E28-B590-AAA6FF029729}" type="presParOf" srcId="{7B8B56AC-076C-4CC1-B2A1-39108C9940F2}" destId="{19901967-5E32-4695-8099-D2DE385D4ACC}" srcOrd="3" destOrd="0" presId="urn:microsoft.com/office/officeart/2008/layout/AlternatingHexagons"/>
    <dgm:cxn modelId="{A0C675FB-C4A6-4DC7-BF55-3198AF3D1ECB}" type="presParOf" srcId="{7B8B56AC-076C-4CC1-B2A1-39108C9940F2}" destId="{2DE9835B-F247-4207-AF59-CDFDB28B33BC}" srcOrd="4" destOrd="0" presId="urn:microsoft.com/office/officeart/2008/layout/AlternatingHexagons"/>
    <dgm:cxn modelId="{76503785-49E0-4E3B-BA61-FC01403668E8}" type="presParOf" srcId="{2EA6FD58-24BD-48AD-82E8-8B7071FA3EA6}" destId="{EF9A4688-ABCB-4CD1-89DD-EF0E2668053C}" srcOrd="1" destOrd="0" presId="urn:microsoft.com/office/officeart/2008/layout/AlternatingHexagons"/>
    <dgm:cxn modelId="{3B53C79E-0CF4-4944-AD23-0F70EAC6CEAF}" type="presParOf" srcId="{2EA6FD58-24BD-48AD-82E8-8B7071FA3EA6}" destId="{8898F75C-F62D-4516-B53D-25DC3ECAAF24}" srcOrd="2" destOrd="0" presId="urn:microsoft.com/office/officeart/2008/layout/AlternatingHexagons"/>
    <dgm:cxn modelId="{B7C44567-2F8F-44AF-991C-E75E6E8C1349}" type="presParOf" srcId="{8898F75C-F62D-4516-B53D-25DC3ECAAF24}" destId="{65E5149A-FCC7-4376-B722-6F5D995E3743}" srcOrd="0" destOrd="0" presId="urn:microsoft.com/office/officeart/2008/layout/AlternatingHexagons"/>
    <dgm:cxn modelId="{E694FB99-D3BB-4524-AA04-4D6280CA39F3}" type="presParOf" srcId="{8898F75C-F62D-4516-B53D-25DC3ECAAF24}" destId="{15605EA2-5B44-439D-A96B-204273074C40}" srcOrd="1" destOrd="0" presId="urn:microsoft.com/office/officeart/2008/layout/AlternatingHexagons"/>
    <dgm:cxn modelId="{F5C81322-B3D9-4AA0-A2E0-B48AC17872A0}" type="presParOf" srcId="{8898F75C-F62D-4516-B53D-25DC3ECAAF24}" destId="{E99E5E19-968A-47B9-8BC6-809F9AC3C7DC}" srcOrd="2" destOrd="0" presId="urn:microsoft.com/office/officeart/2008/layout/AlternatingHexagons"/>
    <dgm:cxn modelId="{053EAAB0-C334-46A5-9046-4BA8419E1489}" type="presParOf" srcId="{8898F75C-F62D-4516-B53D-25DC3ECAAF24}" destId="{21446CA0-7429-4B6A-BDB3-077909A86CC1}" srcOrd="3" destOrd="0" presId="urn:microsoft.com/office/officeart/2008/layout/AlternatingHexagons"/>
    <dgm:cxn modelId="{79CB04F9-3A8B-4DA4-B968-6D35E24E4797}" type="presParOf" srcId="{8898F75C-F62D-4516-B53D-25DC3ECAAF24}" destId="{F30325E7-F730-46B1-9658-84871C3C9115}" srcOrd="4" destOrd="0" presId="urn:microsoft.com/office/officeart/2008/layout/AlternatingHexagon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E7AC2F-52F0-4795-88B4-9636719048FE}">
      <dsp:nvSpPr>
        <dsp:cNvPr id="0" name=""/>
        <dsp:cNvSpPr/>
      </dsp:nvSpPr>
      <dsp:spPr>
        <a:xfrm rot="5400000">
          <a:off x="1515529" y="590333"/>
          <a:ext cx="995356" cy="865959"/>
        </a:xfrm>
        <a:prstGeom prst="hexagon">
          <a:avLst>
            <a:gd name="adj" fmla="val 2500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PERSONAL</a:t>
          </a:r>
          <a:endParaRPr lang="en-IN" sz="900" kern="1200" dirty="0"/>
        </a:p>
      </dsp:txBody>
      <dsp:txXfrm rot="-5400000">
        <a:off x="1715172" y="680745"/>
        <a:ext cx="596069" cy="685136"/>
      </dsp:txXfrm>
    </dsp:sp>
    <dsp:sp modelId="{780F6837-8059-4625-8ED2-8F7D7C3CDA59}">
      <dsp:nvSpPr>
        <dsp:cNvPr id="0" name=""/>
        <dsp:cNvSpPr/>
      </dsp:nvSpPr>
      <dsp:spPr>
        <a:xfrm>
          <a:off x="2472464" y="724707"/>
          <a:ext cx="1110817" cy="597213"/>
        </a:xfrm>
        <a:prstGeom prst="rect">
          <a:avLst/>
        </a:prstGeom>
        <a:noFill/>
        <a:ln>
          <a:noFill/>
        </a:ln>
        <a:effectLst/>
      </dsp:spPr>
      <dsp:style>
        <a:lnRef idx="0">
          <a:scrgbClr r="0" g="0" b="0"/>
        </a:lnRef>
        <a:fillRef idx="0">
          <a:scrgbClr r="0" g="0" b="0"/>
        </a:fillRef>
        <a:effectRef idx="0">
          <a:scrgbClr r="0" g="0" b="0"/>
        </a:effectRef>
        <a:fontRef idx="minor"/>
      </dsp:style>
    </dsp:sp>
    <dsp:sp modelId="{2DE9835B-F247-4207-AF59-CDFDB28B33BC}">
      <dsp:nvSpPr>
        <dsp:cNvPr id="0" name=""/>
        <dsp:cNvSpPr/>
      </dsp:nvSpPr>
      <dsp:spPr>
        <a:xfrm rot="5400000">
          <a:off x="580292" y="590333"/>
          <a:ext cx="995356" cy="865959"/>
        </a:xfrm>
        <a:prstGeom prst="hexagon">
          <a:avLst>
            <a:gd name="adj" fmla="val 2500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779935" y="680745"/>
        <a:ext cx="596069" cy="685136"/>
      </dsp:txXfrm>
    </dsp:sp>
    <dsp:sp modelId="{65E5149A-FCC7-4376-B722-6F5D995E3743}">
      <dsp:nvSpPr>
        <dsp:cNvPr id="0" name=""/>
        <dsp:cNvSpPr/>
      </dsp:nvSpPr>
      <dsp:spPr>
        <a:xfrm rot="5400000">
          <a:off x="1046119" y="1435192"/>
          <a:ext cx="995356" cy="865959"/>
        </a:xfrm>
        <a:prstGeom prst="hexagon">
          <a:avLst>
            <a:gd name="adj" fmla="val 2500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POOLED</a:t>
          </a:r>
          <a:endParaRPr lang="en-IN" sz="900" kern="1200" dirty="0"/>
        </a:p>
      </dsp:txBody>
      <dsp:txXfrm rot="-5400000">
        <a:off x="1245762" y="1525604"/>
        <a:ext cx="596069" cy="685136"/>
      </dsp:txXfrm>
    </dsp:sp>
    <dsp:sp modelId="{15605EA2-5B44-439D-A96B-204273074C40}">
      <dsp:nvSpPr>
        <dsp:cNvPr id="0" name=""/>
        <dsp:cNvSpPr/>
      </dsp:nvSpPr>
      <dsp:spPr>
        <a:xfrm>
          <a:off x="0" y="1569565"/>
          <a:ext cx="1074984" cy="597213"/>
        </a:xfrm>
        <a:prstGeom prst="rect">
          <a:avLst/>
        </a:prstGeom>
        <a:noFill/>
        <a:ln>
          <a:noFill/>
        </a:ln>
        <a:effectLst/>
      </dsp:spPr>
      <dsp:style>
        <a:lnRef idx="0">
          <a:scrgbClr r="0" g="0" b="0"/>
        </a:lnRef>
        <a:fillRef idx="0">
          <a:scrgbClr r="0" g="0" b="0"/>
        </a:fillRef>
        <a:effectRef idx="0">
          <a:scrgbClr r="0" g="0" b="0"/>
        </a:effectRef>
        <a:fontRef idx="minor"/>
      </dsp:style>
    </dsp:sp>
    <dsp:sp modelId="{F30325E7-F730-46B1-9658-84871C3C9115}">
      <dsp:nvSpPr>
        <dsp:cNvPr id="0" name=""/>
        <dsp:cNvSpPr/>
      </dsp:nvSpPr>
      <dsp:spPr>
        <a:xfrm rot="5400000">
          <a:off x="1981355" y="1435192"/>
          <a:ext cx="995356" cy="865959"/>
        </a:xfrm>
        <a:prstGeom prst="hexagon">
          <a:avLst>
            <a:gd name="adj" fmla="val 2500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dirty="0"/>
        </a:p>
      </dsp:txBody>
      <dsp:txXfrm rot="-5400000">
        <a:off x="2180998" y="1525604"/>
        <a:ext cx="596069" cy="685136"/>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464472-DAE5-4012-9A5A-CB432293B4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Tw Cen MT" panose="020B0602020104020603" pitchFamily="34" charset="0"/>
            </a:endParaRPr>
          </a:p>
        </p:txBody>
      </p:sp>
      <p:sp>
        <p:nvSpPr>
          <p:cNvPr id="3" name="Date Placeholder 2">
            <a:extLst>
              <a:ext uri="{FF2B5EF4-FFF2-40B4-BE49-F238E27FC236}">
                <a16:creationId xmlns:a16="http://schemas.microsoft.com/office/drawing/2014/main" id="{0586DB41-0314-4E22-8F5A-547FA67B06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233E32-5603-440A-ACDD-7442C88C5FED}" type="datetimeFigureOut">
              <a:rPr lang="en-US" smtClean="0">
                <a:latin typeface="Tw Cen MT" panose="020B0602020104020603" pitchFamily="34" charset="0"/>
              </a:rPr>
              <a:t>1/9/2024</a:t>
            </a:fld>
            <a:endParaRPr lang="en-US" dirty="0">
              <a:latin typeface="Tw Cen MT" panose="020B0602020104020603" pitchFamily="34" charset="0"/>
            </a:endParaRPr>
          </a:p>
        </p:txBody>
      </p:sp>
      <p:sp>
        <p:nvSpPr>
          <p:cNvPr id="4" name="Footer Placeholder 3">
            <a:extLst>
              <a:ext uri="{FF2B5EF4-FFF2-40B4-BE49-F238E27FC236}">
                <a16:creationId xmlns:a16="http://schemas.microsoft.com/office/drawing/2014/main" id="{D563188E-D235-4A3B-823C-E0E10F336C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Tw Cen MT" panose="020B0602020104020603" pitchFamily="34" charset="0"/>
            </a:endParaRPr>
          </a:p>
        </p:txBody>
      </p:sp>
      <p:sp>
        <p:nvSpPr>
          <p:cNvPr id="5" name="Slide Number Placeholder 4">
            <a:extLst>
              <a:ext uri="{FF2B5EF4-FFF2-40B4-BE49-F238E27FC236}">
                <a16:creationId xmlns:a16="http://schemas.microsoft.com/office/drawing/2014/main" id="{04D3A68C-A1CC-4704-8503-01E13B0AED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BB1589-0F8A-400D-AEF4-57688446A2F5}" type="slidenum">
              <a:rPr lang="en-US" smtClean="0">
                <a:latin typeface="Tw Cen MT" panose="020B0602020104020603" pitchFamily="34" charset="0"/>
              </a:rPr>
              <a:t>‹#›</a:t>
            </a:fld>
            <a:endParaRPr lang="en-US" dirty="0">
              <a:latin typeface="Tw Cen MT" panose="020B0602020104020603" pitchFamily="34" charset="0"/>
            </a:endParaRPr>
          </a:p>
        </p:txBody>
      </p:sp>
    </p:spTree>
    <p:extLst>
      <p:ext uri="{BB962C8B-B14F-4D97-AF65-F5344CB8AC3E}">
        <p14:creationId xmlns:p14="http://schemas.microsoft.com/office/powerpoint/2010/main" val="2821910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w Cen MT" panose="020B0602020104020603" pitchFamily="34" charset="0"/>
              </a:defRPr>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w Cen MT" panose="020B0602020104020603" pitchFamily="34" charset="0"/>
              </a:defRPr>
            </a:lvl1pPr>
          </a:lstStyle>
          <a:p>
            <a:fld id="{AF4A386A-BFE4-4655-9801-CBB04655F27A}" type="datetimeFigureOut">
              <a:rPr lang="en-US" noProof="0" smtClean="0"/>
              <a:pPr/>
              <a:t>1/9/2024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w Cen MT" panose="020B0602020104020603" pitchFamily="34" charset="0"/>
              </a:defRPr>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w Cen MT" panose="020B0602020104020603" pitchFamily="34" charset="0"/>
              </a:defRPr>
            </a:lvl1pPr>
          </a:lstStyle>
          <a:p>
            <a:fld id="{DAE5FABD-26C8-4F74-B1E3-45BC91BC9D7B}" type="slidenum">
              <a:rPr lang="en-US" noProof="0" smtClean="0"/>
              <a:pPr/>
              <a:t>‹#›</a:t>
            </a:fld>
            <a:endParaRPr lang="en-US" noProof="0" dirty="0"/>
          </a:p>
        </p:txBody>
      </p:sp>
    </p:spTree>
    <p:extLst>
      <p:ext uri="{BB962C8B-B14F-4D97-AF65-F5344CB8AC3E}">
        <p14:creationId xmlns:p14="http://schemas.microsoft.com/office/powerpoint/2010/main" val="2507753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w Cen MT" panose="020B0602020104020603" pitchFamily="34" charset="0"/>
        <a:ea typeface="+mn-ea"/>
        <a:cs typeface="+mn-cs"/>
      </a:defRPr>
    </a:lvl1pPr>
    <a:lvl2pPr marL="457200" algn="l" defTabSz="914400" rtl="0" eaLnBrk="1" latinLnBrk="0" hangingPunct="1">
      <a:defRPr sz="1200" kern="1200">
        <a:solidFill>
          <a:schemeClr val="tx1"/>
        </a:solidFill>
        <a:latin typeface="Tw Cen MT" panose="020B0602020104020603" pitchFamily="34" charset="0"/>
        <a:ea typeface="+mn-ea"/>
        <a:cs typeface="+mn-cs"/>
      </a:defRPr>
    </a:lvl2pPr>
    <a:lvl3pPr marL="914400" algn="l" defTabSz="914400" rtl="0" eaLnBrk="1" latinLnBrk="0" hangingPunct="1">
      <a:defRPr sz="1200" kern="1200">
        <a:solidFill>
          <a:schemeClr val="tx1"/>
        </a:solidFill>
        <a:latin typeface="Tw Cen MT" panose="020B0602020104020603" pitchFamily="34" charset="0"/>
        <a:ea typeface="+mn-ea"/>
        <a:cs typeface="+mn-cs"/>
      </a:defRPr>
    </a:lvl3pPr>
    <a:lvl4pPr marL="1371600" algn="l" defTabSz="914400" rtl="0" eaLnBrk="1" latinLnBrk="0" hangingPunct="1">
      <a:defRPr sz="1200" kern="1200">
        <a:solidFill>
          <a:schemeClr val="tx1"/>
        </a:solidFill>
        <a:latin typeface="Tw Cen MT" panose="020B0602020104020603" pitchFamily="34" charset="0"/>
        <a:ea typeface="+mn-ea"/>
        <a:cs typeface="+mn-cs"/>
      </a:defRPr>
    </a:lvl4pPr>
    <a:lvl5pPr marL="1828800" algn="l" defTabSz="914400" rtl="0" eaLnBrk="1" latinLnBrk="0" hangingPunct="1">
      <a:defRPr sz="1200" kern="1200">
        <a:solidFill>
          <a:schemeClr val="tx1"/>
        </a:solidFill>
        <a:latin typeface="Tw Cen MT" panose="020B06020201040206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a:t>
            </a:fld>
            <a:endParaRPr lang="en-US" noProof="0" dirty="0"/>
          </a:p>
        </p:txBody>
      </p:sp>
    </p:spTree>
    <p:extLst>
      <p:ext uri="{BB962C8B-B14F-4D97-AF65-F5344CB8AC3E}">
        <p14:creationId xmlns:p14="http://schemas.microsoft.com/office/powerpoint/2010/main" val="3147987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10</a:t>
            </a:fld>
            <a:endParaRPr lang="en-US" noProof="0" dirty="0"/>
          </a:p>
        </p:txBody>
      </p:sp>
    </p:spTree>
    <p:extLst>
      <p:ext uri="{BB962C8B-B14F-4D97-AF65-F5344CB8AC3E}">
        <p14:creationId xmlns:p14="http://schemas.microsoft.com/office/powerpoint/2010/main" val="18905928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11</a:t>
            </a:fld>
            <a:endParaRPr lang="en-US" noProof="0" dirty="0"/>
          </a:p>
        </p:txBody>
      </p:sp>
    </p:spTree>
    <p:extLst>
      <p:ext uri="{BB962C8B-B14F-4D97-AF65-F5344CB8AC3E}">
        <p14:creationId xmlns:p14="http://schemas.microsoft.com/office/powerpoint/2010/main" val="37822314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12</a:t>
            </a:fld>
            <a:endParaRPr lang="en-US" noProof="0" dirty="0"/>
          </a:p>
        </p:txBody>
      </p:sp>
    </p:spTree>
    <p:extLst>
      <p:ext uri="{BB962C8B-B14F-4D97-AF65-F5344CB8AC3E}">
        <p14:creationId xmlns:p14="http://schemas.microsoft.com/office/powerpoint/2010/main" val="1273297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a:t>
            </a:fld>
            <a:endParaRPr lang="en-US" noProof="0" dirty="0"/>
          </a:p>
        </p:txBody>
      </p:sp>
    </p:spTree>
    <p:extLst>
      <p:ext uri="{BB962C8B-B14F-4D97-AF65-F5344CB8AC3E}">
        <p14:creationId xmlns:p14="http://schemas.microsoft.com/office/powerpoint/2010/main" val="744910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3</a:t>
            </a:fld>
            <a:endParaRPr lang="en-US" noProof="0" dirty="0"/>
          </a:p>
        </p:txBody>
      </p:sp>
    </p:spTree>
    <p:extLst>
      <p:ext uri="{BB962C8B-B14F-4D97-AF65-F5344CB8AC3E}">
        <p14:creationId xmlns:p14="http://schemas.microsoft.com/office/powerpoint/2010/main" val="3524746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4</a:t>
            </a:fld>
            <a:endParaRPr lang="en-US" noProof="0" dirty="0"/>
          </a:p>
        </p:txBody>
      </p:sp>
    </p:spTree>
    <p:extLst>
      <p:ext uri="{BB962C8B-B14F-4D97-AF65-F5344CB8AC3E}">
        <p14:creationId xmlns:p14="http://schemas.microsoft.com/office/powerpoint/2010/main" val="10871685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5</a:t>
            </a:fld>
            <a:endParaRPr lang="en-US" noProof="0" dirty="0"/>
          </a:p>
        </p:txBody>
      </p:sp>
    </p:spTree>
    <p:extLst>
      <p:ext uri="{BB962C8B-B14F-4D97-AF65-F5344CB8AC3E}">
        <p14:creationId xmlns:p14="http://schemas.microsoft.com/office/powerpoint/2010/main" val="2900598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6</a:t>
            </a:fld>
            <a:endParaRPr lang="en-US" noProof="0" dirty="0"/>
          </a:p>
        </p:txBody>
      </p:sp>
    </p:spTree>
    <p:extLst>
      <p:ext uri="{BB962C8B-B14F-4D97-AF65-F5344CB8AC3E}">
        <p14:creationId xmlns:p14="http://schemas.microsoft.com/office/powerpoint/2010/main" val="2318251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7</a:t>
            </a:fld>
            <a:endParaRPr lang="en-US" noProof="0" dirty="0"/>
          </a:p>
        </p:txBody>
      </p:sp>
    </p:spTree>
    <p:extLst>
      <p:ext uri="{BB962C8B-B14F-4D97-AF65-F5344CB8AC3E}">
        <p14:creationId xmlns:p14="http://schemas.microsoft.com/office/powerpoint/2010/main" val="7560039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8</a:t>
            </a:fld>
            <a:endParaRPr lang="en-US" noProof="0" dirty="0"/>
          </a:p>
        </p:txBody>
      </p:sp>
    </p:spTree>
    <p:extLst>
      <p:ext uri="{BB962C8B-B14F-4D97-AF65-F5344CB8AC3E}">
        <p14:creationId xmlns:p14="http://schemas.microsoft.com/office/powerpoint/2010/main" val="36897575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9</a:t>
            </a:fld>
            <a:endParaRPr lang="en-US" noProof="0" dirty="0"/>
          </a:p>
        </p:txBody>
      </p:sp>
    </p:spTree>
    <p:extLst>
      <p:ext uri="{BB962C8B-B14F-4D97-AF65-F5344CB8AC3E}">
        <p14:creationId xmlns:p14="http://schemas.microsoft.com/office/powerpoint/2010/main" val="2893096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2625404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21552918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_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542597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_sea gree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1488657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_Oran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149718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_Pin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323754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_Light 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1176658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536208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_Blue_Triangle patch 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05BCA9F-FC20-461D-9118-7EC2AC28D050}"/>
              </a:ext>
              <a:ext uri="{C183D7F6-B498-43B3-948B-1728B52AA6E4}">
                <adec:decorative xmlns:adec="http://schemas.microsoft.com/office/drawing/2017/decorative" val="1"/>
              </a:ext>
            </a:extLst>
          </p:cNvPr>
          <p:cNvSpPr/>
          <p:nvPr userDrawn="1"/>
        </p:nvSpPr>
        <p:spPr>
          <a:xfrm>
            <a:off x="3175958" y="0"/>
            <a:ext cx="9016043" cy="6858000"/>
          </a:xfrm>
          <a:custGeom>
            <a:avLst/>
            <a:gdLst>
              <a:gd name="connsiteX0" fmla="*/ 5153328 w 9016043"/>
              <a:gd name="connsiteY0" fmla="*/ 0 h 6858000"/>
              <a:gd name="connsiteX1" fmla="*/ 9016043 w 9016043"/>
              <a:gd name="connsiteY1" fmla="*/ 0 h 6858000"/>
              <a:gd name="connsiteX2" fmla="*/ 9016043 w 9016043"/>
              <a:gd name="connsiteY2" fmla="*/ 6858000 h 6858000"/>
              <a:gd name="connsiteX3" fmla="*/ 0 w 9016043"/>
              <a:gd name="connsiteY3" fmla="*/ 6858000 h 6858000"/>
              <a:gd name="connsiteX4" fmla="*/ 5153328 w 9016043"/>
              <a:gd name="connsiteY4" fmla="*/ 68183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6043" h="6858000">
                <a:moveTo>
                  <a:pt x="5153328" y="0"/>
                </a:moveTo>
                <a:lnTo>
                  <a:pt x="9016043" y="0"/>
                </a:lnTo>
                <a:lnTo>
                  <a:pt x="9016043" y="6858000"/>
                </a:lnTo>
                <a:lnTo>
                  <a:pt x="0" y="6858000"/>
                </a:lnTo>
                <a:lnTo>
                  <a:pt x="5153328" y="68183"/>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0409251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8F869F17-9BF3-4974-956D-0CBCD60BA35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14213777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A654DBB0-1027-4E5D-B635-00F2F173A24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33771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13920827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whit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334001" y="112976"/>
            <a:ext cx="6858000" cy="6745024"/>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Text Placeholder 16">
            <a:extLst>
              <a:ext uri="{FF2B5EF4-FFF2-40B4-BE49-F238E27FC236}">
                <a16:creationId xmlns:a16="http://schemas.microsoft.com/office/drawing/2014/main" id="{E59725C5-1168-4A5F-B420-8E0562019687}"/>
              </a:ext>
            </a:extLst>
          </p:cNvPr>
          <p:cNvSpPr>
            <a:spLocks noGrp="1"/>
          </p:cNvSpPr>
          <p:nvPr>
            <p:ph type="body" sz="quarter" idx="19" hasCustomPrompt="1"/>
          </p:nvPr>
        </p:nvSpPr>
        <p:spPr>
          <a:xfrm rot="5400000">
            <a:off x="5238089" y="208890"/>
            <a:ext cx="6745024" cy="6553200"/>
          </a:xfrm>
          <a:gradFill flip="none" rotWithShape="1">
            <a:gsLst>
              <a:gs pos="0">
                <a:schemeClr val="bg1"/>
              </a:gs>
              <a:gs pos="82000">
                <a:schemeClr val="bg1">
                  <a:alpha val="0"/>
                </a:schemeClr>
              </a:gs>
            </a:gsLst>
            <a:lin ang="16200000" scaled="1"/>
            <a:tileRect/>
          </a:gradFill>
          <a:effectLst/>
        </p:spPr>
        <p:txBody>
          <a:bodyPr/>
          <a:lstStyle>
            <a:lvl1pPr marL="0" indent="0">
              <a:buNone/>
              <a:defRPr>
                <a:solidFill>
                  <a:schemeClr val="tx1">
                    <a:alpha val="0"/>
                  </a:schemeClr>
                </a:solidFill>
              </a:defRPr>
            </a:lvl1pPr>
          </a:lstStyle>
          <a:p>
            <a:pPr lvl="0"/>
            <a:r>
              <a:rPr lang="en-US" noProof="0"/>
              <a:t>I</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6" name="Slide Number Placeholder 5">
            <a:extLst>
              <a:ext uri="{FF2B5EF4-FFF2-40B4-BE49-F238E27FC236}">
                <a16:creationId xmlns:a16="http://schemas.microsoft.com/office/drawing/2014/main" id="{7532AFA8-ADE4-4C3E-AF0A-235C724999F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477211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guide id="3" pos="43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Content and half horizontal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11094718" cy="1757126"/>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709677"/>
            <a:ext cx="11094717" cy="1500876"/>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4232B29A-2701-4A73-83CF-09E0AB1B2DD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9464107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Content and half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5775959" cy="3543552"/>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6553200" y="2667001"/>
            <a:ext cx="5090157" cy="3543552"/>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6A52166E-5DA9-4AA1-9355-E8DBFDD90AE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9640959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alf Image Title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617492"/>
            <a:ext cx="9890759"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Slide Number Placeholder 5">
            <a:extLst>
              <a:ext uri="{FF2B5EF4-FFF2-40B4-BE49-F238E27FC236}">
                <a16:creationId xmlns:a16="http://schemas.microsoft.com/office/drawing/2014/main" id="{E9FF8476-DF8C-4276-8CF6-44BC91B88C2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27005339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11099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p:nvPr>
        </p:nvSpPr>
        <p:spPr>
          <a:xfrm>
            <a:off x="6446520"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Slide Number Placeholder 5">
            <a:extLst>
              <a:ext uri="{FF2B5EF4-FFF2-40B4-BE49-F238E27FC236}">
                <a16:creationId xmlns:a16="http://schemas.microsoft.com/office/drawing/2014/main" id="{FC5AD12C-F7F6-431D-ABA4-F7E37CACEA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900304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1721698" y="3735622"/>
            <a:ext cx="5013960" cy="2408917"/>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Text Placeholder 16">
            <a:extLst>
              <a:ext uri="{FF2B5EF4-FFF2-40B4-BE49-F238E27FC236}">
                <a16:creationId xmlns:a16="http://schemas.microsoft.com/office/drawing/2014/main" id="{38376498-C218-4EDB-8416-A59802EF2018}"/>
              </a:ext>
              <a:ext uri="{C183D7F6-B498-43B3-948B-1728B52AA6E4}">
                <adec:decorative xmlns:adec="http://schemas.microsoft.com/office/drawing/2017/decorative" val="1"/>
              </a:ext>
            </a:extLst>
          </p:cNvPr>
          <p:cNvSpPr>
            <a:spLocks noGrp="1"/>
          </p:cNvSpPr>
          <p:nvPr>
            <p:ph type="body" sz="quarter" idx="20" hasCustomPrompt="1"/>
          </p:nvPr>
        </p:nvSpPr>
        <p:spPr>
          <a:xfrm>
            <a:off x="7239000" y="1981199"/>
            <a:ext cx="4389542" cy="4163339"/>
          </a:xfrm>
          <a:solidFill>
            <a:schemeClr val="bg1"/>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hasCustomPrompt="1"/>
          </p:nvPr>
        </p:nvSpPr>
        <p:spPr>
          <a:xfrm>
            <a:off x="7589520" y="2286000"/>
            <a:ext cx="3688080" cy="3581400"/>
          </a:xfrm>
        </p:spPr>
        <p:txBody>
          <a:bodyPr lIns="91440" rIns="91440">
            <a:normAutofit/>
          </a:bodyPr>
          <a:lstStyle>
            <a:lvl1pPr marL="0" indent="0">
              <a:lnSpc>
                <a:spcPct val="100000"/>
              </a:lnSpc>
              <a:spcBef>
                <a:spcPts val="0"/>
              </a:spcBef>
              <a:spcAft>
                <a:spcPts val="0"/>
              </a:spcAft>
              <a:buNone/>
              <a:defRPr sz="3200">
                <a:solidFill>
                  <a:schemeClr val="accent2"/>
                </a:solidFill>
              </a:defRPr>
            </a:lvl1pPr>
            <a:lvl2pPr>
              <a:defRPr sz="1600"/>
            </a:lvl2pPr>
            <a:lvl3pPr>
              <a:defRPr sz="1400"/>
            </a:lvl3pPr>
            <a:lvl4pPr>
              <a:defRPr sz="1200"/>
            </a:lvl4pPr>
            <a:lvl5pPr>
              <a:defRPr sz="1200"/>
            </a:lvl5pPr>
          </a:lstStyle>
          <a:p>
            <a:pPr lvl="0"/>
            <a:r>
              <a:rPr lang="en-US" noProof="0"/>
              <a:t>Important Content</a:t>
            </a:r>
          </a:p>
        </p:txBody>
      </p:sp>
      <p:sp>
        <p:nvSpPr>
          <p:cNvPr id="8" name="Picture Placeholder 7">
            <a:extLst>
              <a:ext uri="{FF2B5EF4-FFF2-40B4-BE49-F238E27FC236}">
                <a16:creationId xmlns:a16="http://schemas.microsoft.com/office/drawing/2014/main" id="{1EC81B64-070E-43F3-BCB5-833AB965D638}"/>
              </a:ext>
              <a:ext uri="{C183D7F6-B498-43B3-948B-1728B52AA6E4}">
                <adec:decorative xmlns:adec="http://schemas.microsoft.com/office/drawing/2017/decorative" val="1"/>
              </a:ext>
            </a:extLst>
          </p:cNvPr>
          <p:cNvSpPr>
            <a:spLocks noGrp="1"/>
          </p:cNvSpPr>
          <p:nvPr>
            <p:ph type="pic" sz="quarter" idx="21" hasCustomPrompt="1"/>
          </p:nvPr>
        </p:nvSpPr>
        <p:spPr>
          <a:xfrm>
            <a:off x="548944" y="3717925"/>
            <a:ext cx="914400" cy="930275"/>
          </a:xfrm>
        </p:spPr>
        <p:txBody>
          <a:bodyPr anchor="ctr"/>
          <a:lstStyle>
            <a:lvl1pPr marL="0" indent="0" algn="ctr">
              <a:buNone/>
              <a:defRPr/>
            </a:lvl1pPr>
          </a:lstStyle>
          <a:p>
            <a:r>
              <a:rPr lang="en-US" noProof="0" dirty="0"/>
              <a:t>Icon</a:t>
            </a:r>
          </a:p>
        </p:txBody>
      </p:sp>
      <p:sp>
        <p:nvSpPr>
          <p:cNvPr id="15" name="Slide Number Placeholder 5">
            <a:extLst>
              <a:ext uri="{FF2B5EF4-FFF2-40B4-BE49-F238E27FC236}">
                <a16:creationId xmlns:a16="http://schemas.microsoft.com/office/drawing/2014/main" id="{8D5893EC-1256-429B-9581-379342C2368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6664319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alf Image Multiple images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7315200" y="4176259"/>
            <a:ext cx="4343400" cy="1968280"/>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4" name="Picture Placeholder 8">
            <a:extLst>
              <a:ext uri="{FF2B5EF4-FFF2-40B4-BE49-F238E27FC236}">
                <a16:creationId xmlns:a16="http://schemas.microsoft.com/office/drawing/2014/main" id="{96DE17A8-F4B7-4571-A6E8-FD28BA425B19}"/>
              </a:ext>
              <a:ext uri="{C183D7F6-B498-43B3-948B-1728B52AA6E4}">
                <adec:decorative xmlns:adec="http://schemas.microsoft.com/office/drawing/2017/decorative" val="1"/>
              </a:ext>
            </a:extLst>
          </p:cNvPr>
          <p:cNvSpPr>
            <a:spLocks noGrp="1"/>
          </p:cNvSpPr>
          <p:nvPr>
            <p:ph type="pic" sz="quarter" idx="19" hasCustomPrompt="1"/>
          </p:nvPr>
        </p:nvSpPr>
        <p:spPr>
          <a:xfrm>
            <a:off x="542834" y="1066801"/>
            <a:ext cx="3505199" cy="50777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5" name="Picture Placeholder 8">
            <a:extLst>
              <a:ext uri="{FF2B5EF4-FFF2-40B4-BE49-F238E27FC236}">
                <a16:creationId xmlns:a16="http://schemas.microsoft.com/office/drawing/2014/main" id="{9D9A0502-98A2-467D-BE1C-CE8391C73BF4}"/>
              </a:ext>
              <a:ext uri="{C183D7F6-B498-43B3-948B-1728B52AA6E4}">
                <adec:decorative xmlns:adec="http://schemas.microsoft.com/office/drawing/2017/decorative" val="1"/>
              </a:ext>
            </a:extLst>
          </p:cNvPr>
          <p:cNvSpPr>
            <a:spLocks noGrp="1"/>
          </p:cNvSpPr>
          <p:nvPr>
            <p:ph type="pic" sz="quarter" idx="20" hasCustomPrompt="1"/>
          </p:nvPr>
        </p:nvSpPr>
        <p:spPr>
          <a:xfrm>
            <a:off x="4191000" y="4343400"/>
            <a:ext cx="2743200" cy="18011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6" name="Picture Placeholder 8">
            <a:extLst>
              <a:ext uri="{FF2B5EF4-FFF2-40B4-BE49-F238E27FC236}">
                <a16:creationId xmlns:a16="http://schemas.microsoft.com/office/drawing/2014/main" id="{8298DB4E-3B92-4CA4-852A-9F647E7219A4}"/>
              </a:ext>
              <a:ext uri="{C183D7F6-B498-43B3-948B-1728B52AA6E4}">
                <adec:decorative xmlns:adec="http://schemas.microsoft.com/office/drawing/2017/decorative" val="1"/>
              </a:ext>
            </a:extLst>
          </p:cNvPr>
          <p:cNvSpPr>
            <a:spLocks noGrp="1"/>
          </p:cNvSpPr>
          <p:nvPr>
            <p:ph type="pic" sz="quarter" idx="21" hasCustomPrompt="1"/>
          </p:nvPr>
        </p:nvSpPr>
        <p:spPr>
          <a:xfrm>
            <a:off x="4191000" y="1066801"/>
            <a:ext cx="2743200" cy="3126023"/>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2E528B4D-15E8-4161-96F7-75D0217AD20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26942956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Image with Top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6745024"/>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Slide Number Placeholder 5">
            <a:extLst>
              <a:ext uri="{FF2B5EF4-FFF2-40B4-BE49-F238E27FC236}">
                <a16:creationId xmlns:a16="http://schemas.microsoft.com/office/drawing/2014/main" id="{7C67066A-9B9E-468B-97C6-94BF615FA94E}"/>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A82AF7E6-6C19-4A41-BFA5-44C4F2A371E9}"/>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3111247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7" name="Slide Number Placeholder 5">
            <a:extLst>
              <a:ext uri="{FF2B5EF4-FFF2-40B4-BE49-F238E27FC236}">
                <a16:creationId xmlns:a16="http://schemas.microsoft.com/office/drawing/2014/main" id="{9FC59837-0A86-4467-BB38-E2AC882F31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78857779-E765-4EC2-825C-B8E41285A0C7}"/>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10046070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7261801" y="1189969"/>
            <a:ext cx="4389542" cy="4677431"/>
          </a:xfrm>
          <a:solidFill>
            <a:schemeClr val="bg1">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7612321" y="1494770"/>
            <a:ext cx="3688080" cy="3915430"/>
          </a:xfrm>
        </p:spPr>
        <p:txBody>
          <a:bodyPr lIns="91440" rIns="91440">
            <a:normAutofit/>
          </a:bodyPr>
          <a:lstStyle>
            <a:lvl1pPr marL="0" indent="0">
              <a:lnSpc>
                <a:spcPct val="100000"/>
              </a:lnSpc>
              <a:spcBef>
                <a:spcPts val="0"/>
              </a:spcBef>
              <a:spcAft>
                <a:spcPts val="0"/>
              </a:spcAft>
              <a:buNone/>
              <a:defRPr sz="3200"/>
            </a:lvl1pPr>
            <a:lvl2pPr>
              <a:defRPr sz="1600"/>
            </a:lvl2pPr>
            <a:lvl3pPr>
              <a:defRPr sz="1400"/>
            </a:lvl3pPr>
            <a:lvl4pPr>
              <a:defRPr sz="1200"/>
            </a:lvl4pPr>
            <a:lvl5pPr>
              <a:defRPr sz="1200"/>
            </a:lvl5pPr>
          </a:lstStyle>
          <a:p>
            <a:pPr lvl="0"/>
            <a:r>
              <a:rPr lang="en-US" dirty="0"/>
              <a:t>Important Content</a:t>
            </a:r>
            <a:endParaRPr lang="en-GB" dirty="0"/>
          </a:p>
        </p:txBody>
      </p:sp>
      <p:sp>
        <p:nvSpPr>
          <p:cNvPr id="10" name="Slide Number Placeholder 5">
            <a:extLst>
              <a:ext uri="{FF2B5EF4-FFF2-40B4-BE49-F238E27FC236}">
                <a16:creationId xmlns:a16="http://schemas.microsoft.com/office/drawing/2014/main" id="{5AE16EF6-8987-4193-B346-1BEA14401C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5E2D4840-4EB5-4438-9A16-D0006A68A19E}"/>
              </a:ext>
            </a:extLst>
          </p:cNvPr>
          <p:cNvSpPr>
            <a:spLocks noGrp="1"/>
          </p:cNvSpPr>
          <p:nvPr>
            <p:ph type="title"/>
          </p:nvPr>
        </p:nvSpPr>
        <p:spPr>
          <a:xfrm>
            <a:off x="548640" y="548640"/>
            <a:ext cx="11106150" cy="641329"/>
          </a:xfrm>
        </p:spPr>
        <p:txBody>
          <a:bodyPr/>
          <a:lstStyle/>
          <a:p>
            <a:r>
              <a:rPr lang="en-US"/>
              <a:t>Click to edit Master title style</a:t>
            </a:r>
          </a:p>
        </p:txBody>
      </p:sp>
    </p:spTree>
    <p:extLst>
      <p:ext uri="{BB962C8B-B14F-4D97-AF65-F5344CB8AC3E}">
        <p14:creationId xmlns:p14="http://schemas.microsoft.com/office/powerpoint/2010/main" val="169147065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1" name="Text Placeholder 16">
            <a:extLst>
              <a:ext uri="{FF2B5EF4-FFF2-40B4-BE49-F238E27FC236}">
                <a16:creationId xmlns:a16="http://schemas.microsoft.com/office/drawing/2014/main" id="{50D09E5B-B146-4D08-82EC-846DD89B0B87}"/>
              </a:ext>
              <a:ext uri="{C183D7F6-B498-43B3-948B-1728B52AA6E4}">
                <adec:decorative xmlns:adec="http://schemas.microsoft.com/office/drawing/2017/decorative" val="1"/>
              </a:ext>
            </a:extLst>
          </p:cNvPr>
          <p:cNvSpPr>
            <a:spLocks noGrp="1"/>
          </p:cNvSpPr>
          <p:nvPr>
            <p:ph type="body" sz="quarter" idx="16" hasCustomPrompt="1"/>
          </p:nvPr>
        </p:nvSpPr>
        <p:spPr>
          <a:xfrm>
            <a:off x="660462" y="0"/>
            <a:ext cx="9931338" cy="6823040"/>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2" name="Text Placeholder 16">
            <a:extLst>
              <a:ext uri="{FF2B5EF4-FFF2-40B4-BE49-F238E27FC236}">
                <a16:creationId xmlns:a16="http://schemas.microsoft.com/office/drawing/2014/main" id="{88940597-2E9A-4141-B2D0-C488487F11D7}"/>
              </a:ext>
              <a:ext uri="{C183D7F6-B498-43B3-948B-1728B52AA6E4}">
                <adec:decorative xmlns:adec="http://schemas.microsoft.com/office/drawing/2017/decorative" val="1"/>
              </a:ext>
            </a:extLst>
          </p:cNvPr>
          <p:cNvSpPr>
            <a:spLocks noGrp="1"/>
          </p:cNvSpPr>
          <p:nvPr>
            <p:ph type="body" sz="quarter" idx="17" hasCustomPrompt="1"/>
          </p:nvPr>
        </p:nvSpPr>
        <p:spPr>
          <a:xfrm>
            <a:off x="533400" y="0"/>
            <a:ext cx="50863"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990600" y="609600"/>
            <a:ext cx="7429500" cy="56388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95400" y="1905000"/>
            <a:ext cx="5864382" cy="22752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295400" y="4297679"/>
            <a:ext cx="407258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13" name="Text Placeholder 16">
            <a:extLst>
              <a:ext uri="{FF2B5EF4-FFF2-40B4-BE49-F238E27FC236}">
                <a16:creationId xmlns:a16="http://schemas.microsoft.com/office/drawing/2014/main" id="{EA44EEDB-C599-41AA-9D84-D53811C28804}"/>
              </a:ext>
              <a:ext uri="{C183D7F6-B498-43B3-948B-1728B52AA6E4}">
                <adec:decorative xmlns:adec="http://schemas.microsoft.com/office/drawing/2017/decorative" val="1"/>
              </a:ext>
            </a:extLst>
          </p:cNvPr>
          <p:cNvSpPr>
            <a:spLocks noGrp="1"/>
          </p:cNvSpPr>
          <p:nvPr>
            <p:ph type="body" sz="quarter" idx="18" hasCustomPrompt="1"/>
          </p:nvPr>
        </p:nvSpPr>
        <p:spPr>
          <a:xfrm>
            <a:off x="450896"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4" name="Text Placeholder 16">
            <a:extLst>
              <a:ext uri="{FF2B5EF4-FFF2-40B4-BE49-F238E27FC236}">
                <a16:creationId xmlns:a16="http://schemas.microsoft.com/office/drawing/2014/main" id="{FE574478-76DE-4613-8FBD-36B353081849}"/>
              </a:ext>
              <a:ext uri="{C183D7F6-B498-43B3-948B-1728B52AA6E4}">
                <adec:decorative xmlns:adec="http://schemas.microsoft.com/office/drawing/2017/decorative" val="1"/>
              </a:ext>
            </a:extLst>
          </p:cNvPr>
          <p:cNvSpPr>
            <a:spLocks noGrp="1"/>
          </p:cNvSpPr>
          <p:nvPr>
            <p:ph type="body" sz="quarter" idx="19" hasCustomPrompt="1"/>
          </p:nvPr>
        </p:nvSpPr>
        <p:spPr>
          <a:xfrm>
            <a:off x="368391"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Tree>
    <p:extLst>
      <p:ext uri="{BB962C8B-B14F-4D97-AF65-F5344CB8AC3E}">
        <p14:creationId xmlns:p14="http://schemas.microsoft.com/office/powerpoint/2010/main" val="36956533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552269" y="1189969"/>
            <a:ext cx="4389542" cy="4677431"/>
          </a:xfrm>
          <a:solidFill>
            <a:schemeClr val="accent2">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902789" y="1494770"/>
            <a:ext cx="3688080" cy="3915430"/>
          </a:xfrm>
        </p:spPr>
        <p:txBody>
          <a:bodyPr lIns="91440" rIns="91440">
            <a:normAutofit/>
          </a:bodyPr>
          <a:lstStyle>
            <a:lvl1pPr marL="0" indent="0">
              <a:lnSpc>
                <a:spcPct val="100000"/>
              </a:lnSpc>
              <a:spcBef>
                <a:spcPts val="0"/>
              </a:spcBef>
              <a:spcAft>
                <a:spcPts val="0"/>
              </a:spcAft>
              <a:buNone/>
              <a:defRPr sz="3200">
                <a:solidFill>
                  <a:schemeClr val="bg1"/>
                </a:solidFill>
              </a:defRPr>
            </a:lvl1pPr>
            <a:lvl2pPr>
              <a:defRPr sz="1600"/>
            </a:lvl2pPr>
            <a:lvl3pPr>
              <a:defRPr sz="1400"/>
            </a:lvl3pPr>
            <a:lvl4pPr>
              <a:defRPr sz="1200"/>
            </a:lvl4pPr>
            <a:lvl5pPr>
              <a:defRPr sz="1200"/>
            </a:lvl5pPr>
          </a:lstStyle>
          <a:p>
            <a:pPr lvl="0"/>
            <a:r>
              <a:rPr lang="en-US" noProof="0"/>
              <a:t>Important Content</a:t>
            </a:r>
          </a:p>
        </p:txBody>
      </p:sp>
      <p:sp>
        <p:nvSpPr>
          <p:cNvPr id="10" name="Slide Number Placeholder 5">
            <a:extLst>
              <a:ext uri="{FF2B5EF4-FFF2-40B4-BE49-F238E27FC236}">
                <a16:creationId xmlns:a16="http://schemas.microsoft.com/office/drawing/2014/main" id="{1AC89BA5-7D71-4838-92DC-A9DD44EC0557}"/>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75614DBA-0879-4C83-B4B4-EECB085A204E}"/>
              </a:ext>
            </a:extLst>
          </p:cNvPr>
          <p:cNvSpPr>
            <a:spLocks noGrp="1"/>
          </p:cNvSpPr>
          <p:nvPr>
            <p:ph type="title"/>
          </p:nvPr>
        </p:nvSpPr>
        <p:spPr>
          <a:xfrm>
            <a:off x="548640" y="548640"/>
            <a:ext cx="11106150" cy="441960"/>
          </a:xfrm>
        </p:spPr>
        <p:txBody>
          <a:bodyPr/>
          <a:lstStyle/>
          <a:p>
            <a:r>
              <a:rPr lang="en-US"/>
              <a:t>Click to edit Master title style</a:t>
            </a:r>
          </a:p>
        </p:txBody>
      </p:sp>
    </p:spTree>
    <p:extLst>
      <p:ext uri="{BB962C8B-B14F-4D97-AF65-F5344CB8AC3E}">
        <p14:creationId xmlns:p14="http://schemas.microsoft.com/office/powerpoint/2010/main" val="121976815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5090157" cy="424732"/>
          </a:xfrm>
          <a:noFill/>
        </p:spPr>
        <p:txBody>
          <a:bodyPr wrap="square" lIns="91440" rIns="91440">
            <a:sp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6527803"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6527803" y="3429000"/>
            <a:ext cx="5090157" cy="424732"/>
          </a:xfrm>
          <a:noFill/>
        </p:spPr>
        <p:txBody>
          <a:bodyPr wrap="square" lIns="91440" rIns="91440">
            <a:spAutoFit/>
          </a:bodyPr>
          <a:lstStyle>
            <a:lvl1pPr marL="0" indent="0">
              <a:buNone/>
              <a:defRPr sz="2400" b="1">
                <a:solidFill>
                  <a:schemeClr val="accent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6527803" y="2423061"/>
            <a:ext cx="711197" cy="723544"/>
          </a:xfrm>
        </p:spPr>
        <p:txBody>
          <a:bodyPr anchor="ctr"/>
          <a:lstStyle>
            <a:lvl1pPr marL="0" indent="0" algn="ctr">
              <a:buNone/>
              <a:defRPr/>
            </a:lvl1pPr>
          </a:lstStyle>
          <a:p>
            <a:r>
              <a:rPr lang="en-US" noProof="0" dirty="0"/>
              <a:t>Icon</a:t>
            </a:r>
          </a:p>
        </p:txBody>
      </p:sp>
      <p:sp>
        <p:nvSpPr>
          <p:cNvPr id="17" name="Slide Number Placeholder 5">
            <a:extLst>
              <a:ext uri="{FF2B5EF4-FFF2-40B4-BE49-F238E27FC236}">
                <a16:creationId xmlns:a16="http://schemas.microsoft.com/office/drawing/2014/main" id="{C94646A1-59D8-49D7-B0E1-B7771AB22D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9806680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435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4358640" y="3429000"/>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4358640" y="2423061"/>
            <a:ext cx="711197" cy="723544"/>
          </a:xfrm>
        </p:spPr>
        <p:txBody>
          <a:bodyPr anchor="ctr"/>
          <a:lstStyle>
            <a:lvl1pPr marL="0" indent="0" algn="ctr">
              <a:buNone/>
              <a:defRPr/>
            </a:lvl1pPr>
          </a:lstStyle>
          <a:p>
            <a:r>
              <a:rPr lang="en-US" noProof="0" dirty="0"/>
              <a:t>Icon</a:t>
            </a:r>
          </a:p>
        </p:txBody>
      </p:sp>
      <p:sp>
        <p:nvSpPr>
          <p:cNvPr id="16" name="Content Placeholder 6">
            <a:extLst>
              <a:ext uri="{FF2B5EF4-FFF2-40B4-BE49-F238E27FC236}">
                <a16:creationId xmlns:a16="http://schemas.microsoft.com/office/drawing/2014/main" id="{F4C1E55C-86D8-4053-9865-59D5B4F8A350}"/>
              </a:ext>
            </a:extLst>
          </p:cNvPr>
          <p:cNvSpPr>
            <a:spLocks noGrp="1"/>
          </p:cNvSpPr>
          <p:nvPr>
            <p:ph sz="quarter" idx="23"/>
          </p:nvPr>
        </p:nvSpPr>
        <p:spPr>
          <a:xfrm>
            <a:off x="816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3B68B60C-9D86-4961-A5CE-AB650CA3364D}"/>
              </a:ext>
            </a:extLst>
          </p:cNvPr>
          <p:cNvSpPr>
            <a:spLocks noGrp="1"/>
          </p:cNvSpPr>
          <p:nvPr>
            <p:ph type="body" sz="quarter" idx="24" hasCustomPrompt="1"/>
          </p:nvPr>
        </p:nvSpPr>
        <p:spPr>
          <a:xfrm>
            <a:off x="8168640" y="3429000"/>
            <a:ext cx="3474720" cy="424732"/>
          </a:xfrm>
          <a:noFill/>
        </p:spPr>
        <p:txBody>
          <a:bodyPr wrap="square" lIns="91440" rIns="91440">
            <a:noAutofit/>
          </a:bodyPr>
          <a:lstStyle>
            <a:lvl1pPr marL="0" indent="0">
              <a:buNone/>
              <a:defRPr sz="2400" b="1">
                <a:solidFill>
                  <a:schemeClr val="accent2"/>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AFE200E7-D3F0-41C3-92B0-E09677035AD0}"/>
              </a:ext>
              <a:ext uri="{C183D7F6-B498-43B3-948B-1728B52AA6E4}">
                <adec:decorative xmlns:adec="http://schemas.microsoft.com/office/drawing/2017/decorative" val="1"/>
              </a:ext>
            </a:extLst>
          </p:cNvPr>
          <p:cNvSpPr>
            <a:spLocks noGrp="1"/>
          </p:cNvSpPr>
          <p:nvPr>
            <p:ph type="pic" sz="quarter" idx="25" hasCustomPrompt="1"/>
          </p:nvPr>
        </p:nvSpPr>
        <p:spPr>
          <a:xfrm>
            <a:off x="8168336" y="2423061"/>
            <a:ext cx="711197" cy="723544"/>
          </a:xfrm>
        </p:spPr>
        <p:txBody>
          <a:bodyPr anchor="ctr"/>
          <a:lstStyle>
            <a:lvl1pPr marL="0" indent="0" algn="ctr">
              <a:buNone/>
              <a:defRPr/>
            </a:lvl1pPr>
          </a:lstStyle>
          <a:p>
            <a:r>
              <a:rPr lang="en-US" noProof="0" dirty="0"/>
              <a:t>Icon</a:t>
            </a:r>
          </a:p>
        </p:txBody>
      </p:sp>
      <p:sp>
        <p:nvSpPr>
          <p:cNvPr id="21" name="Slide Number Placeholder 5">
            <a:extLst>
              <a:ext uri="{FF2B5EF4-FFF2-40B4-BE49-F238E27FC236}">
                <a16:creationId xmlns:a16="http://schemas.microsoft.com/office/drawing/2014/main" id="{520633DF-6AFD-4B07-9AFD-09317A9CC68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566824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Icon Content 2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38400"/>
            <a:ext cx="5901458" cy="975260"/>
          </a:xfrm>
        </p:spPr>
        <p:txBody>
          <a:bodyPr lIns="91440" rIns="91440" anchor="ctr">
            <a:noAutofit/>
          </a:bodyPr>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4391622"/>
            <a:ext cx="5901458" cy="975260"/>
          </a:xfrm>
        </p:spPr>
        <p:txBody>
          <a:bodyPr lIns="91440" rIns="91440" anchor="ctr">
            <a:noAutofit/>
          </a:bodyPr>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4666886"/>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4517480"/>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86215740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Icon Content 3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23061"/>
            <a:ext cx="5901458" cy="1005939"/>
          </a:xfrm>
        </p:spPr>
        <p:txBody>
          <a:bodyPr lIns="91440" rIns="91440"/>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810000" cy="424732"/>
          </a:xfrm>
          <a:noFill/>
        </p:spPr>
        <p:txBody>
          <a:bodyPr wrap="square" lIns="91440" rIns="91440" anchor="ctr">
            <a:sp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3556396"/>
            <a:ext cx="5901458" cy="1005939"/>
          </a:xfrm>
        </p:spPr>
        <p:txBody>
          <a:bodyPr lIns="91440" rIns="91440"/>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3846999"/>
            <a:ext cx="3810000" cy="424732"/>
          </a:xfrm>
          <a:noFill/>
        </p:spPr>
        <p:txBody>
          <a:bodyPr wrap="square" lIns="91440" rIns="91440" anchor="ctr">
            <a:sp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3697593"/>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5562600" y="4689732"/>
            <a:ext cx="5901458" cy="1005939"/>
          </a:xfrm>
        </p:spPr>
        <p:txBody>
          <a:bodyPr lIns="91440" rIns="91440"/>
          <a:lstStyle>
            <a:lvl1pPr>
              <a:defRPr/>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1524000" y="4980335"/>
            <a:ext cx="3810000" cy="424732"/>
          </a:xfrm>
          <a:noFill/>
        </p:spPr>
        <p:txBody>
          <a:bodyPr wrap="square" lIns="91440" rIns="91440" anchor="ctr">
            <a:spAutoFit/>
          </a:bodyPr>
          <a:lstStyle>
            <a:lvl1pPr marL="0" indent="0">
              <a:buNone/>
              <a:defRPr sz="2400" b="1">
                <a:solidFill>
                  <a:schemeClr val="accent6"/>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548944" y="4830929"/>
            <a:ext cx="711197" cy="723544"/>
          </a:xfrm>
        </p:spPr>
        <p:txBody>
          <a:bodyPr anchor="ctr"/>
          <a:lstStyle>
            <a:lvl1pPr marL="0" indent="0" algn="ctr">
              <a:buNone/>
              <a:defRPr/>
            </a:lvl1pPr>
          </a:lstStyle>
          <a:p>
            <a:r>
              <a:rPr lang="en-US" noProof="0" dirty="0"/>
              <a:t>Icon</a:t>
            </a:r>
          </a:p>
        </p:txBody>
      </p:sp>
    </p:spTree>
    <p:extLst>
      <p:ext uri="{BB962C8B-B14F-4D97-AF65-F5344CB8AC3E}">
        <p14:creationId xmlns:p14="http://schemas.microsoft.com/office/powerpoint/2010/main" val="28474110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ide patch Icon Content 3 rows">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7151214" y="2035302"/>
            <a:ext cx="4312844" cy="914490"/>
          </a:xfrm>
        </p:spPr>
        <p:txBody>
          <a:bodyPr lIns="91440" rIns="91440" anchor="ctr">
            <a:noAutofit/>
          </a:bodyPr>
          <a:lstStyle>
            <a:lvl1pPr marL="0" indent="0">
              <a:buNone/>
              <a:defRPr sz="1400"/>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624840" y="2280181"/>
            <a:ext cx="4937760" cy="424732"/>
          </a:xfrm>
          <a:noFill/>
        </p:spPr>
        <p:txBody>
          <a:bodyPr wrap="square" lIns="91440" rIns="91440" anchor="ctr">
            <a:noAutofit/>
          </a:bodyPr>
          <a:lstStyle>
            <a:lvl1pPr marL="0" indent="0" algn="r">
              <a:buNone/>
              <a:defRPr sz="2000" b="1">
                <a:solidFill>
                  <a:schemeClr val="tx2"/>
                </a:solidFill>
              </a:defRPr>
            </a:lvl1pPr>
          </a:lstStyle>
          <a:p>
            <a:pPr lvl="0"/>
            <a:r>
              <a:rPr lang="en-US" noProof="0"/>
              <a:t>ADD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756426" y="1935993"/>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6071132" y="3576256"/>
            <a:ext cx="5392925" cy="914490"/>
          </a:xfrm>
        </p:spPr>
        <p:txBody>
          <a:bodyPr lIns="91440" rIns="91440" anchor="ctr">
            <a:noAutofit/>
          </a:bodyPr>
          <a:lstStyle>
            <a:lvl1pPr marL="0" indent="0">
              <a:buNone/>
              <a:defRPr sz="1400"/>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548640" y="3846999"/>
            <a:ext cx="4023360" cy="424732"/>
          </a:xfrm>
          <a:noFill/>
        </p:spPr>
        <p:txBody>
          <a:bodyPr wrap="square" lIns="91440" rIns="91440" anchor="ctr">
            <a:noAutofit/>
          </a:bodyPr>
          <a:lstStyle>
            <a:lvl1pPr marL="0" indent="0" algn="r">
              <a:buNone/>
              <a:defRPr sz="2000" b="1">
                <a:solidFill>
                  <a:schemeClr val="accent5"/>
                </a:solidFill>
              </a:defRPr>
            </a:lvl1pPr>
          </a:lstStyle>
          <a:p>
            <a:pPr lvl="0"/>
            <a:r>
              <a:rPr lang="en-US" noProof="0"/>
              <a:t>ADD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4774508" y="350281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4949699" y="5117210"/>
            <a:ext cx="6514359" cy="914490"/>
          </a:xfrm>
        </p:spPr>
        <p:txBody>
          <a:bodyPr lIns="91440" rIns="91440" anchor="ctr">
            <a:noAutofit/>
          </a:bodyPr>
          <a:lstStyle>
            <a:lvl1pPr marL="0" indent="0">
              <a:buNone/>
              <a:defRPr sz="1400"/>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548641" y="5362089"/>
            <a:ext cx="2956560" cy="424732"/>
          </a:xfrm>
          <a:noFill/>
        </p:spPr>
        <p:txBody>
          <a:bodyPr wrap="square" lIns="91440" rIns="91440" anchor="ctr">
            <a:noAutofit/>
          </a:bodyPr>
          <a:lstStyle>
            <a:lvl1pPr marL="0" indent="0" algn="r">
              <a:buNone/>
              <a:defRPr sz="2000" b="1">
                <a:solidFill>
                  <a:schemeClr val="accent6"/>
                </a:solidFill>
              </a:defRPr>
            </a:lvl1pPr>
          </a:lstStyle>
          <a:p>
            <a:pPr lvl="0"/>
            <a:r>
              <a:rPr lang="en-US" noProof="0"/>
              <a:t>ADD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3680392" y="501790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35" name="Freeform: Shape 34">
            <a:extLst>
              <a:ext uri="{FF2B5EF4-FFF2-40B4-BE49-F238E27FC236}">
                <a16:creationId xmlns:a16="http://schemas.microsoft.com/office/drawing/2014/main" id="{79F57DF2-7AB9-4D3A-AADE-E93D5621B0F8}"/>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5897438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2018097"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B9C406-BFD3-481F-9B48-3DCA3A33014F}"/>
              </a:ext>
              <a:ext uri="{C183D7F6-B498-43B3-948B-1728B52AA6E4}">
                <adec:decorative xmlns:adec="http://schemas.microsoft.com/office/drawing/2017/decorative" val="1"/>
              </a:ext>
            </a:extLst>
          </p:cNvPr>
          <p:cNvCxnSpPr/>
          <p:nvPr userDrawn="1"/>
        </p:nvCxnSpPr>
        <p:spPr>
          <a:xfrm>
            <a:off x="57518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F3D50D-B3D8-4A41-84D8-4BE250D1BD62}"/>
              </a:ext>
              <a:ext uri="{C183D7F6-B498-43B3-948B-1728B52AA6E4}">
                <adec:decorative xmlns:adec="http://schemas.microsoft.com/office/drawing/2017/decorative" val="1"/>
              </a:ext>
            </a:extLst>
          </p:cNvPr>
          <p:cNvCxnSpPr/>
          <p:nvPr userDrawn="1"/>
        </p:nvCxnSpPr>
        <p:spPr>
          <a:xfrm>
            <a:off x="94856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533401"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1</a:t>
            </a:r>
          </a:p>
        </p:txBody>
      </p:sp>
      <p:sp>
        <p:nvSpPr>
          <p:cNvPr id="30" name="Picture Placeholder 8">
            <a:extLst>
              <a:ext uri="{FF2B5EF4-FFF2-40B4-BE49-F238E27FC236}">
                <a16:creationId xmlns:a16="http://schemas.microsoft.com/office/drawing/2014/main" id="{6321F101-EC7B-4128-A7FA-373AC507D3D4}"/>
              </a:ext>
              <a:ext uri="{C183D7F6-B498-43B3-948B-1728B52AA6E4}">
                <adec:decorative xmlns:adec="http://schemas.microsoft.com/office/drawing/2017/decorative" val="1"/>
              </a:ext>
            </a:extLst>
          </p:cNvPr>
          <p:cNvSpPr>
            <a:spLocks noGrp="1"/>
          </p:cNvSpPr>
          <p:nvPr>
            <p:ph type="pic" sz="quarter" idx="18" hasCustomPrompt="1"/>
          </p:nvPr>
        </p:nvSpPr>
        <p:spPr>
          <a:xfrm>
            <a:off x="42672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2</a:t>
            </a:r>
          </a:p>
        </p:txBody>
      </p:sp>
      <p:sp>
        <p:nvSpPr>
          <p:cNvPr id="31" name="Picture Placeholder 8">
            <a:extLst>
              <a:ext uri="{FF2B5EF4-FFF2-40B4-BE49-F238E27FC236}">
                <a16:creationId xmlns:a16="http://schemas.microsoft.com/office/drawing/2014/main" id="{229667AF-39CB-43E6-8D30-A2DDF8365C21}"/>
              </a:ext>
              <a:ext uri="{C183D7F6-B498-43B3-948B-1728B52AA6E4}">
                <adec:decorative xmlns:adec="http://schemas.microsoft.com/office/drawing/2017/decorative" val="1"/>
              </a:ext>
            </a:extLst>
          </p:cNvPr>
          <p:cNvSpPr>
            <a:spLocks noGrp="1"/>
          </p:cNvSpPr>
          <p:nvPr>
            <p:ph type="pic" sz="quarter" idx="19" hasCustomPrompt="1"/>
          </p:nvPr>
        </p:nvSpPr>
        <p:spPr>
          <a:xfrm>
            <a:off x="80010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3</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864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3" name="Text Placeholder 7">
            <a:extLst>
              <a:ext uri="{FF2B5EF4-FFF2-40B4-BE49-F238E27FC236}">
                <a16:creationId xmlns:a16="http://schemas.microsoft.com/office/drawing/2014/main" id="{EB4CA538-2AD9-458A-B582-2FBFEAF60CFA}"/>
              </a:ext>
            </a:extLst>
          </p:cNvPr>
          <p:cNvSpPr>
            <a:spLocks noGrp="1"/>
          </p:cNvSpPr>
          <p:nvPr>
            <p:ph type="body" sz="quarter" idx="20" hasCustomPrompt="1"/>
          </p:nvPr>
        </p:nvSpPr>
        <p:spPr>
          <a:xfrm>
            <a:off x="42672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5" name="Text Placeholder 7">
            <a:extLst>
              <a:ext uri="{FF2B5EF4-FFF2-40B4-BE49-F238E27FC236}">
                <a16:creationId xmlns:a16="http://schemas.microsoft.com/office/drawing/2014/main" id="{857C263B-EA99-4350-84C0-08B9746AEC05}"/>
              </a:ext>
            </a:extLst>
          </p:cNvPr>
          <p:cNvSpPr>
            <a:spLocks noGrp="1"/>
          </p:cNvSpPr>
          <p:nvPr>
            <p:ph type="body" sz="quarter" idx="21" hasCustomPrompt="1"/>
          </p:nvPr>
        </p:nvSpPr>
        <p:spPr>
          <a:xfrm>
            <a:off x="80010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Tree>
    <p:extLst>
      <p:ext uri="{BB962C8B-B14F-4D97-AF65-F5344CB8AC3E}">
        <p14:creationId xmlns:p14="http://schemas.microsoft.com/office/powerpoint/2010/main" val="11847593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1751397" y="5027659"/>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723902" y="2057402"/>
            <a:ext cx="2743197" cy="274319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1021" y="5307558"/>
            <a:ext cx="3108959" cy="424732"/>
          </a:xfrm>
          <a:noFill/>
        </p:spPr>
        <p:txBody>
          <a:bodyPr wrap="square" lIns="91440" rIns="91440" anchor="t">
            <a:noAutofit/>
          </a:bodyPr>
          <a:lstStyle>
            <a:lvl1pPr marL="0" indent="0" algn="ctr">
              <a:spcBef>
                <a:spcPts val="0"/>
              </a:spcBef>
              <a:spcAft>
                <a:spcPts val="0"/>
              </a:spcAft>
              <a:buNone/>
              <a:defRPr sz="2000" b="1">
                <a:solidFill>
                  <a:schemeClr val="tx2"/>
                </a:solidFill>
                <a:latin typeface="+mj-lt"/>
              </a:defRPr>
            </a:lvl1pPr>
          </a:lstStyle>
          <a:p>
            <a:pPr lvl="0"/>
            <a:r>
              <a:rPr lang="en-US" noProof="0"/>
              <a:t>ADD TEXT </a:t>
            </a:r>
          </a:p>
        </p:txBody>
      </p:sp>
      <p:sp>
        <p:nvSpPr>
          <p:cNvPr id="17" name="Text Placeholder 7">
            <a:extLst>
              <a:ext uri="{FF2B5EF4-FFF2-40B4-BE49-F238E27FC236}">
                <a16:creationId xmlns:a16="http://schemas.microsoft.com/office/drawing/2014/main" id="{2FD9C5C0-2B13-4BD9-BA25-5F692DE9E82D}"/>
              </a:ext>
            </a:extLst>
          </p:cNvPr>
          <p:cNvSpPr>
            <a:spLocks noGrp="1"/>
          </p:cNvSpPr>
          <p:nvPr>
            <p:ph type="body" sz="quarter" idx="18" hasCustomPrompt="1"/>
          </p:nvPr>
        </p:nvSpPr>
        <p:spPr>
          <a:xfrm>
            <a:off x="541021" y="5688559"/>
            <a:ext cx="3108959" cy="323629"/>
          </a:xfrm>
          <a:noFill/>
        </p:spPr>
        <p:txBody>
          <a:bodyPr wrap="square" lIns="91440" rIns="91440" anchor="t">
            <a:noAutofit/>
          </a:bodyPr>
          <a:lstStyle>
            <a:lvl1pPr marL="0" indent="0" algn="ctr">
              <a:spcBef>
                <a:spcPts val="0"/>
              </a:spcBef>
              <a:spcAft>
                <a:spcPts val="0"/>
              </a:spcAft>
              <a:buNone/>
              <a:defRPr sz="1400" b="0">
                <a:solidFill>
                  <a:schemeClr val="tx2"/>
                </a:solidFill>
                <a:latin typeface="+mn-lt"/>
              </a:defRPr>
            </a:lvl1pPr>
          </a:lstStyle>
          <a:p>
            <a:pPr lvl="0"/>
            <a:r>
              <a:rPr lang="en-US" noProof="0"/>
              <a:t>Description</a:t>
            </a:r>
          </a:p>
        </p:txBody>
      </p:sp>
      <p:cxnSp>
        <p:nvCxnSpPr>
          <p:cNvPr id="5" name="Straight Connector 4">
            <a:extLst>
              <a:ext uri="{FF2B5EF4-FFF2-40B4-BE49-F238E27FC236}">
                <a16:creationId xmlns:a16="http://schemas.microsoft.com/office/drawing/2014/main" id="{9971D9F8-CAE6-4680-A029-F96D0F1441FD}"/>
              </a:ext>
            </a:extLst>
          </p:cNvPr>
          <p:cNvCxnSpPr>
            <a:cxnSpLocks/>
          </p:cNvCxnSpPr>
          <p:nvPr userDrawn="1"/>
        </p:nvCxnSpPr>
        <p:spPr>
          <a:xfrm flipH="1">
            <a:off x="3907846"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1598D0-210A-4FC8-9A7B-BFA0921CF214}"/>
              </a:ext>
              <a:ext uri="{C183D7F6-B498-43B3-948B-1728B52AA6E4}">
                <adec:decorative xmlns:adec="http://schemas.microsoft.com/office/drawing/2017/decorative" val="1"/>
              </a:ext>
            </a:extLst>
          </p:cNvPr>
          <p:cNvCxnSpPr>
            <a:cxnSpLocks/>
          </p:cNvCxnSpPr>
          <p:nvPr userDrawn="1"/>
        </p:nvCxnSpPr>
        <p:spPr>
          <a:xfrm rot="16200000">
            <a:off x="5536511"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606439E2-68F5-46DF-9799-ABBEBECFD358}"/>
              </a:ext>
              <a:ext uri="{C183D7F6-B498-43B3-948B-1728B52AA6E4}">
                <adec:decorative xmlns:adec="http://schemas.microsoft.com/office/drawing/2017/decorative" val="1"/>
              </a:ext>
            </a:extLst>
          </p:cNvPr>
          <p:cNvGrpSpPr/>
          <p:nvPr userDrawn="1"/>
        </p:nvGrpSpPr>
        <p:grpSpPr>
          <a:xfrm>
            <a:off x="3906013" y="2754546"/>
            <a:ext cx="3254399" cy="2828600"/>
            <a:chOff x="4431264" y="2199060"/>
            <a:chExt cx="3363136" cy="2828600"/>
          </a:xfrm>
        </p:grpSpPr>
        <p:cxnSp>
          <p:nvCxnSpPr>
            <p:cNvPr id="21" name="Straight Connector 20">
              <a:extLst>
                <a:ext uri="{FF2B5EF4-FFF2-40B4-BE49-F238E27FC236}">
                  <a16:creationId xmlns:a16="http://schemas.microsoft.com/office/drawing/2014/main" id="{E95E9585-55FC-4C03-8122-DED9B077D9F8}"/>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2403E01-A7A9-4801-84C2-A2B3D9B7F577}"/>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5" name="Picture Placeholder 8">
            <a:extLst>
              <a:ext uri="{FF2B5EF4-FFF2-40B4-BE49-F238E27FC236}">
                <a16:creationId xmlns:a16="http://schemas.microsoft.com/office/drawing/2014/main" id="{BDA24073-E1E8-43FF-B135-B2947B97222B}"/>
              </a:ext>
              <a:ext uri="{C183D7F6-B498-43B3-948B-1728B52AA6E4}">
                <adec:decorative xmlns:adec="http://schemas.microsoft.com/office/drawing/2017/decorative" val="1"/>
              </a:ext>
            </a:extLst>
          </p:cNvPr>
          <p:cNvSpPr>
            <a:spLocks noGrp="1"/>
          </p:cNvSpPr>
          <p:nvPr userDrawn="1">
            <p:ph type="pic" sz="quarter" idx="19" hasCustomPrompt="1"/>
          </p:nvPr>
        </p:nvSpPr>
        <p:spPr>
          <a:xfrm>
            <a:off x="5426747"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Picture Placeholder 8">
            <a:extLst>
              <a:ext uri="{FF2B5EF4-FFF2-40B4-BE49-F238E27FC236}">
                <a16:creationId xmlns:a16="http://schemas.microsoft.com/office/drawing/2014/main" id="{DAD1D946-AD65-4E2D-A739-D93BA1AC1DFD}"/>
              </a:ext>
              <a:ext uri="{C183D7F6-B498-43B3-948B-1728B52AA6E4}">
                <adec:decorative xmlns:adec="http://schemas.microsoft.com/office/drawing/2017/decorative" val="1"/>
              </a:ext>
            </a:extLst>
          </p:cNvPr>
          <p:cNvSpPr>
            <a:spLocks noGrp="1"/>
          </p:cNvSpPr>
          <p:nvPr userDrawn="1">
            <p:ph type="pic" sz="quarter" idx="20" hasCustomPrompt="1"/>
          </p:nvPr>
        </p:nvSpPr>
        <p:spPr>
          <a:xfrm>
            <a:off x="4408933"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7" name="Picture Placeholder 8">
            <a:extLst>
              <a:ext uri="{FF2B5EF4-FFF2-40B4-BE49-F238E27FC236}">
                <a16:creationId xmlns:a16="http://schemas.microsoft.com/office/drawing/2014/main" id="{036FD13F-5CDF-4A6F-A890-1F23EA59027F}"/>
              </a:ext>
              <a:ext uri="{C183D7F6-B498-43B3-948B-1728B52AA6E4}">
                <adec:decorative xmlns:adec="http://schemas.microsoft.com/office/drawing/2017/decorative" val="1"/>
              </a:ext>
            </a:extLst>
          </p:cNvPr>
          <p:cNvSpPr>
            <a:spLocks noGrp="1"/>
          </p:cNvSpPr>
          <p:nvPr userDrawn="1">
            <p:ph type="pic" sz="quarter" idx="21" hasCustomPrompt="1"/>
          </p:nvPr>
        </p:nvSpPr>
        <p:spPr>
          <a:xfrm>
            <a:off x="6458832"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cxnSp>
        <p:nvCxnSpPr>
          <p:cNvPr id="36" name="Straight Connector 35">
            <a:extLst>
              <a:ext uri="{FF2B5EF4-FFF2-40B4-BE49-F238E27FC236}">
                <a16:creationId xmlns:a16="http://schemas.microsoft.com/office/drawing/2014/main" id="{4EA974DF-48E5-46E7-9453-8A47028BC514}"/>
              </a:ext>
              <a:ext uri="{C183D7F6-B498-43B3-948B-1728B52AA6E4}">
                <adec:decorative xmlns:adec="http://schemas.microsoft.com/office/drawing/2017/decorative" val="1"/>
              </a:ext>
            </a:extLst>
          </p:cNvPr>
          <p:cNvCxnSpPr>
            <a:cxnSpLocks/>
          </p:cNvCxnSpPr>
          <p:nvPr userDrawn="1"/>
        </p:nvCxnSpPr>
        <p:spPr>
          <a:xfrm flipH="1">
            <a:off x="7036660"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A85692E-DBD5-4FD7-95CA-849C102632D2}"/>
              </a:ext>
              <a:ext uri="{C183D7F6-B498-43B3-948B-1728B52AA6E4}">
                <adec:decorative xmlns:adec="http://schemas.microsoft.com/office/drawing/2017/decorative" val="1"/>
              </a:ext>
            </a:extLst>
          </p:cNvPr>
          <p:cNvCxnSpPr>
            <a:cxnSpLocks/>
          </p:cNvCxnSpPr>
          <p:nvPr userDrawn="1"/>
        </p:nvCxnSpPr>
        <p:spPr>
          <a:xfrm rot="16200000">
            <a:off x="8665325"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606422F5-A2F2-43D5-84EE-F875A28A728B}"/>
              </a:ext>
              <a:ext uri="{C183D7F6-B498-43B3-948B-1728B52AA6E4}">
                <adec:decorative xmlns:adec="http://schemas.microsoft.com/office/drawing/2017/decorative" val="1"/>
              </a:ext>
            </a:extLst>
          </p:cNvPr>
          <p:cNvGrpSpPr/>
          <p:nvPr userDrawn="1"/>
        </p:nvGrpSpPr>
        <p:grpSpPr>
          <a:xfrm>
            <a:off x="7034827" y="2754546"/>
            <a:ext cx="3254399" cy="2828600"/>
            <a:chOff x="4431264" y="2199060"/>
            <a:chExt cx="3363136" cy="2828600"/>
          </a:xfrm>
        </p:grpSpPr>
        <p:cxnSp>
          <p:nvCxnSpPr>
            <p:cNvPr id="39" name="Straight Connector 38">
              <a:extLst>
                <a:ext uri="{FF2B5EF4-FFF2-40B4-BE49-F238E27FC236}">
                  <a16:creationId xmlns:a16="http://schemas.microsoft.com/office/drawing/2014/main" id="{4BDD12EB-7EFD-4370-A7C6-9E57D6A7C6DF}"/>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D1AAC8-713E-418F-B7B4-27B58BDFD77C}"/>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1" name="Picture Placeholder 8">
            <a:extLst>
              <a:ext uri="{FF2B5EF4-FFF2-40B4-BE49-F238E27FC236}">
                <a16:creationId xmlns:a16="http://schemas.microsoft.com/office/drawing/2014/main" id="{DEE070FD-95C9-4396-B429-69E1E14E3273}"/>
              </a:ext>
              <a:ext uri="{C183D7F6-B498-43B3-948B-1728B52AA6E4}">
                <adec:decorative xmlns:adec="http://schemas.microsoft.com/office/drawing/2017/decorative" val="1"/>
              </a:ext>
            </a:extLst>
          </p:cNvPr>
          <p:cNvSpPr>
            <a:spLocks noGrp="1"/>
          </p:cNvSpPr>
          <p:nvPr>
            <p:ph type="pic" sz="quarter" idx="22" hasCustomPrompt="1"/>
          </p:nvPr>
        </p:nvSpPr>
        <p:spPr>
          <a:xfrm>
            <a:off x="8555561"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Picture Placeholder 8">
            <a:extLst>
              <a:ext uri="{FF2B5EF4-FFF2-40B4-BE49-F238E27FC236}">
                <a16:creationId xmlns:a16="http://schemas.microsoft.com/office/drawing/2014/main" id="{5A9E7D40-35C3-4F7D-AAB6-D4168037C92B}"/>
              </a:ext>
              <a:ext uri="{C183D7F6-B498-43B3-948B-1728B52AA6E4}">
                <adec:decorative xmlns:adec="http://schemas.microsoft.com/office/drawing/2017/decorative" val="1"/>
              </a:ext>
            </a:extLst>
          </p:cNvPr>
          <p:cNvSpPr>
            <a:spLocks noGrp="1"/>
          </p:cNvSpPr>
          <p:nvPr>
            <p:ph type="pic" sz="quarter" idx="23" hasCustomPrompt="1"/>
          </p:nvPr>
        </p:nvSpPr>
        <p:spPr>
          <a:xfrm>
            <a:off x="7537747"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3" name="Picture Placeholder 8">
            <a:extLst>
              <a:ext uri="{FF2B5EF4-FFF2-40B4-BE49-F238E27FC236}">
                <a16:creationId xmlns:a16="http://schemas.microsoft.com/office/drawing/2014/main" id="{13CB6343-C37E-4656-A566-EA9A3A1BF01D}"/>
              </a:ext>
              <a:ext uri="{C183D7F6-B498-43B3-948B-1728B52AA6E4}">
                <adec:decorative xmlns:adec="http://schemas.microsoft.com/office/drawing/2017/decorative" val="1"/>
              </a:ext>
            </a:extLst>
          </p:cNvPr>
          <p:cNvSpPr>
            <a:spLocks noGrp="1"/>
          </p:cNvSpPr>
          <p:nvPr>
            <p:ph type="pic" sz="quarter" idx="24" hasCustomPrompt="1"/>
          </p:nvPr>
        </p:nvSpPr>
        <p:spPr>
          <a:xfrm>
            <a:off x="9587646"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4" name="Text Placeholder 7">
            <a:extLst>
              <a:ext uri="{FF2B5EF4-FFF2-40B4-BE49-F238E27FC236}">
                <a16:creationId xmlns:a16="http://schemas.microsoft.com/office/drawing/2014/main" id="{847B0A6E-95FE-4876-8783-F2D69813E0D6}"/>
              </a:ext>
            </a:extLst>
          </p:cNvPr>
          <p:cNvSpPr>
            <a:spLocks noGrp="1"/>
          </p:cNvSpPr>
          <p:nvPr>
            <p:ph type="body" sz="quarter" idx="25" hasCustomPrompt="1"/>
          </p:nvPr>
        </p:nvSpPr>
        <p:spPr>
          <a:xfrm>
            <a:off x="7595850"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5" name="Text Placeholder 7">
            <a:extLst>
              <a:ext uri="{FF2B5EF4-FFF2-40B4-BE49-F238E27FC236}">
                <a16:creationId xmlns:a16="http://schemas.microsoft.com/office/drawing/2014/main" id="{4E9CD2A8-E96D-45CF-B252-F6F8267FF344}"/>
              </a:ext>
            </a:extLst>
          </p:cNvPr>
          <p:cNvSpPr>
            <a:spLocks noGrp="1"/>
          </p:cNvSpPr>
          <p:nvPr>
            <p:ph type="body" sz="quarter" idx="26" hasCustomPrompt="1"/>
          </p:nvPr>
        </p:nvSpPr>
        <p:spPr>
          <a:xfrm>
            <a:off x="6557415"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1AE8BBFE-01C4-4028-9B89-8D3A005A4B89}"/>
              </a:ext>
            </a:extLst>
          </p:cNvPr>
          <p:cNvSpPr>
            <a:spLocks noGrp="1"/>
          </p:cNvSpPr>
          <p:nvPr>
            <p:ph type="body" sz="quarter" idx="27" hasCustomPrompt="1"/>
          </p:nvPr>
        </p:nvSpPr>
        <p:spPr>
          <a:xfrm>
            <a:off x="5564282"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7" name="Text Placeholder 7">
            <a:extLst>
              <a:ext uri="{FF2B5EF4-FFF2-40B4-BE49-F238E27FC236}">
                <a16:creationId xmlns:a16="http://schemas.microsoft.com/office/drawing/2014/main" id="{49C15349-435A-457E-9835-D4345AD3ED9F}"/>
              </a:ext>
            </a:extLst>
          </p:cNvPr>
          <p:cNvSpPr>
            <a:spLocks noGrp="1"/>
          </p:cNvSpPr>
          <p:nvPr>
            <p:ph type="body" sz="quarter" idx="28" hasCustomPrompt="1"/>
          </p:nvPr>
        </p:nvSpPr>
        <p:spPr>
          <a:xfrm>
            <a:off x="10727786"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8" name="Text Placeholder 7">
            <a:extLst>
              <a:ext uri="{FF2B5EF4-FFF2-40B4-BE49-F238E27FC236}">
                <a16:creationId xmlns:a16="http://schemas.microsoft.com/office/drawing/2014/main" id="{06DC437D-C5F6-49FA-8BF0-932297827EA8}"/>
              </a:ext>
            </a:extLst>
          </p:cNvPr>
          <p:cNvSpPr>
            <a:spLocks noGrp="1"/>
          </p:cNvSpPr>
          <p:nvPr>
            <p:ph type="body" sz="quarter" idx="29" hasCustomPrompt="1"/>
          </p:nvPr>
        </p:nvSpPr>
        <p:spPr>
          <a:xfrm>
            <a:off x="9689351"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9DB16E7F-EE86-4AF9-871B-5614FE2D4428}"/>
              </a:ext>
            </a:extLst>
          </p:cNvPr>
          <p:cNvSpPr>
            <a:spLocks noGrp="1"/>
          </p:cNvSpPr>
          <p:nvPr>
            <p:ph type="body" sz="quarter" idx="30" hasCustomPrompt="1"/>
          </p:nvPr>
        </p:nvSpPr>
        <p:spPr>
          <a:xfrm>
            <a:off x="8696218"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Tree>
    <p:extLst>
      <p:ext uri="{BB962C8B-B14F-4D97-AF65-F5344CB8AC3E}">
        <p14:creationId xmlns:p14="http://schemas.microsoft.com/office/powerpoint/2010/main" val="36222131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_Org Char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960064"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788864"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788864"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46423" y="665228"/>
            <a:ext cx="0" cy="740664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8112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15204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15204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36400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33492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33492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544977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515904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515904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72595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9687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9687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9066634"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775905"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775905"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26095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_Org Chart 6">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596641"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425441"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425441"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112012"/>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0527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28815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469127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65010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8308140"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p:cNvSpPr>
          <p:nvPr>
            <p:ph type="pic" sz="quarter" idx="39" hasCustomPrompt="1"/>
          </p:nvPr>
        </p:nvSpPr>
        <p:spPr>
          <a:xfrm>
            <a:off x="10115251"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82655552"/>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 Slide_DeepYellow">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7664319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_Org Chart 1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4178095" y="1905000"/>
            <a:ext cx="1255400" cy="1255400"/>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601136" y="2288331"/>
            <a:ext cx="3108959" cy="290097"/>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601136" y="2566041"/>
            <a:ext cx="3108959" cy="221043"/>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670561"/>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noChangeAspect="1"/>
          </p:cNvSpPr>
          <p:nvPr>
            <p:ph type="pic" sz="quarter" idx="21" hasCustomPrompt="1"/>
          </p:nvPr>
        </p:nvSpPr>
        <p:spPr>
          <a:xfrm>
            <a:off x="10984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noChangeAspect="1"/>
          </p:cNvSpPr>
          <p:nvPr>
            <p:ph type="pic" sz="quarter" idx="27" hasCustomPrompt="1"/>
          </p:nvPr>
        </p:nvSpPr>
        <p:spPr>
          <a:xfrm>
            <a:off x="29272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noChangeAspect="1"/>
          </p:cNvSpPr>
          <p:nvPr>
            <p:ph type="pic" sz="quarter" idx="30" hasCustomPrompt="1"/>
          </p:nvPr>
        </p:nvSpPr>
        <p:spPr>
          <a:xfrm>
            <a:off x="473699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noChangeAspect="1"/>
          </p:cNvSpPr>
          <p:nvPr>
            <p:ph type="pic" sz="quarter" idx="33" hasCustomPrompt="1"/>
          </p:nvPr>
        </p:nvSpPr>
        <p:spPr>
          <a:xfrm>
            <a:off x="65467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noChangeAspect="1"/>
          </p:cNvSpPr>
          <p:nvPr>
            <p:ph type="pic" sz="quarter" idx="36" hasCustomPrompt="1"/>
          </p:nvPr>
        </p:nvSpPr>
        <p:spPr>
          <a:xfrm>
            <a:off x="8353860"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noChangeAspect="1"/>
          </p:cNvSpPr>
          <p:nvPr>
            <p:ph type="pic" sz="quarter" idx="39" hasCustomPrompt="1"/>
          </p:nvPr>
        </p:nvSpPr>
        <p:spPr>
          <a:xfrm>
            <a:off x="10160971"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cxnSp>
        <p:nvCxnSpPr>
          <p:cNvPr id="34" name="Straight Connector 33">
            <a:extLst>
              <a:ext uri="{FF2B5EF4-FFF2-40B4-BE49-F238E27FC236}">
                <a16:creationId xmlns:a16="http://schemas.microsoft.com/office/drawing/2014/main" id="{A69BD202-1C38-47A5-8B06-0AADB78AAE08}"/>
              </a:ext>
              <a:ext uri="{C183D7F6-B498-43B3-948B-1728B52AA6E4}">
                <adec:decorative xmlns:adec="http://schemas.microsoft.com/office/drawing/2017/decorative" val="1"/>
              </a:ext>
            </a:extLst>
          </p:cNvPr>
          <p:cNvCxnSpPr>
            <a:cxnSpLocks/>
          </p:cNvCxnSpPr>
          <p:nvPr userDrawn="1"/>
        </p:nvCxnSpPr>
        <p:spPr>
          <a:xfrm rot="16200000">
            <a:off x="6165169" y="2642433"/>
            <a:ext cx="0" cy="556415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Picture Placeholder 8">
            <a:extLst>
              <a:ext uri="{FF2B5EF4-FFF2-40B4-BE49-F238E27FC236}">
                <a16:creationId xmlns:a16="http://schemas.microsoft.com/office/drawing/2014/main" id="{68CF0B9D-069C-46BA-9B77-7BDE114F3E55}"/>
              </a:ext>
              <a:ext uri="{C183D7F6-B498-43B3-948B-1728B52AA6E4}">
                <adec:decorative xmlns:adec="http://schemas.microsoft.com/office/drawing/2017/decorative" val="1"/>
              </a:ext>
            </a:extLst>
          </p:cNvPr>
          <p:cNvSpPr>
            <a:spLocks noGrp="1" noChangeAspect="1"/>
          </p:cNvSpPr>
          <p:nvPr>
            <p:ph type="pic" sz="quarter" idx="45" hasCustomPrompt="1"/>
          </p:nvPr>
        </p:nvSpPr>
        <p:spPr>
          <a:xfrm>
            <a:off x="29272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9" name="Text Placeholder 7">
            <a:extLst>
              <a:ext uri="{FF2B5EF4-FFF2-40B4-BE49-F238E27FC236}">
                <a16:creationId xmlns:a16="http://schemas.microsoft.com/office/drawing/2014/main" id="{6EB5CB55-9BF0-4309-AA93-9540CDA1CE22}"/>
              </a:ext>
            </a:extLst>
          </p:cNvPr>
          <p:cNvSpPr>
            <a:spLocks noGrp="1"/>
          </p:cNvSpPr>
          <p:nvPr>
            <p:ph type="body" sz="quarter" idx="46" hasCustomPrompt="1"/>
          </p:nvPr>
        </p:nvSpPr>
        <p:spPr>
          <a:xfrm>
            <a:off x="25908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0" name="Text Placeholder 7">
            <a:extLst>
              <a:ext uri="{FF2B5EF4-FFF2-40B4-BE49-F238E27FC236}">
                <a16:creationId xmlns:a16="http://schemas.microsoft.com/office/drawing/2014/main" id="{184A6FF6-89E5-41B3-83AD-E1F1AC1C7187}"/>
              </a:ext>
            </a:extLst>
          </p:cNvPr>
          <p:cNvSpPr>
            <a:spLocks noGrp="1"/>
          </p:cNvSpPr>
          <p:nvPr>
            <p:ph type="body" sz="quarter" idx="47" hasCustomPrompt="1"/>
          </p:nvPr>
        </p:nvSpPr>
        <p:spPr>
          <a:xfrm>
            <a:off x="25908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1" name="Picture Placeholder 8">
            <a:extLst>
              <a:ext uri="{FF2B5EF4-FFF2-40B4-BE49-F238E27FC236}">
                <a16:creationId xmlns:a16="http://schemas.microsoft.com/office/drawing/2014/main" id="{65909E03-0C86-44C4-9260-484E8CF6315F}"/>
              </a:ext>
              <a:ext uri="{C183D7F6-B498-43B3-948B-1728B52AA6E4}">
                <adec:decorative xmlns:adec="http://schemas.microsoft.com/office/drawing/2017/decorative" val="1"/>
              </a:ext>
            </a:extLst>
          </p:cNvPr>
          <p:cNvSpPr>
            <a:spLocks noGrp="1" noChangeAspect="1"/>
          </p:cNvSpPr>
          <p:nvPr>
            <p:ph type="pic" sz="quarter" idx="48" hasCustomPrompt="1"/>
          </p:nvPr>
        </p:nvSpPr>
        <p:spPr>
          <a:xfrm>
            <a:off x="473699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Text Placeholder 7">
            <a:extLst>
              <a:ext uri="{FF2B5EF4-FFF2-40B4-BE49-F238E27FC236}">
                <a16:creationId xmlns:a16="http://schemas.microsoft.com/office/drawing/2014/main" id="{0D08C690-4C72-47C4-ADBC-6DBFC463FC37}"/>
              </a:ext>
            </a:extLst>
          </p:cNvPr>
          <p:cNvSpPr>
            <a:spLocks noGrp="1"/>
          </p:cNvSpPr>
          <p:nvPr>
            <p:ph type="body" sz="quarter" idx="49" hasCustomPrompt="1"/>
          </p:nvPr>
        </p:nvSpPr>
        <p:spPr>
          <a:xfrm>
            <a:off x="440055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3" name="Text Placeholder 7">
            <a:extLst>
              <a:ext uri="{FF2B5EF4-FFF2-40B4-BE49-F238E27FC236}">
                <a16:creationId xmlns:a16="http://schemas.microsoft.com/office/drawing/2014/main" id="{FEBB122E-6E5D-4B48-91C0-C6EB8BA3D2D9}"/>
              </a:ext>
            </a:extLst>
          </p:cNvPr>
          <p:cNvSpPr>
            <a:spLocks noGrp="1"/>
          </p:cNvSpPr>
          <p:nvPr>
            <p:ph type="body" sz="quarter" idx="50" hasCustomPrompt="1"/>
          </p:nvPr>
        </p:nvSpPr>
        <p:spPr>
          <a:xfrm>
            <a:off x="440055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4" name="Picture Placeholder 8">
            <a:extLst>
              <a:ext uri="{FF2B5EF4-FFF2-40B4-BE49-F238E27FC236}">
                <a16:creationId xmlns:a16="http://schemas.microsoft.com/office/drawing/2014/main" id="{A968314E-9F6B-4D90-BC2A-C5BB6AC70F5F}"/>
              </a:ext>
              <a:ext uri="{C183D7F6-B498-43B3-948B-1728B52AA6E4}">
                <adec:decorative xmlns:adec="http://schemas.microsoft.com/office/drawing/2017/decorative" val="1"/>
              </a:ext>
            </a:extLst>
          </p:cNvPr>
          <p:cNvSpPr>
            <a:spLocks noGrp="1" noChangeAspect="1"/>
          </p:cNvSpPr>
          <p:nvPr>
            <p:ph type="pic" sz="quarter" idx="51" hasCustomPrompt="1"/>
          </p:nvPr>
        </p:nvSpPr>
        <p:spPr>
          <a:xfrm>
            <a:off x="65467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5" name="Text Placeholder 7">
            <a:extLst>
              <a:ext uri="{FF2B5EF4-FFF2-40B4-BE49-F238E27FC236}">
                <a16:creationId xmlns:a16="http://schemas.microsoft.com/office/drawing/2014/main" id="{98FF5C01-8CE1-475F-A59A-011328494FC8}"/>
              </a:ext>
            </a:extLst>
          </p:cNvPr>
          <p:cNvSpPr>
            <a:spLocks noGrp="1"/>
          </p:cNvSpPr>
          <p:nvPr>
            <p:ph type="body" sz="quarter" idx="52" hasCustomPrompt="1"/>
          </p:nvPr>
        </p:nvSpPr>
        <p:spPr>
          <a:xfrm>
            <a:off x="62103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DC690F93-088F-498C-9B26-2DCE00A1145F}"/>
              </a:ext>
            </a:extLst>
          </p:cNvPr>
          <p:cNvSpPr>
            <a:spLocks noGrp="1"/>
          </p:cNvSpPr>
          <p:nvPr>
            <p:ph type="body" sz="quarter" idx="53" hasCustomPrompt="1"/>
          </p:nvPr>
        </p:nvSpPr>
        <p:spPr>
          <a:xfrm>
            <a:off x="62103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7" name="Picture Placeholder 8">
            <a:extLst>
              <a:ext uri="{FF2B5EF4-FFF2-40B4-BE49-F238E27FC236}">
                <a16:creationId xmlns:a16="http://schemas.microsoft.com/office/drawing/2014/main" id="{1D462CE1-BEE9-45C4-AB54-354D05E69D31}"/>
              </a:ext>
              <a:ext uri="{C183D7F6-B498-43B3-948B-1728B52AA6E4}">
                <adec:decorative xmlns:adec="http://schemas.microsoft.com/office/drawing/2017/decorative" val="1"/>
              </a:ext>
            </a:extLst>
          </p:cNvPr>
          <p:cNvSpPr>
            <a:spLocks noGrp="1" noChangeAspect="1"/>
          </p:cNvSpPr>
          <p:nvPr>
            <p:ph type="pic" sz="quarter" idx="54" hasCustomPrompt="1"/>
          </p:nvPr>
        </p:nvSpPr>
        <p:spPr>
          <a:xfrm>
            <a:off x="8353860"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8" name="Text Placeholder 7">
            <a:extLst>
              <a:ext uri="{FF2B5EF4-FFF2-40B4-BE49-F238E27FC236}">
                <a16:creationId xmlns:a16="http://schemas.microsoft.com/office/drawing/2014/main" id="{9FA2731A-D1B2-4144-8373-12B9313F9BFD}"/>
              </a:ext>
            </a:extLst>
          </p:cNvPr>
          <p:cNvSpPr>
            <a:spLocks noGrp="1"/>
          </p:cNvSpPr>
          <p:nvPr>
            <p:ph type="body" sz="quarter" idx="55" hasCustomPrompt="1"/>
          </p:nvPr>
        </p:nvSpPr>
        <p:spPr>
          <a:xfrm>
            <a:off x="8017411"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F61DF59D-6B27-4EC6-A151-0F9B99DC8051}"/>
              </a:ext>
            </a:extLst>
          </p:cNvPr>
          <p:cNvSpPr>
            <a:spLocks noGrp="1"/>
          </p:cNvSpPr>
          <p:nvPr>
            <p:ph type="body" sz="quarter" idx="56" hasCustomPrompt="1"/>
          </p:nvPr>
        </p:nvSpPr>
        <p:spPr>
          <a:xfrm>
            <a:off x="8017411"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102046214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0005240"/>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Blue">
    <p:bg>
      <p:bgPr>
        <a:solidFill>
          <a:schemeClr val="tx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1927057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Orange">
    <p:bg>
      <p:bgPr>
        <a:solidFill>
          <a:schemeClr val="accent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5"/>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5"/>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857058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1575266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tx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40317223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5"/>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9861092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Segue">
    <p:spTree>
      <p:nvGrpSpPr>
        <p:cNvPr id="1" name=""/>
        <p:cNvGrpSpPr/>
        <p:nvPr/>
      </p:nvGrpSpPr>
      <p:grpSpPr>
        <a:xfrm>
          <a:off x="0" y="0"/>
          <a:ext cx="0" cy="0"/>
          <a:chOff x="0" y="0"/>
          <a:chExt cx="0" cy="0"/>
        </a:xfrm>
      </p:grpSpPr>
      <p:sp>
        <p:nvSpPr>
          <p:cNvPr id="25" name="Picture Placeholder 8">
            <a:extLst>
              <a:ext uri="{FF2B5EF4-FFF2-40B4-BE49-F238E27FC236}">
                <a16:creationId xmlns:a16="http://schemas.microsoft.com/office/drawing/2014/main" id="{489EE1C9-68AE-4BDD-B34C-9DE809C4DD0B}"/>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alpha val="84000"/>
            </a:schemeClr>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6" name="Text Placeholder 16">
            <a:extLst>
              <a:ext uri="{FF2B5EF4-FFF2-40B4-BE49-F238E27FC236}">
                <a16:creationId xmlns:a16="http://schemas.microsoft.com/office/drawing/2014/main" id="{9F89ADF8-2320-4EC3-98EA-5CB618A528E6}"/>
              </a:ext>
              <a:ext uri="{C183D7F6-B498-43B3-948B-1728B52AA6E4}">
                <adec:decorative xmlns:adec="http://schemas.microsoft.com/office/drawing/2017/decorative" val="1"/>
              </a:ext>
            </a:extLst>
          </p:cNvPr>
          <p:cNvSpPr>
            <a:spLocks noGrp="1"/>
          </p:cNvSpPr>
          <p:nvPr>
            <p:ph type="body" sz="quarter" idx="12" hasCustomPrompt="1"/>
          </p:nvPr>
        </p:nvSpPr>
        <p:spPr>
          <a:xfrm>
            <a:off x="533400" y="0"/>
            <a:ext cx="6781800" cy="6324600"/>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266825" y="2265916"/>
            <a:ext cx="5314950" cy="3488998"/>
          </a:xfrm>
          <a:noFill/>
        </p:spPr>
        <p:txBody>
          <a:bodyPr anchor="b">
            <a:normAutofit/>
          </a:bodyPr>
          <a:lstStyle>
            <a:lvl1pPr algn="ctr">
              <a:defRPr sz="6000">
                <a:solidFill>
                  <a:schemeClr val="bg1"/>
                </a:solidFill>
              </a:defRPr>
            </a:lvl1pPr>
          </a:lstStyle>
          <a:p>
            <a:r>
              <a:rPr lang="en-US"/>
              <a:t>Click to edit Master title style</a:t>
            </a:r>
            <a:endParaRPr lang="en-GB" dirty="0"/>
          </a:p>
        </p:txBody>
      </p:sp>
      <p:sp>
        <p:nvSpPr>
          <p:cNvPr id="6" name="Slide Number Placeholder 5">
            <a:extLst>
              <a:ext uri="{FF2B5EF4-FFF2-40B4-BE49-F238E27FC236}">
                <a16:creationId xmlns:a16="http://schemas.microsoft.com/office/drawing/2014/main" id="{F074D12B-58A6-47D1-9B2D-697AB265C81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625375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73FC1AA-8591-43A1-9962-1599E1A8AB30}"/>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735482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1"/>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7160B2D8-3756-4781-A8DD-692C3F895981}"/>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31107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0532011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5"/>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EEDA9EB-20CE-4EA1-9720-40FBEB45614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5"/>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063650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7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6"/>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80033509-FE6E-46FC-85C8-B777FBA2F1A5}"/>
              </a:ext>
            </a:extLst>
          </p:cNvPr>
          <p:cNvSpPr>
            <a:spLocks noGrp="1"/>
          </p:cNvSpPr>
          <p:nvPr>
            <p:ph type="sldNum" sz="quarter" idx="4"/>
          </p:nvPr>
        </p:nvSpPr>
        <p:spPr>
          <a:xfrm>
            <a:off x="628788" y="6339840"/>
            <a:ext cx="302281" cy="365760"/>
          </a:xfrm>
          <a:prstGeom prst="rect">
            <a:avLst/>
          </a:prstGeom>
          <a:solidFill>
            <a:schemeClr val="bg1"/>
          </a:solidFill>
          <a:ln>
            <a:solidFill>
              <a:schemeClr val="accent6"/>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438915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Closing-Thank you 1">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hasCustomPrompt="1"/>
          </p:nvPr>
        </p:nvSpPr>
        <p:spPr>
          <a:xfrm>
            <a:off x="1378135" y="1219200"/>
            <a:ext cx="7232465" cy="9036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THANK yOU</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3932519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Closing-Thank you 2">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16122032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Closing-Thank you 3">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26534857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losing-Thank you 4">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933450" y="762000"/>
            <a:ext cx="4381500" cy="34290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0448034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losing-Thank you 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1257300" y="1447800"/>
            <a:ext cx="4114800" cy="39624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325539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933450" y="762000"/>
            <a:ext cx="4381500" cy="34290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933450" y="4343400"/>
            <a:ext cx="4381500" cy="1355732"/>
          </a:xfrm>
        </p:spPr>
        <p:txBody>
          <a:bodyPr lIns="91440" rIns="91440" anchor="t">
            <a:normAutofit/>
          </a:bodyPr>
          <a:lstStyle>
            <a:lvl1pPr marL="0" indent="0" algn="ctr">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04992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1447800"/>
            <a:ext cx="4114800" cy="39624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495801"/>
            <a:ext cx="4876800" cy="609600"/>
          </a:xfrm>
        </p:spPr>
        <p:txBody>
          <a:bodyPr lIns="91440" rIns="91440" anchor="ctr">
            <a:normAutofit/>
          </a:bodyPr>
          <a:lstStyle>
            <a:lvl1pPr marL="0" indent="0" algn="l">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601318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1447800"/>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14" name="Slide Number Placeholder 5">
            <a:extLst>
              <a:ext uri="{FF2B5EF4-FFF2-40B4-BE49-F238E27FC236}">
                <a16:creationId xmlns:a16="http://schemas.microsoft.com/office/drawing/2014/main" id="{0621E917-505B-493E-99EE-2E57CB3327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924664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orient="horz" pos="7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Emphasis-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 y="1676400"/>
            <a:ext cx="10837333" cy="424732"/>
          </a:xfrm>
          <a:solidFill>
            <a:schemeClr val="accent1"/>
          </a:solidFill>
        </p:spPr>
        <p:txBody>
          <a:bodyPr wrap="square" lIns="640080" rIns="91440">
            <a:spAutoFit/>
          </a:bodyPr>
          <a:lstStyle>
            <a:lvl1pPr marL="0" indent="0">
              <a:buNone/>
              <a:defRPr sz="2400" b="0">
                <a:solidFill>
                  <a:schemeClr val="bg1"/>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08E95652-9528-4150-8049-C40C3BB1BB08}"/>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3059476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548640"/>
            <a:ext cx="11106150"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8640" y="2103120"/>
            <a:ext cx="11106150" cy="422148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4938679"/>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1" r:id="rId3"/>
    <p:sldLayoutId id="2147483962" r:id="rId4"/>
    <p:sldLayoutId id="2147483964" r:id="rId5"/>
    <p:sldLayoutId id="2147483958" r:id="rId6"/>
    <p:sldLayoutId id="2147483963" r:id="rId7"/>
    <p:sldLayoutId id="2147483957" r:id="rId8"/>
    <p:sldLayoutId id="2147483965" r:id="rId9"/>
    <p:sldLayoutId id="2147483966" r:id="rId10"/>
    <p:sldLayoutId id="2147483996" r:id="rId11"/>
    <p:sldLayoutId id="2147483997" r:id="rId12"/>
    <p:sldLayoutId id="2147483998" r:id="rId13"/>
    <p:sldLayoutId id="2147483999" r:id="rId14"/>
    <p:sldLayoutId id="2147484000" r:id="rId15"/>
    <p:sldLayoutId id="2147484001" r:id="rId16"/>
    <p:sldLayoutId id="2147484007" r:id="rId17"/>
    <p:sldLayoutId id="2147483967" r:id="rId18"/>
    <p:sldLayoutId id="2147483968" r:id="rId19"/>
    <p:sldLayoutId id="2147483987" r:id="rId20"/>
    <p:sldLayoutId id="2147483969" r:id="rId21"/>
    <p:sldLayoutId id="2147483970" r:id="rId22"/>
    <p:sldLayoutId id="2147483971" r:id="rId23"/>
    <p:sldLayoutId id="2147483972" r:id="rId24"/>
    <p:sldLayoutId id="2147483973" r:id="rId25"/>
    <p:sldLayoutId id="2147483978" r:id="rId26"/>
    <p:sldLayoutId id="2147483974" r:id="rId27"/>
    <p:sldLayoutId id="2147483975" r:id="rId28"/>
    <p:sldLayoutId id="2147483976" r:id="rId29"/>
    <p:sldLayoutId id="2147483977" r:id="rId30"/>
    <p:sldLayoutId id="2147483988" r:id="rId31"/>
    <p:sldLayoutId id="2147483989" r:id="rId32"/>
    <p:sldLayoutId id="2147483990" r:id="rId33"/>
    <p:sldLayoutId id="2147483991" r:id="rId34"/>
    <p:sldLayoutId id="2147483992" r:id="rId35"/>
    <p:sldLayoutId id="2147483993" r:id="rId36"/>
    <p:sldLayoutId id="2147483995" r:id="rId37"/>
    <p:sldLayoutId id="2147484002" r:id="rId38"/>
    <p:sldLayoutId id="2147484003" r:id="rId39"/>
    <p:sldLayoutId id="2147484004" r:id="rId40"/>
    <p:sldLayoutId id="2147483994" r:id="rId41"/>
    <p:sldLayoutId id="2147484005" r:id="rId42"/>
    <p:sldLayoutId id="2147484006" r:id="rId43"/>
    <p:sldLayoutId id="2147483979" r:id="rId44"/>
    <p:sldLayoutId id="2147483980" r:id="rId45"/>
    <p:sldLayoutId id="2147483981" r:id="rId46"/>
    <p:sldLayoutId id="2147483982" r:id="rId47"/>
    <p:sldLayoutId id="2147483983" r:id="rId48"/>
    <p:sldLayoutId id="2147483984" r:id="rId49"/>
    <p:sldLayoutId id="2147483985" r:id="rId50"/>
    <p:sldLayoutId id="2147483986" r:id="rId51"/>
    <p:sldLayoutId id="2147484008" r:id="rId52"/>
    <p:sldLayoutId id="2147484009" r:id="rId53"/>
    <p:sldLayoutId id="2147484010" r:id="rId54"/>
    <p:sldLayoutId id="2147484011" r:id="rId55"/>
    <p:sldLayoutId id="2147484012" r:id="rId56"/>
  </p:sldLayoutIdLst>
  <p:hf hdr="0" ftr="0" dt="0"/>
  <p:txStyles>
    <p:titleStyle>
      <a:lvl1pPr algn="l" defTabSz="914400" rtl="0" eaLnBrk="1" latinLnBrk="0" hangingPunct="1">
        <a:lnSpc>
          <a:spcPct val="90000"/>
        </a:lnSpc>
        <a:spcBef>
          <a:spcPct val="0"/>
        </a:spcBef>
        <a:buNone/>
        <a:defRPr sz="4200" kern="1200" cap="all" spc="100" baseline="0">
          <a:solidFill>
            <a:schemeClr val="tx1">
              <a:lumMod val="95000"/>
              <a:lumOff val="5000"/>
            </a:schemeClr>
          </a:solidFill>
          <a:latin typeface="+mj-lt"/>
          <a:ea typeface="+mj-ea"/>
          <a:cs typeface="+mj-cs"/>
        </a:defRPr>
      </a:lvl1pPr>
    </p:titleStyle>
    <p:body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1.xml"/><Relationship Id="rId1" Type="http://schemas.openxmlformats.org/officeDocument/2006/relationships/slideLayout" Target="../slideLayouts/slideLayout4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5.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44.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4.png"/><Relationship Id="rId7" Type="http://schemas.openxmlformats.org/officeDocument/2006/relationships/diagramColors" Target="../diagrams/colors1.xml"/><Relationship Id="rId2" Type="http://schemas.openxmlformats.org/officeDocument/2006/relationships/notesSlide" Target="../notesSlides/notesSlide5.xml"/><Relationship Id="rId1" Type="http://schemas.openxmlformats.org/officeDocument/2006/relationships/slideLayout" Target="../slideLayouts/slideLayout3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35.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09890287-4DB6-4C87-AEAF-17E9594F401B}"/>
              </a:ext>
              <a:ext uri="{C183D7F6-B498-43B3-948B-1728B52AA6E4}">
                <adec:decorative xmlns:adec="http://schemas.microsoft.com/office/drawing/2017/decorative" val="1"/>
              </a:ext>
            </a:extLst>
          </p:cNvPr>
          <p:cNvPicPr>
            <a:picLocks noGrp="1" noChangeAspect="1"/>
          </p:cNvPicPr>
          <p:nvPr>
            <p:ph type="pic" sz="quarter" idx="11"/>
          </p:nvPr>
        </p:nvPicPr>
        <p:blipFill>
          <a:blip r:embed="rId3"/>
          <a:srcRect t="7813" b="7813"/>
          <a:stretch>
            <a:fillRect/>
          </a:stretch>
        </p:blipFill>
        <p:spPr/>
      </p:pic>
      <p:sp>
        <p:nvSpPr>
          <p:cNvPr id="285" name="Text Placeholder 284">
            <a:extLst>
              <a:ext uri="{FF2B5EF4-FFF2-40B4-BE49-F238E27FC236}">
                <a16:creationId xmlns:a16="http://schemas.microsoft.com/office/drawing/2014/main" id="{C0BF9B80-F084-4423-8C1C-E79BE829875F}"/>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286" name="Text Placeholder 285">
            <a:extLst>
              <a:ext uri="{FF2B5EF4-FFF2-40B4-BE49-F238E27FC236}">
                <a16:creationId xmlns:a16="http://schemas.microsoft.com/office/drawing/2014/main" id="{9626180B-FF05-48CF-BFB3-C95C9B5DAB99}"/>
              </a:ext>
              <a:ext uri="{C183D7F6-B498-43B3-948B-1728B52AA6E4}">
                <adec:decorative xmlns:adec="http://schemas.microsoft.com/office/drawing/2017/decorative" val="1"/>
              </a:ext>
            </a:extLst>
          </p:cNvPr>
          <p:cNvSpPr>
            <a:spLocks noGrp="1"/>
          </p:cNvSpPr>
          <p:nvPr>
            <p:ph type="body" sz="quarter" idx="15"/>
          </p:nvPr>
        </p:nvSpPr>
        <p:spPr/>
        <p:txBody>
          <a:bodyPr/>
          <a:lstStyle/>
          <a:p>
            <a:endParaRPr lang="en-US" dirty="0"/>
          </a:p>
        </p:txBody>
      </p:sp>
      <p:sp>
        <p:nvSpPr>
          <p:cNvPr id="6" name="Title 5">
            <a:extLst>
              <a:ext uri="{FF2B5EF4-FFF2-40B4-BE49-F238E27FC236}">
                <a16:creationId xmlns:a16="http://schemas.microsoft.com/office/drawing/2014/main" id="{3933031D-018B-489E-B613-2113C1CD2360}"/>
              </a:ext>
            </a:extLst>
          </p:cNvPr>
          <p:cNvSpPr>
            <a:spLocks noGrp="1"/>
          </p:cNvSpPr>
          <p:nvPr>
            <p:ph type="ctrTitle"/>
          </p:nvPr>
        </p:nvSpPr>
        <p:spPr>
          <a:xfrm>
            <a:off x="3361866" y="2484310"/>
            <a:ext cx="5864382" cy="2275238"/>
          </a:xfrm>
        </p:spPr>
        <p:txBody>
          <a:bodyPr/>
          <a:lstStyle/>
          <a:p>
            <a:r>
              <a:rPr lang="en-US" dirty="0"/>
              <a:t>AZURE VIRTUAL DESKTOP</a:t>
            </a:r>
            <a:br>
              <a:rPr lang="en-US" dirty="0"/>
            </a:br>
            <a:endParaRPr lang="en-US" dirty="0"/>
          </a:p>
        </p:txBody>
      </p:sp>
      <p:pic>
        <p:nvPicPr>
          <p:cNvPr id="4" name="Picture 3">
            <a:extLst>
              <a:ext uri="{FF2B5EF4-FFF2-40B4-BE49-F238E27FC236}">
                <a16:creationId xmlns:a16="http://schemas.microsoft.com/office/drawing/2014/main" id="{6DE875D6-6A59-E9F3-0543-F676C0C9BE9D}"/>
              </a:ext>
            </a:extLst>
          </p:cNvPr>
          <p:cNvPicPr>
            <a:picLocks noChangeAspect="1"/>
          </p:cNvPicPr>
          <p:nvPr/>
        </p:nvPicPr>
        <p:blipFill>
          <a:blip r:embed="rId4"/>
          <a:stretch>
            <a:fillRect/>
          </a:stretch>
        </p:blipFill>
        <p:spPr>
          <a:xfrm>
            <a:off x="8944507" y="5339618"/>
            <a:ext cx="1219551" cy="640264"/>
          </a:xfrm>
          <a:prstGeom prst="rect">
            <a:avLst/>
          </a:prstGeom>
        </p:spPr>
      </p:pic>
    </p:spTree>
    <p:extLst>
      <p:ext uri="{BB962C8B-B14F-4D97-AF65-F5344CB8AC3E}">
        <p14:creationId xmlns:p14="http://schemas.microsoft.com/office/powerpoint/2010/main" val="3135228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3173EAB-8CF0-34F9-B18D-E544DB66BCEB}"/>
              </a:ext>
            </a:extLst>
          </p:cNvPr>
          <p:cNvSpPr txBox="1"/>
          <p:nvPr/>
        </p:nvSpPr>
        <p:spPr>
          <a:xfrm>
            <a:off x="779928" y="2059984"/>
            <a:ext cx="10288693" cy="3025200"/>
          </a:xfrm>
          <a:prstGeom prst="rect">
            <a:avLst/>
          </a:prstGeom>
        </p:spPr>
        <p:txBody>
          <a:bodyPr vert="horz" lIns="91440" tIns="45720" rIns="91440" bIns="45720" rtlCol="0">
            <a:normAutofit/>
          </a:bodyPr>
          <a:lstStyle/>
          <a:p>
            <a:pPr marL="285750" indent="-285750" algn="just" defTabSz="914400">
              <a:lnSpc>
                <a:spcPct val="90000"/>
              </a:lnSpc>
              <a:spcBef>
                <a:spcPts val="1200"/>
              </a:spcBef>
              <a:spcAft>
                <a:spcPts val="200"/>
              </a:spcAft>
              <a:buClr>
                <a:schemeClr val="accent1"/>
              </a:buClr>
              <a:buSzPct val="100000"/>
              <a:buFont typeface="Wingdings" panose="05000000000000000000" pitchFamily="2" charset="2"/>
              <a:buChar char="§"/>
            </a:pPr>
            <a:r>
              <a:rPr lang="en-US" dirty="0">
                <a:latin typeface="Bell MT" panose="02020503060305020303" pitchFamily="18" charset="0"/>
              </a:rPr>
              <a:t>A user profile contains data elements about an individual, including configuration information like desktop settings, persistent network connections, and application settings.</a:t>
            </a:r>
          </a:p>
          <a:p>
            <a:pPr algn="just" defTabSz="914400">
              <a:lnSpc>
                <a:spcPct val="90000"/>
              </a:lnSpc>
              <a:spcBef>
                <a:spcPts val="1200"/>
              </a:spcBef>
              <a:spcAft>
                <a:spcPts val="200"/>
              </a:spcAft>
              <a:buClr>
                <a:schemeClr val="accent1"/>
              </a:buClr>
              <a:buSzPct val="100000"/>
            </a:pPr>
            <a:endParaRPr lang="en-US" dirty="0">
              <a:latin typeface="Bell MT" panose="02020503060305020303" pitchFamily="18" charset="0"/>
            </a:endParaRPr>
          </a:p>
          <a:p>
            <a:pPr marL="285750" indent="-285750" algn="just" defTabSz="914400">
              <a:lnSpc>
                <a:spcPct val="90000"/>
              </a:lnSpc>
              <a:spcBef>
                <a:spcPts val="1200"/>
              </a:spcBef>
              <a:spcAft>
                <a:spcPts val="200"/>
              </a:spcAft>
              <a:buClr>
                <a:schemeClr val="accent1"/>
              </a:buClr>
              <a:buSzPct val="100000"/>
              <a:buFont typeface="Wingdings" panose="05000000000000000000" pitchFamily="2" charset="2"/>
              <a:buChar char="§"/>
            </a:pPr>
            <a:r>
              <a:rPr lang="en-US" dirty="0">
                <a:latin typeface="Bell MT" panose="02020503060305020303" pitchFamily="18" charset="0"/>
              </a:rPr>
              <a:t>A remote user profile provides a partition between user data and the operating system. It allows the operating system to be replaced or changed without affecting the user data.</a:t>
            </a:r>
          </a:p>
          <a:p>
            <a:pPr algn="just" defTabSz="914400">
              <a:lnSpc>
                <a:spcPct val="90000"/>
              </a:lnSpc>
              <a:spcBef>
                <a:spcPts val="1200"/>
              </a:spcBef>
              <a:spcAft>
                <a:spcPts val="200"/>
              </a:spcAft>
              <a:buClr>
                <a:schemeClr val="accent1"/>
              </a:buClr>
              <a:buSzPct val="100000"/>
            </a:pPr>
            <a:endParaRPr lang="en-US" dirty="0">
              <a:latin typeface="Bell MT" panose="02020503060305020303" pitchFamily="18" charset="0"/>
            </a:endParaRPr>
          </a:p>
          <a:p>
            <a:pPr marL="285750" indent="-285750" algn="just" defTabSz="914400">
              <a:lnSpc>
                <a:spcPct val="90000"/>
              </a:lnSpc>
              <a:spcBef>
                <a:spcPts val="1200"/>
              </a:spcBef>
              <a:spcAft>
                <a:spcPts val="200"/>
              </a:spcAft>
              <a:buClr>
                <a:schemeClr val="accent1"/>
              </a:buClr>
              <a:buSzPct val="100000"/>
              <a:buFont typeface="Wingdings" panose="05000000000000000000" pitchFamily="2" charset="2"/>
              <a:buChar char="§"/>
            </a:pPr>
            <a:r>
              <a:rPr lang="en-US" dirty="0">
                <a:latin typeface="Bell MT" panose="02020503060305020303" pitchFamily="18" charset="0"/>
              </a:rPr>
              <a:t>The FSLogix installed inside each virtual machine, the user profile is maintained in a share inside Azure (for example in an Azure Files file share), and it’s attached at the time of login.</a:t>
            </a:r>
          </a:p>
        </p:txBody>
      </p:sp>
      <p:sp>
        <p:nvSpPr>
          <p:cNvPr id="11" name="TextBox 10">
            <a:extLst>
              <a:ext uri="{FF2B5EF4-FFF2-40B4-BE49-F238E27FC236}">
                <a16:creationId xmlns:a16="http://schemas.microsoft.com/office/drawing/2014/main" id="{E26D94CC-251A-D59A-4277-58E4E1716944}"/>
              </a:ext>
            </a:extLst>
          </p:cNvPr>
          <p:cNvSpPr txBox="1"/>
          <p:nvPr/>
        </p:nvSpPr>
        <p:spPr>
          <a:xfrm>
            <a:off x="628788" y="1137368"/>
            <a:ext cx="2370868" cy="424732"/>
          </a:xfrm>
          <a:prstGeom prst="rect">
            <a:avLst/>
          </a:prstGeom>
          <a:noFill/>
        </p:spPr>
        <p:txBody>
          <a:bodyPr vert="horz" wrap="square" lIns="91440" tIns="45720" rIns="91440" bIns="45720" rtlCol="0">
            <a:noAutofit/>
          </a:bodyPr>
          <a:lstStyle/>
          <a:p>
            <a:pPr defTabSz="914400">
              <a:lnSpc>
                <a:spcPct val="90000"/>
              </a:lnSpc>
              <a:spcBef>
                <a:spcPts val="1200"/>
              </a:spcBef>
              <a:spcAft>
                <a:spcPts val="200"/>
              </a:spcAft>
              <a:buClr>
                <a:schemeClr val="accent1"/>
              </a:buClr>
              <a:buSzPct val="100000"/>
            </a:pPr>
            <a:r>
              <a:rPr lang="en-US" sz="2000" b="1" kern="100" cap="all" spc="100" dirty="0">
                <a:solidFill>
                  <a:srgbClr val="E58C09"/>
                </a:solidFill>
                <a:latin typeface="Bell MT" panose="02020503060305020303" pitchFamily="18" charset="0"/>
                <a:cs typeface="Times New Roman" panose="02020603050405020304" pitchFamily="18" charset="0"/>
              </a:rPr>
              <a:t>User profiles</a:t>
            </a:r>
          </a:p>
        </p:txBody>
      </p:sp>
      <p:sp>
        <p:nvSpPr>
          <p:cNvPr id="25" name="Slide Number Placeholder 5">
            <a:extLst>
              <a:ext uri="{FF2B5EF4-FFF2-40B4-BE49-F238E27FC236}">
                <a16:creationId xmlns:a16="http://schemas.microsoft.com/office/drawing/2014/main" id="{9A70667E-65ED-27BA-BE7F-8FE7AD918E3D}"/>
              </a:ext>
            </a:extLst>
          </p:cNvPr>
          <p:cNvSpPr>
            <a:spLocks noGrp="1"/>
          </p:cNvSpPr>
          <p:nvPr>
            <p:ph type="sldNum" sz="quarter" idx="4"/>
          </p:nvPr>
        </p:nvSpPr>
        <p:spPr>
          <a:xfrm>
            <a:off x="628788" y="6339840"/>
            <a:ext cx="302281" cy="365760"/>
          </a:xfrm>
        </p:spPr>
        <p:txBody>
          <a:bodyPr/>
          <a:lstStyle/>
          <a:p>
            <a:pPr>
              <a:spcAft>
                <a:spcPts val="600"/>
              </a:spcAft>
            </a:pPr>
            <a:fld id="{4FAB73BC-B049-4115-A692-8D63A059BFB8}" type="slidenum">
              <a:rPr lang="en-US" sz="1600" noProof="0" smtClean="0">
                <a:latin typeface="Bell MT" panose="02020503060305020303" pitchFamily="18" charset="0"/>
              </a:rPr>
              <a:pPr>
                <a:spcAft>
                  <a:spcPts val="600"/>
                </a:spcAft>
              </a:pPr>
              <a:t>10</a:t>
            </a:fld>
            <a:endParaRPr lang="en-US" sz="1600" noProof="0" dirty="0">
              <a:latin typeface="Bell MT" panose="02020503060305020303" pitchFamily="18" charset="0"/>
            </a:endParaRPr>
          </a:p>
        </p:txBody>
      </p:sp>
      <p:pic>
        <p:nvPicPr>
          <p:cNvPr id="10" name="Picture 9">
            <a:extLst>
              <a:ext uri="{FF2B5EF4-FFF2-40B4-BE49-F238E27FC236}">
                <a16:creationId xmlns:a16="http://schemas.microsoft.com/office/drawing/2014/main" id="{B4CE88BD-5899-5804-C7AE-99B062AC0BCF}"/>
              </a:ext>
            </a:extLst>
          </p:cNvPr>
          <p:cNvPicPr>
            <a:picLocks noChangeAspect="1"/>
          </p:cNvPicPr>
          <p:nvPr/>
        </p:nvPicPr>
        <p:blipFill>
          <a:blip r:embed="rId3"/>
          <a:stretch>
            <a:fillRect/>
          </a:stretch>
        </p:blipFill>
        <p:spPr>
          <a:xfrm>
            <a:off x="1" y="0"/>
            <a:ext cx="9408368" cy="424732"/>
          </a:xfrm>
          <a:prstGeom prst="rect">
            <a:avLst/>
          </a:prstGeom>
        </p:spPr>
      </p:pic>
      <p:sp>
        <p:nvSpPr>
          <p:cNvPr id="2" name="Text Placeholder 119">
            <a:extLst>
              <a:ext uri="{FF2B5EF4-FFF2-40B4-BE49-F238E27FC236}">
                <a16:creationId xmlns:a16="http://schemas.microsoft.com/office/drawing/2014/main" id="{C10D7537-4205-46C4-79A1-EE5631699506}"/>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43394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FFBCF731-478B-42B2-B3C6-ECCC3D68E00B}"/>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a:stretch/>
        </p:blipFill>
        <p:spPr>
          <a:xfrm>
            <a:off x="0" y="0"/>
            <a:ext cx="8329286" cy="6858000"/>
          </a:xfrm>
        </p:spPr>
      </p:pic>
      <p:sp>
        <p:nvSpPr>
          <p:cNvPr id="74" name="Text Placeholder 73">
            <a:extLst>
              <a:ext uri="{FF2B5EF4-FFF2-40B4-BE49-F238E27FC236}">
                <a16:creationId xmlns:a16="http://schemas.microsoft.com/office/drawing/2014/main" id="{C20719F7-6849-4C36-ACDB-C1AE2AAC74AD}"/>
              </a:ext>
              <a:ext uri="{C183D7F6-B498-43B3-948B-1728B52AA6E4}">
                <adec:decorative xmlns:adec="http://schemas.microsoft.com/office/drawing/2017/decorative" val="1"/>
              </a:ext>
            </a:extLst>
          </p:cNvPr>
          <p:cNvSpPr>
            <a:spLocks noGrp="1"/>
          </p:cNvSpPr>
          <p:nvPr>
            <p:ph type="body" sz="quarter" idx="12"/>
          </p:nvPr>
        </p:nvSpPr>
        <p:spPr>
          <a:xfrm>
            <a:off x="695400" y="609600"/>
            <a:ext cx="7200800" cy="6248400"/>
          </a:xfrm>
        </p:spPr>
        <p:txBody>
          <a:bodyPr/>
          <a:lstStyle/>
          <a:p>
            <a:endParaRPr lang="en-US" dirty="0"/>
          </a:p>
        </p:txBody>
      </p:sp>
      <p:sp>
        <p:nvSpPr>
          <p:cNvPr id="43" name="Title 42">
            <a:extLst>
              <a:ext uri="{FF2B5EF4-FFF2-40B4-BE49-F238E27FC236}">
                <a16:creationId xmlns:a16="http://schemas.microsoft.com/office/drawing/2014/main" id="{CF39D3B5-ABDB-4DFF-8107-EF97569C9BBE}"/>
              </a:ext>
            </a:extLst>
          </p:cNvPr>
          <p:cNvSpPr>
            <a:spLocks noGrp="1"/>
          </p:cNvSpPr>
          <p:nvPr>
            <p:ph type="ctrTitle"/>
          </p:nvPr>
        </p:nvSpPr>
        <p:spPr>
          <a:xfrm>
            <a:off x="7896200" y="2636912"/>
            <a:ext cx="4114800" cy="1981200"/>
          </a:xfrm>
        </p:spPr>
        <p:txBody>
          <a:bodyPr/>
          <a:lstStyle/>
          <a:p>
            <a:r>
              <a:rPr lang="en-IN" sz="2000" b="1" kern="100" spc="100" dirty="0">
                <a:solidFill>
                  <a:srgbClr val="E58C09"/>
                </a:solidFill>
                <a:latin typeface="Bell MT" panose="02020503060305020303" pitchFamily="18" charset="0"/>
                <a:ea typeface="+mn-ea"/>
                <a:cs typeface="Times New Roman" panose="02020603050405020304" pitchFamily="18" charset="0"/>
              </a:rPr>
              <a:t>LICENSING</a:t>
            </a:r>
            <a:endParaRPr lang="en-US" sz="2000" b="1" kern="100" spc="100" dirty="0">
              <a:solidFill>
                <a:srgbClr val="E58C09"/>
              </a:solidFill>
              <a:latin typeface="Bell MT" panose="02020503060305020303" pitchFamily="18" charset="0"/>
              <a:ea typeface="+mn-ea"/>
              <a:cs typeface="Times New Roman" panose="02020603050405020304" pitchFamily="18" charset="0"/>
            </a:endParaRPr>
          </a:p>
        </p:txBody>
      </p:sp>
      <p:sp>
        <p:nvSpPr>
          <p:cNvPr id="75" name="Text Placeholder 74">
            <a:extLst>
              <a:ext uri="{FF2B5EF4-FFF2-40B4-BE49-F238E27FC236}">
                <a16:creationId xmlns:a16="http://schemas.microsoft.com/office/drawing/2014/main" id="{6488F643-327C-4A41-9703-B4932AF5A2C9}"/>
              </a:ext>
              <a:ext uri="{C183D7F6-B498-43B3-948B-1728B52AA6E4}">
                <adec:decorative xmlns:adec="http://schemas.microsoft.com/office/drawing/2017/decorative" val="1"/>
              </a:ext>
            </a:extLst>
          </p:cNvPr>
          <p:cNvSpPr>
            <a:spLocks noGrp="1"/>
          </p:cNvSpPr>
          <p:nvPr>
            <p:ph type="body" sz="quarter" idx="13"/>
          </p:nvPr>
        </p:nvSpPr>
        <p:spPr>
          <a:xfrm rot="16200000">
            <a:off x="65459" y="4840091"/>
            <a:ext cx="1219200" cy="225818"/>
          </a:xfrm>
        </p:spPr>
        <p:txBody>
          <a:bodyPr>
            <a:normAutofit fontScale="55000" lnSpcReduction="20000"/>
          </a:bodyPr>
          <a:lstStyle/>
          <a:p>
            <a:endParaRPr lang="en-US" dirty="0"/>
          </a:p>
        </p:txBody>
      </p:sp>
      <p:sp>
        <p:nvSpPr>
          <p:cNvPr id="76" name="Text Placeholder 75">
            <a:extLst>
              <a:ext uri="{FF2B5EF4-FFF2-40B4-BE49-F238E27FC236}">
                <a16:creationId xmlns:a16="http://schemas.microsoft.com/office/drawing/2014/main" id="{8EE4272D-3A75-4E40-B1D6-C8D1636AB572}"/>
              </a:ext>
              <a:ext uri="{C183D7F6-B498-43B3-948B-1728B52AA6E4}">
                <adec:decorative xmlns:adec="http://schemas.microsoft.com/office/drawing/2017/decorative" val="1"/>
              </a:ext>
            </a:extLst>
          </p:cNvPr>
          <p:cNvSpPr>
            <a:spLocks noGrp="1"/>
          </p:cNvSpPr>
          <p:nvPr>
            <p:ph type="body" sz="quarter" idx="14"/>
          </p:nvPr>
        </p:nvSpPr>
        <p:spPr>
          <a:xfrm rot="16200000">
            <a:off x="7286600" y="4840091"/>
            <a:ext cx="1219200" cy="225818"/>
          </a:xfrm>
        </p:spPr>
        <p:txBody>
          <a:bodyPr>
            <a:normAutofit fontScale="55000" lnSpcReduction="20000"/>
          </a:bodyPr>
          <a:lstStyle/>
          <a:p>
            <a:endParaRPr lang="en-US" dirty="0"/>
          </a:p>
        </p:txBody>
      </p:sp>
      <p:graphicFrame>
        <p:nvGraphicFramePr>
          <p:cNvPr id="10" name="Table 9">
            <a:extLst>
              <a:ext uri="{FF2B5EF4-FFF2-40B4-BE49-F238E27FC236}">
                <a16:creationId xmlns:a16="http://schemas.microsoft.com/office/drawing/2014/main" id="{12856D8F-E195-5D05-6EE8-9D9134390D18}"/>
              </a:ext>
            </a:extLst>
          </p:cNvPr>
          <p:cNvGraphicFramePr>
            <a:graphicFrameLocks noGrp="1"/>
          </p:cNvGraphicFramePr>
          <p:nvPr>
            <p:extLst>
              <p:ext uri="{D42A27DB-BD31-4B8C-83A1-F6EECF244321}">
                <p14:modId xmlns:p14="http://schemas.microsoft.com/office/powerpoint/2010/main" val="2023471895"/>
              </p:ext>
            </p:extLst>
          </p:nvPr>
        </p:nvGraphicFramePr>
        <p:xfrm>
          <a:off x="902031" y="1203960"/>
          <a:ext cx="6768752" cy="2103120"/>
        </p:xfrm>
        <a:graphic>
          <a:graphicData uri="http://schemas.openxmlformats.org/drawingml/2006/table">
            <a:tbl>
              <a:tblPr firstRow="1" bandRow="1">
                <a:tableStyleId>{BDBED569-4797-4DF1-A0F4-6AAB3CD982D8}</a:tableStyleId>
              </a:tblPr>
              <a:tblGrid>
                <a:gridCol w="3657858">
                  <a:extLst>
                    <a:ext uri="{9D8B030D-6E8A-4147-A177-3AD203B41FA5}">
                      <a16:colId xmlns:a16="http://schemas.microsoft.com/office/drawing/2014/main" val="2148760698"/>
                    </a:ext>
                  </a:extLst>
                </a:gridCol>
                <a:gridCol w="3110894">
                  <a:extLst>
                    <a:ext uri="{9D8B030D-6E8A-4147-A177-3AD203B41FA5}">
                      <a16:colId xmlns:a16="http://schemas.microsoft.com/office/drawing/2014/main" val="1974394491"/>
                    </a:ext>
                  </a:extLst>
                </a:gridCol>
              </a:tblGrid>
              <a:tr h="304800">
                <a:tc>
                  <a:txBody>
                    <a:bodyPr/>
                    <a:lstStyle/>
                    <a:p>
                      <a:pPr algn="ctr"/>
                      <a:r>
                        <a:rPr lang="en-IN" dirty="0">
                          <a:solidFill>
                            <a:schemeClr val="tx1"/>
                          </a:solidFill>
                          <a:latin typeface="Bell MT" panose="02020503060305020303" pitchFamily="18" charset="0"/>
                        </a:rPr>
                        <a:t>Operating System</a:t>
                      </a:r>
                    </a:p>
                  </a:txBody>
                  <a:tcPr/>
                </a:tc>
                <a:tc>
                  <a:txBody>
                    <a:bodyPr/>
                    <a:lstStyle/>
                    <a:p>
                      <a:pPr marL="0" algn="ctr" defTabSz="914400" rtl="0" eaLnBrk="1" latinLnBrk="0" hangingPunct="1">
                        <a:lnSpc>
                          <a:spcPct val="107000"/>
                        </a:lnSpc>
                        <a:spcAft>
                          <a:spcPts val="800"/>
                        </a:spcAft>
                      </a:pPr>
                      <a:r>
                        <a:rPr lang="en-IN" sz="1800" b="1" kern="1200" dirty="0">
                          <a:solidFill>
                            <a:schemeClr val="tx1"/>
                          </a:solidFill>
                          <a:latin typeface="Bell MT" panose="02020503060305020303" pitchFamily="18" charset="0"/>
                          <a:ea typeface="+mn-ea"/>
                          <a:cs typeface="+mn-cs"/>
                        </a:rPr>
                        <a:t>License Entitlement</a:t>
                      </a:r>
                    </a:p>
                  </a:txBody>
                  <a:tcPr marL="68580" marR="68580" marT="0" marB="0"/>
                </a:tc>
                <a:extLst>
                  <a:ext uri="{0D108BD9-81ED-4DB2-BD59-A6C34878D82A}">
                    <a16:rowId xmlns:a16="http://schemas.microsoft.com/office/drawing/2014/main" val="4276562429"/>
                  </a:ext>
                </a:extLst>
              </a:tr>
              <a:tr h="304800">
                <a:tc>
                  <a:txBody>
                    <a:bodyPr/>
                    <a:lstStyle/>
                    <a:p>
                      <a:pPr algn="just"/>
                      <a:r>
                        <a:rPr lang="en-IN" sz="1600" b="0" kern="1200" dirty="0">
                          <a:solidFill>
                            <a:schemeClr val="tx1"/>
                          </a:solidFill>
                          <a:effectLst/>
                          <a:latin typeface="Bell MT" panose="02020503060305020303" pitchFamily="18" charset="0"/>
                          <a:ea typeface="+mn-ea"/>
                          <a:cs typeface="+mn-cs"/>
                        </a:rPr>
                        <a:t>Windows 10 Enterprise</a:t>
                      </a:r>
                      <a:endParaRPr lang="en-IN" sz="1600" b="0" dirty="0">
                        <a:solidFill>
                          <a:schemeClr val="tx1"/>
                        </a:solidFill>
                        <a:latin typeface="Bell MT" panose="02020503060305020303" pitchFamily="18" charset="0"/>
                      </a:endParaRPr>
                    </a:p>
                  </a:txBody>
                  <a:tcPr/>
                </a:tc>
                <a:tc rowSpan="2">
                  <a:txBody>
                    <a:bodyPr/>
                    <a:lstStyle/>
                    <a:p>
                      <a:pPr lvl="0" algn="just"/>
                      <a:r>
                        <a:rPr lang="en-IN" sz="1600" kern="1200" dirty="0">
                          <a:solidFill>
                            <a:schemeClr val="tx1"/>
                          </a:solidFill>
                          <a:effectLst/>
                          <a:latin typeface="Bell MT" panose="02020503060305020303" pitchFamily="18" charset="0"/>
                          <a:ea typeface="+mn-ea"/>
                          <a:cs typeface="+mn-cs"/>
                        </a:rPr>
                        <a:t>Microsoft 365 - Business Premium, E3, E5, F3, A3, A5.</a:t>
                      </a:r>
                    </a:p>
                  </a:txBody>
                  <a:tcPr/>
                </a:tc>
                <a:extLst>
                  <a:ext uri="{0D108BD9-81ED-4DB2-BD59-A6C34878D82A}">
                    <a16:rowId xmlns:a16="http://schemas.microsoft.com/office/drawing/2014/main" val="874798452"/>
                  </a:ext>
                </a:extLst>
              </a:tr>
              <a:tr h="533400">
                <a:tc>
                  <a:txBody>
                    <a:bodyPr/>
                    <a:lstStyle/>
                    <a:p>
                      <a:pPr algn="just"/>
                      <a:r>
                        <a:rPr lang="en-IN" sz="1600" b="0" kern="1200" dirty="0">
                          <a:solidFill>
                            <a:schemeClr val="tx1"/>
                          </a:solidFill>
                          <a:effectLst/>
                          <a:latin typeface="Bell MT" panose="02020503060305020303" pitchFamily="18" charset="0"/>
                          <a:ea typeface="+mn-ea"/>
                          <a:cs typeface="+mn-cs"/>
                        </a:rPr>
                        <a:t>Windows 10 Enterprise multi session</a:t>
                      </a:r>
                      <a:endParaRPr lang="en-IN" sz="1600" b="0" dirty="0">
                        <a:solidFill>
                          <a:schemeClr val="tx1"/>
                        </a:solidFill>
                        <a:latin typeface="Bell MT" panose="02020503060305020303" pitchFamily="18" charset="0"/>
                      </a:endParaRPr>
                    </a:p>
                  </a:txBody>
                  <a:tcPr/>
                </a:tc>
                <a:tc vMerge="1">
                  <a:txBody>
                    <a:bodyPr/>
                    <a:lstStyle/>
                    <a:p>
                      <a:endParaRPr lang="en-IN" dirty="0"/>
                    </a:p>
                  </a:txBody>
                  <a:tcPr/>
                </a:tc>
                <a:extLst>
                  <a:ext uri="{0D108BD9-81ED-4DB2-BD59-A6C34878D82A}">
                    <a16:rowId xmlns:a16="http://schemas.microsoft.com/office/drawing/2014/main" val="1641961360"/>
                  </a:ext>
                </a:extLst>
              </a:tr>
              <a:tr h="304800">
                <a:tc>
                  <a:txBody>
                    <a:bodyPr/>
                    <a:lstStyle/>
                    <a:p>
                      <a:pPr algn="just"/>
                      <a:r>
                        <a:rPr lang="en-IN" sz="1600" b="0" kern="1200" dirty="0">
                          <a:solidFill>
                            <a:schemeClr val="tx1"/>
                          </a:solidFill>
                          <a:effectLst/>
                          <a:latin typeface="Bell MT" panose="02020503060305020303" pitchFamily="18" charset="0"/>
                          <a:ea typeface="+mn-ea"/>
                          <a:cs typeface="+mn-cs"/>
                        </a:rPr>
                        <a:t>Windows 11 Enterprise</a:t>
                      </a:r>
                      <a:endParaRPr lang="en-IN" sz="1600" b="0" dirty="0">
                        <a:solidFill>
                          <a:schemeClr val="tx1"/>
                        </a:solidFill>
                        <a:latin typeface="Bell MT" panose="02020503060305020303" pitchFamily="18" charset="0"/>
                      </a:endParaRPr>
                    </a:p>
                  </a:txBody>
                  <a:tcPr/>
                </a:tc>
                <a:tc rowSpan="2">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kern="1200" dirty="0">
                          <a:solidFill>
                            <a:schemeClr val="tx1"/>
                          </a:solidFill>
                          <a:effectLst/>
                          <a:latin typeface="Bell MT" panose="02020503060305020303" pitchFamily="18" charset="0"/>
                          <a:ea typeface="+mn-ea"/>
                          <a:cs typeface="+mn-cs"/>
                        </a:rPr>
                        <a:t>Windows Enterprise E3, E5 and Education A3, A5.</a:t>
                      </a:r>
                      <a:endParaRPr lang="en-IN" sz="1600" dirty="0">
                        <a:solidFill>
                          <a:schemeClr val="tx1"/>
                        </a:solidFill>
                        <a:latin typeface="Bell MT" panose="02020503060305020303" pitchFamily="18" charset="0"/>
                      </a:endParaRPr>
                    </a:p>
                  </a:txBody>
                  <a:tcPr/>
                </a:tc>
                <a:extLst>
                  <a:ext uri="{0D108BD9-81ED-4DB2-BD59-A6C34878D82A}">
                    <a16:rowId xmlns:a16="http://schemas.microsoft.com/office/drawing/2014/main" val="344785629"/>
                  </a:ext>
                </a:extLst>
              </a:tr>
              <a:tr h="53340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b="0" kern="1200" dirty="0">
                          <a:solidFill>
                            <a:schemeClr val="tx1"/>
                          </a:solidFill>
                          <a:effectLst/>
                          <a:latin typeface="Bell MT" panose="02020503060305020303" pitchFamily="18" charset="0"/>
                          <a:ea typeface="+mn-ea"/>
                          <a:cs typeface="+mn-cs"/>
                        </a:rPr>
                        <a:t>Windows 11 Enterprise multi session</a:t>
                      </a:r>
                      <a:endParaRPr lang="en-IN" sz="1600" b="0" dirty="0">
                        <a:solidFill>
                          <a:schemeClr val="tx1"/>
                        </a:solidFill>
                        <a:latin typeface="Bell MT" panose="02020503060305020303" pitchFamily="18" charset="0"/>
                      </a:endParaRPr>
                    </a:p>
                  </a:txBody>
                  <a:tcPr/>
                </a:tc>
                <a:tc vMerge="1">
                  <a:txBody>
                    <a:bodyPr/>
                    <a:lstStyle/>
                    <a:p>
                      <a:endParaRPr lang="en-IN" dirty="0"/>
                    </a:p>
                  </a:txBody>
                  <a:tcPr/>
                </a:tc>
                <a:extLst>
                  <a:ext uri="{0D108BD9-81ED-4DB2-BD59-A6C34878D82A}">
                    <a16:rowId xmlns:a16="http://schemas.microsoft.com/office/drawing/2014/main" val="3071756443"/>
                  </a:ext>
                </a:extLst>
              </a:tr>
            </a:tbl>
          </a:graphicData>
        </a:graphic>
      </p:graphicFrame>
      <p:graphicFrame>
        <p:nvGraphicFramePr>
          <p:cNvPr id="7" name="Table 6">
            <a:extLst>
              <a:ext uri="{FF2B5EF4-FFF2-40B4-BE49-F238E27FC236}">
                <a16:creationId xmlns:a16="http://schemas.microsoft.com/office/drawing/2014/main" id="{12856D8F-E195-5D05-6EE8-9D9134390D18}"/>
              </a:ext>
            </a:extLst>
          </p:cNvPr>
          <p:cNvGraphicFramePr>
            <a:graphicFrameLocks noGrp="1"/>
          </p:cNvGraphicFramePr>
          <p:nvPr>
            <p:extLst>
              <p:ext uri="{D42A27DB-BD31-4B8C-83A1-F6EECF244321}">
                <p14:modId xmlns:p14="http://schemas.microsoft.com/office/powerpoint/2010/main" val="3402094743"/>
              </p:ext>
            </p:extLst>
          </p:nvPr>
        </p:nvGraphicFramePr>
        <p:xfrm>
          <a:off x="895922" y="3901440"/>
          <a:ext cx="6768752" cy="2103120"/>
        </p:xfrm>
        <a:graphic>
          <a:graphicData uri="http://schemas.openxmlformats.org/drawingml/2006/table">
            <a:tbl>
              <a:tblPr firstRow="1" bandRow="1">
                <a:tableStyleId>{BDBED569-4797-4DF1-A0F4-6AAB3CD982D8}</a:tableStyleId>
              </a:tblPr>
              <a:tblGrid>
                <a:gridCol w="3657858">
                  <a:extLst>
                    <a:ext uri="{9D8B030D-6E8A-4147-A177-3AD203B41FA5}">
                      <a16:colId xmlns:a16="http://schemas.microsoft.com/office/drawing/2014/main" val="2148760698"/>
                    </a:ext>
                  </a:extLst>
                </a:gridCol>
                <a:gridCol w="3110894">
                  <a:extLst>
                    <a:ext uri="{9D8B030D-6E8A-4147-A177-3AD203B41FA5}">
                      <a16:colId xmlns:a16="http://schemas.microsoft.com/office/drawing/2014/main" val="1974394491"/>
                    </a:ext>
                  </a:extLst>
                </a:gridCol>
              </a:tblGrid>
              <a:tr h="304800">
                <a:tc>
                  <a:txBody>
                    <a:bodyPr/>
                    <a:lstStyle/>
                    <a:p>
                      <a:pPr algn="ctr"/>
                      <a:r>
                        <a:rPr lang="en-IN" dirty="0">
                          <a:solidFill>
                            <a:schemeClr val="tx1"/>
                          </a:solidFill>
                          <a:latin typeface="Bell MT" panose="02020503060305020303" pitchFamily="18" charset="0"/>
                        </a:rPr>
                        <a:t>Operating System</a:t>
                      </a:r>
                    </a:p>
                  </a:txBody>
                  <a:tcPr/>
                </a:tc>
                <a:tc>
                  <a:txBody>
                    <a:bodyPr/>
                    <a:lstStyle/>
                    <a:p>
                      <a:pPr marL="0" algn="ctr" defTabSz="914400" rtl="0" eaLnBrk="1" latinLnBrk="0" hangingPunct="1">
                        <a:lnSpc>
                          <a:spcPct val="107000"/>
                        </a:lnSpc>
                        <a:spcAft>
                          <a:spcPts val="800"/>
                        </a:spcAft>
                      </a:pPr>
                      <a:r>
                        <a:rPr lang="en-IN" sz="1800" b="1" kern="1200" dirty="0">
                          <a:solidFill>
                            <a:schemeClr val="tx1"/>
                          </a:solidFill>
                          <a:latin typeface="Bell MT" panose="02020503060305020303" pitchFamily="18" charset="0"/>
                          <a:ea typeface="+mn-ea"/>
                          <a:cs typeface="+mn-cs"/>
                        </a:rPr>
                        <a:t>License Entitlement</a:t>
                      </a:r>
                    </a:p>
                  </a:txBody>
                  <a:tcPr marL="68580" marR="68580" marT="0" marB="0"/>
                </a:tc>
                <a:extLst>
                  <a:ext uri="{0D108BD9-81ED-4DB2-BD59-A6C34878D82A}">
                    <a16:rowId xmlns:a16="http://schemas.microsoft.com/office/drawing/2014/main" val="4276562429"/>
                  </a:ext>
                </a:extLst>
              </a:tr>
              <a:tr h="304800">
                <a:tc>
                  <a:txBody>
                    <a:bodyPr/>
                    <a:lstStyle/>
                    <a:p>
                      <a:pPr algn="just"/>
                      <a:r>
                        <a:rPr lang="en-IN" sz="1600" b="0" kern="1200" dirty="0">
                          <a:solidFill>
                            <a:schemeClr val="tx1"/>
                          </a:solidFill>
                          <a:effectLst/>
                          <a:latin typeface="Bell MT" panose="02020503060305020303" pitchFamily="18" charset="0"/>
                          <a:ea typeface="+mn-ea"/>
                          <a:cs typeface="+mn-cs"/>
                        </a:rPr>
                        <a:t>Windows Server 2022</a:t>
                      </a:r>
                      <a:endParaRPr lang="en-IN" sz="1600" b="0" dirty="0">
                        <a:solidFill>
                          <a:schemeClr val="tx1"/>
                        </a:solidFill>
                        <a:latin typeface="Bell MT" panose="02020503060305020303" pitchFamily="18" charset="0"/>
                      </a:endParaRPr>
                    </a:p>
                  </a:txBody>
                  <a:tcPr/>
                </a:tc>
                <a:tc rowSpan="4">
                  <a:txBody>
                    <a:bodyPr/>
                    <a:lstStyle/>
                    <a:p>
                      <a:pPr lvl="0" algn="just"/>
                      <a:r>
                        <a:rPr lang="en-IN" sz="1600" dirty="0">
                          <a:effectLst/>
                          <a:latin typeface="Bell MT" panose="02020503060305020303" pitchFamily="18" charset="0"/>
                          <a:ea typeface="Calibri" panose="020F0502020204030204" pitchFamily="34" charset="0"/>
                          <a:cs typeface="Times New Roman" panose="02020603050405020304" pitchFamily="18" charset="0"/>
                        </a:rPr>
                        <a:t>Remote Desktop Services (RDS) Client Access License (CAL) with Software Assurance (per-user or per-device), or RDS User Subscription Licenses.</a:t>
                      </a:r>
                      <a:endParaRPr lang="en-IN" sz="1600" kern="1200" dirty="0">
                        <a:solidFill>
                          <a:schemeClr val="tx1"/>
                        </a:solidFill>
                        <a:effectLst/>
                        <a:latin typeface="Bell MT" panose="02020503060305020303" pitchFamily="18" charset="0"/>
                        <a:ea typeface="+mn-ea"/>
                        <a:cs typeface="+mn-cs"/>
                      </a:endParaRPr>
                    </a:p>
                  </a:txBody>
                  <a:tcPr/>
                </a:tc>
                <a:extLst>
                  <a:ext uri="{0D108BD9-81ED-4DB2-BD59-A6C34878D82A}">
                    <a16:rowId xmlns:a16="http://schemas.microsoft.com/office/drawing/2014/main" val="874798452"/>
                  </a:ext>
                </a:extLst>
              </a:tr>
              <a:tr h="533400">
                <a:tc>
                  <a:txBody>
                    <a:bodyPr/>
                    <a:lstStyle/>
                    <a:p>
                      <a:pPr algn="just"/>
                      <a:r>
                        <a:rPr lang="en-IN" sz="1600" b="0" kern="1200" dirty="0">
                          <a:solidFill>
                            <a:schemeClr val="tx1"/>
                          </a:solidFill>
                          <a:effectLst/>
                          <a:latin typeface="Bell MT" panose="02020503060305020303" pitchFamily="18" charset="0"/>
                          <a:ea typeface="+mn-ea"/>
                          <a:cs typeface="+mn-cs"/>
                        </a:rPr>
                        <a:t>Windows Server 2019</a:t>
                      </a:r>
                      <a:endParaRPr lang="en-IN" sz="1600" b="0" dirty="0">
                        <a:solidFill>
                          <a:schemeClr val="tx1"/>
                        </a:solidFill>
                        <a:latin typeface="Bell MT" panose="02020503060305020303" pitchFamily="18" charset="0"/>
                      </a:endParaRPr>
                    </a:p>
                  </a:txBody>
                  <a:tcPr/>
                </a:tc>
                <a:tc vMerge="1">
                  <a:txBody>
                    <a:bodyPr/>
                    <a:lstStyle/>
                    <a:p>
                      <a:endParaRPr lang="en-IN" dirty="0"/>
                    </a:p>
                  </a:txBody>
                  <a:tcPr/>
                </a:tc>
                <a:extLst>
                  <a:ext uri="{0D108BD9-81ED-4DB2-BD59-A6C34878D82A}">
                    <a16:rowId xmlns:a16="http://schemas.microsoft.com/office/drawing/2014/main" val="1641961360"/>
                  </a:ext>
                </a:extLst>
              </a:tr>
              <a:tr h="304800">
                <a:tc>
                  <a:txBody>
                    <a:bodyPr/>
                    <a:lstStyle/>
                    <a:p>
                      <a:pPr algn="just"/>
                      <a:r>
                        <a:rPr lang="en-IN" sz="1600" b="0" kern="1200" dirty="0">
                          <a:solidFill>
                            <a:schemeClr val="tx1"/>
                          </a:solidFill>
                          <a:effectLst/>
                          <a:latin typeface="Bell MT" panose="02020503060305020303" pitchFamily="18" charset="0"/>
                          <a:ea typeface="+mn-ea"/>
                          <a:cs typeface="+mn-cs"/>
                        </a:rPr>
                        <a:t>Windows Server 2016</a:t>
                      </a:r>
                      <a:endParaRPr lang="en-IN" sz="1600" b="0" dirty="0">
                        <a:solidFill>
                          <a:schemeClr val="tx1"/>
                        </a:solidFill>
                        <a:latin typeface="Bell MT" panose="02020503060305020303" pitchFamily="18" charset="0"/>
                      </a:endParaRPr>
                    </a:p>
                  </a:txBody>
                  <a:tcPr/>
                </a:tc>
                <a:tc vMerge="1">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en-IN" sz="1600" dirty="0">
                        <a:solidFill>
                          <a:schemeClr val="tx1"/>
                        </a:solidFill>
                        <a:latin typeface="Bell MT" panose="02020503060305020303" pitchFamily="18" charset="0"/>
                      </a:endParaRPr>
                    </a:p>
                  </a:txBody>
                  <a:tcPr/>
                </a:tc>
                <a:extLst>
                  <a:ext uri="{0D108BD9-81ED-4DB2-BD59-A6C34878D82A}">
                    <a16:rowId xmlns:a16="http://schemas.microsoft.com/office/drawing/2014/main" val="344785629"/>
                  </a:ext>
                </a:extLst>
              </a:tr>
              <a:tr h="53340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b="0" kern="1200" dirty="0">
                          <a:solidFill>
                            <a:schemeClr val="tx1"/>
                          </a:solidFill>
                          <a:effectLst/>
                          <a:latin typeface="Bell MT" panose="02020503060305020303" pitchFamily="18" charset="0"/>
                          <a:ea typeface="+mn-ea"/>
                          <a:cs typeface="+mn-cs"/>
                        </a:rPr>
                        <a:t>Windows Server 2012 R2</a:t>
                      </a:r>
                      <a:endParaRPr lang="en-IN" sz="1600" b="0" dirty="0">
                        <a:solidFill>
                          <a:schemeClr val="tx1"/>
                        </a:solidFill>
                        <a:latin typeface="Bell MT" panose="02020503060305020303" pitchFamily="18" charset="0"/>
                      </a:endParaRPr>
                    </a:p>
                  </a:txBody>
                  <a:tcPr/>
                </a:tc>
                <a:tc vMerge="1">
                  <a:txBody>
                    <a:bodyPr/>
                    <a:lstStyle/>
                    <a:p>
                      <a:endParaRPr lang="en-IN" dirty="0"/>
                    </a:p>
                  </a:txBody>
                  <a:tcPr/>
                </a:tc>
                <a:extLst>
                  <a:ext uri="{0D108BD9-81ED-4DB2-BD59-A6C34878D82A}">
                    <a16:rowId xmlns:a16="http://schemas.microsoft.com/office/drawing/2014/main" val="3071756443"/>
                  </a:ext>
                </a:extLst>
              </a:tr>
            </a:tbl>
          </a:graphicData>
        </a:graphic>
      </p:graphicFrame>
    </p:spTree>
    <p:extLst>
      <p:ext uri="{BB962C8B-B14F-4D97-AF65-F5344CB8AC3E}">
        <p14:creationId xmlns:p14="http://schemas.microsoft.com/office/powerpoint/2010/main" val="3202840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01D4ADB-79CE-478E-8FBE-53E59DEC969A}"/>
              </a:ext>
            </a:extLst>
          </p:cNvPr>
          <p:cNvSpPr>
            <a:spLocks noGrp="1"/>
          </p:cNvSpPr>
          <p:nvPr>
            <p:ph type="sldNum" sz="quarter" idx="4"/>
          </p:nvPr>
        </p:nvSpPr>
        <p:spPr/>
        <p:txBody>
          <a:bodyPr/>
          <a:lstStyle/>
          <a:p>
            <a:fld id="{4FAB73BC-B049-4115-A692-8D63A059BFB8}" type="slidenum">
              <a:rPr lang="en-US" sz="1600" smtClean="0">
                <a:latin typeface="Bell MT" panose="02020503060305020303" pitchFamily="18" charset="0"/>
              </a:rPr>
              <a:pPr/>
              <a:t>12</a:t>
            </a:fld>
            <a:endParaRPr lang="en-US" sz="1600" dirty="0">
              <a:latin typeface="Bell MT" panose="02020503060305020303" pitchFamily="18" charset="0"/>
            </a:endParaRPr>
          </a:p>
        </p:txBody>
      </p:sp>
      <p:sp>
        <p:nvSpPr>
          <p:cNvPr id="5" name="Text Placeholder 119">
            <a:extLst>
              <a:ext uri="{FF2B5EF4-FFF2-40B4-BE49-F238E27FC236}">
                <a16:creationId xmlns:a16="http://schemas.microsoft.com/office/drawing/2014/main" id="{A8F5C4E3-6105-466B-A340-80D73DB227A9}"/>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11" name="TextBox 10">
            <a:extLst>
              <a:ext uri="{FF2B5EF4-FFF2-40B4-BE49-F238E27FC236}">
                <a16:creationId xmlns:a16="http://schemas.microsoft.com/office/drawing/2014/main" id="{8BA08F87-8A1C-8FBA-2028-6AD247516B0E}"/>
              </a:ext>
            </a:extLst>
          </p:cNvPr>
          <p:cNvSpPr txBox="1"/>
          <p:nvPr/>
        </p:nvSpPr>
        <p:spPr>
          <a:xfrm>
            <a:off x="3143672" y="3136612"/>
            <a:ext cx="2736304" cy="584775"/>
          </a:xfrm>
          <a:prstGeom prst="rect">
            <a:avLst/>
          </a:prstGeom>
          <a:noFill/>
        </p:spPr>
        <p:txBody>
          <a:bodyPr wrap="square" rtlCol="0">
            <a:spAutoFit/>
          </a:bodyPr>
          <a:lstStyle/>
          <a:p>
            <a:pPr algn="ctr"/>
            <a:r>
              <a:rPr lang="en-US" sz="3200" dirty="0">
                <a:latin typeface="Bell MT" panose="02020503060305020303" pitchFamily="18" charset="0"/>
              </a:rPr>
              <a:t>THANKYOU</a:t>
            </a:r>
            <a:endParaRPr lang="en-IN" sz="3200" dirty="0">
              <a:latin typeface="Bell MT" panose="02020503060305020303" pitchFamily="18" charset="0"/>
            </a:endParaRPr>
          </a:p>
        </p:txBody>
      </p:sp>
    </p:spTree>
    <p:extLst>
      <p:ext uri="{BB962C8B-B14F-4D97-AF65-F5344CB8AC3E}">
        <p14:creationId xmlns:p14="http://schemas.microsoft.com/office/powerpoint/2010/main" val="2500734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solidFill>
                  <a:srgbClr val="43467B"/>
                </a:solidFill>
                <a:latin typeface="Bell MT" panose="02020503060305020303" pitchFamily="18" charset="0"/>
              </a:rPr>
              <a:t>AGENDA</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39" y="2402597"/>
            <a:ext cx="10288693" cy="3660648"/>
          </a:xfrm>
        </p:spPr>
        <p:txBody>
          <a:bodyPr>
            <a:noAutofit/>
          </a:bodyPr>
          <a:lstStyle/>
          <a:p>
            <a:pPr>
              <a:buFont typeface="Wingdings" panose="05000000000000000000" pitchFamily="2" charset="2"/>
              <a:buChar char="§"/>
            </a:pPr>
            <a:r>
              <a:rPr lang="en-US" sz="1800" dirty="0">
                <a:latin typeface="Bell MT" panose="02020503060305020303" pitchFamily="18" charset="0"/>
              </a:rPr>
              <a:t>AVD Overview</a:t>
            </a:r>
          </a:p>
          <a:p>
            <a:pPr>
              <a:buFont typeface="Wingdings" panose="05000000000000000000" pitchFamily="2" charset="2"/>
              <a:buChar char="§"/>
            </a:pPr>
            <a:r>
              <a:rPr lang="en-US" sz="1800" dirty="0">
                <a:latin typeface="Bell MT" panose="02020503060305020303" pitchFamily="18" charset="0"/>
              </a:rPr>
              <a:t>Features</a:t>
            </a:r>
          </a:p>
          <a:p>
            <a:pPr>
              <a:buFont typeface="Wingdings" panose="05000000000000000000" pitchFamily="2" charset="2"/>
              <a:buChar char="§"/>
            </a:pPr>
            <a:r>
              <a:rPr lang="en-US" sz="1800" dirty="0">
                <a:latin typeface="Bell MT" panose="02020503060305020303" pitchFamily="18" charset="0"/>
              </a:rPr>
              <a:t>Host Pool Overview</a:t>
            </a:r>
          </a:p>
          <a:p>
            <a:pPr marL="800100" lvl="2" indent="-342900">
              <a:buFont typeface="+mj-lt"/>
              <a:buAutoNum type="arabicPeriod"/>
            </a:pPr>
            <a:r>
              <a:rPr lang="en-US" sz="1800" dirty="0">
                <a:latin typeface="Bell MT" panose="02020503060305020303" pitchFamily="18" charset="0"/>
              </a:rPr>
              <a:t>Personal</a:t>
            </a:r>
          </a:p>
          <a:p>
            <a:pPr marL="800100" lvl="2" indent="-342900">
              <a:buFont typeface="+mj-lt"/>
              <a:buAutoNum type="arabicPeriod"/>
            </a:pPr>
            <a:r>
              <a:rPr lang="en-US" sz="1800" dirty="0">
                <a:latin typeface="Bell MT" panose="02020503060305020303" pitchFamily="18" charset="0"/>
              </a:rPr>
              <a:t>Pooled</a:t>
            </a:r>
          </a:p>
          <a:p>
            <a:pPr marL="800100" lvl="2" indent="-342900">
              <a:buFont typeface="+mj-lt"/>
              <a:buAutoNum type="arabicPeriod"/>
            </a:pPr>
            <a:endParaRPr lang="en-US" sz="1800" dirty="0">
              <a:latin typeface="Bell MT" panose="02020503060305020303" pitchFamily="18" charset="0"/>
            </a:endParaRPr>
          </a:p>
          <a:p>
            <a:pPr>
              <a:buFont typeface="Wingdings" panose="05000000000000000000" pitchFamily="2" charset="2"/>
              <a:buChar char="§"/>
            </a:pPr>
            <a:r>
              <a:rPr lang="en-US" sz="1800" dirty="0">
                <a:latin typeface="Bell MT" panose="02020503060305020303" pitchFamily="18" charset="0"/>
              </a:rPr>
              <a:t>FSLogix</a:t>
            </a:r>
          </a:p>
          <a:p>
            <a:pPr>
              <a:buFont typeface="Wingdings" panose="05000000000000000000" pitchFamily="2" charset="2"/>
              <a:buChar char="§"/>
            </a:pPr>
            <a:r>
              <a:rPr lang="en-US" sz="1800" dirty="0">
                <a:latin typeface="Bell MT" panose="02020503060305020303" pitchFamily="18" charset="0"/>
              </a:rPr>
              <a:t>User Profiles</a:t>
            </a:r>
          </a:p>
          <a:p>
            <a:pPr>
              <a:buFont typeface="Wingdings" panose="05000000000000000000" pitchFamily="2" charset="2"/>
              <a:buChar char="§"/>
            </a:pPr>
            <a:r>
              <a:rPr lang="en-US" sz="1800" dirty="0">
                <a:latin typeface="Bell MT" panose="02020503060305020303" pitchFamily="18" charset="0"/>
              </a:rPr>
              <a:t>Licensing</a:t>
            </a:r>
          </a:p>
          <a:p>
            <a:pPr marL="457200" lvl="2" indent="0">
              <a:buNone/>
            </a:pPr>
            <a:endParaRPr lang="en-US" sz="1800" dirty="0">
              <a:latin typeface="Bell MT" panose="02020503060305020303" pitchFamily="18" charset="0"/>
            </a:endParaRPr>
          </a:p>
          <a:p>
            <a:pPr marL="0" indent="0">
              <a:buNone/>
            </a:pPr>
            <a:r>
              <a:rPr lang="en-US" sz="1800" dirty="0">
                <a:latin typeface="Bell MT" panose="02020503060305020303" pitchFamily="18" charset="0"/>
              </a:rPr>
              <a:t>	</a:t>
            </a:r>
          </a:p>
          <a:p>
            <a:endParaRPr lang="en-US" sz="1800" dirty="0"/>
          </a:p>
          <a:p>
            <a:endParaRPr lang="en-US" sz="1800" dirty="0"/>
          </a:p>
          <a:p>
            <a:endParaRPr lang="en-US" sz="1800" dirty="0"/>
          </a:p>
          <a:p>
            <a:endParaRPr lang="en-US" sz="1800"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z="1600" smtClean="0">
                <a:latin typeface="Bell MT" panose="02020503060305020303" pitchFamily="18" charset="0"/>
              </a:rPr>
              <a:pPr/>
              <a:t>2</a:t>
            </a:fld>
            <a:endParaRPr lang="en-US" sz="1600" dirty="0">
              <a:latin typeface="Bell MT" panose="02020503060305020303" pitchFamily="18" charset="0"/>
            </a:endParaRPr>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
        <p:nvSpPr>
          <p:cNvPr id="5" name="Text Placeholder 4">
            <a:extLst>
              <a:ext uri="{FF2B5EF4-FFF2-40B4-BE49-F238E27FC236}">
                <a16:creationId xmlns:a16="http://schemas.microsoft.com/office/drawing/2014/main" id="{6941E3CE-52FA-7E83-8760-3A9CA7694C27}"/>
              </a:ext>
            </a:extLst>
          </p:cNvPr>
          <p:cNvSpPr>
            <a:spLocks noGrp="1"/>
          </p:cNvSpPr>
          <p:nvPr>
            <p:ph type="body" sz="quarter" idx="16"/>
          </p:nvPr>
        </p:nvSpPr>
        <p:spPr/>
        <p:txBody>
          <a:bodyPr/>
          <a:lstStyle/>
          <a:p>
            <a:r>
              <a:rPr lang="en-US" dirty="0"/>
              <a:t>  </a:t>
            </a:r>
            <a:endParaRPr lang="en-IN" dirty="0"/>
          </a:p>
        </p:txBody>
      </p:sp>
    </p:spTree>
    <p:extLst>
      <p:ext uri="{BB962C8B-B14F-4D97-AF65-F5344CB8AC3E}">
        <p14:creationId xmlns:p14="http://schemas.microsoft.com/office/powerpoint/2010/main" val="1074725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AF890B92-D44D-461B-A5E6-D4F348791F20}"/>
              </a:ext>
              <a:ext uri="{C183D7F6-B498-43B3-948B-1728B52AA6E4}">
                <adec:decorative xmlns:adec="http://schemas.microsoft.com/office/drawing/2017/decorative" val="1"/>
              </a:ext>
            </a:extLst>
          </p:cNvPr>
          <p:cNvPicPr>
            <a:picLocks noGrp="1" noChangeAspect="1"/>
          </p:cNvPicPr>
          <p:nvPr>
            <p:ph type="pic" sz="quarter" idx="17"/>
          </p:nvPr>
        </p:nvPicPr>
        <p:blipFill rotWithShape="1">
          <a:blip r:embed="rId3" cstate="email">
            <a:extLst>
              <a:ext uri="{28A0092B-C50C-407E-A947-70E740481C1C}">
                <a14:useLocalDpi xmlns:a14="http://schemas.microsoft.com/office/drawing/2010/main"/>
              </a:ext>
            </a:extLst>
          </a:blip>
          <a:srcRect/>
          <a:stretch/>
        </p:blipFill>
        <p:spPr>
          <a:xfrm>
            <a:off x="0" y="112976"/>
            <a:ext cx="12191999" cy="3278423"/>
          </a:xfrm>
        </p:spPr>
      </p:pic>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1881982" y="4484578"/>
            <a:ext cx="4952893" cy="1980664"/>
          </a:xfrm>
        </p:spPr>
        <p:txBody>
          <a:bodyPr>
            <a:normAutofit fontScale="90000"/>
          </a:bodyPr>
          <a:lstStyle/>
          <a:p>
            <a:pPr lvl="0" algn="just">
              <a:lnSpc>
                <a:spcPct val="107000"/>
              </a:lnSpc>
            </a:pPr>
            <a:r>
              <a:rPr lang="en-IN" sz="1600" b="1" kern="100" dirty="0">
                <a:effectLst/>
                <a:latin typeface="Bell MT" panose="02020503060305020303" pitchFamily="18" charset="0"/>
                <a:ea typeface="Calibri" panose="020F0502020204030204" pitchFamily="34" charset="0"/>
                <a:cs typeface="Times New Roman" panose="02020603050405020304" pitchFamily="18" charset="0"/>
              </a:rPr>
              <a:t>AZURE VIRTUAL DESKTOP </a:t>
            </a:r>
            <a:r>
              <a:rPr lang="en-IN" sz="1600" kern="100" dirty="0">
                <a:effectLst/>
                <a:latin typeface="Bell MT" panose="02020503060305020303" pitchFamily="18" charset="0"/>
                <a:ea typeface="Calibri" panose="020F0502020204030204" pitchFamily="34" charset="0"/>
                <a:cs typeface="Times New Roman" panose="02020603050405020304" pitchFamily="18" charset="0"/>
              </a:rPr>
              <a:t>IS A DESKTOP AND Application VIRTUALIZATION SERVICE THAT RUNS ON THE MICROSOFT AZURE.</a:t>
            </a:r>
            <a:br>
              <a:rPr lang="en-IN" sz="1600" kern="100" dirty="0">
                <a:effectLst/>
                <a:latin typeface="Bell MT" panose="02020503060305020303" pitchFamily="18" charset="0"/>
                <a:ea typeface="Calibri" panose="020F0502020204030204" pitchFamily="34" charset="0"/>
                <a:cs typeface="Times New Roman" panose="02020603050405020304" pitchFamily="18" charset="0"/>
              </a:rPr>
            </a:br>
            <a:br>
              <a:rPr lang="en-IN" sz="1600" b="1" i="1" kern="100" dirty="0">
                <a:effectLst/>
                <a:latin typeface="Bell MT" panose="02020503060305020303" pitchFamily="18" charset="0"/>
                <a:ea typeface="Calibri" panose="020F0502020204030204" pitchFamily="34" charset="0"/>
                <a:cs typeface="Times New Roman" panose="02020603050405020304" pitchFamily="18" charset="0"/>
              </a:rPr>
            </a:br>
            <a:r>
              <a:rPr lang="en-IN" sz="1600" b="1" kern="100" dirty="0">
                <a:effectLst/>
                <a:latin typeface="Bell MT" panose="02020503060305020303" pitchFamily="18" charset="0"/>
                <a:ea typeface="Calibri" panose="020F0502020204030204" pitchFamily="34" charset="0"/>
                <a:cs typeface="Times New Roman" panose="02020603050405020304" pitchFamily="18" charset="0"/>
              </a:rPr>
              <a:t>AZURE VIRTUAL DESKTOP </a:t>
            </a:r>
            <a:r>
              <a:rPr lang="en-IN" sz="1600" kern="100" dirty="0">
                <a:effectLst/>
                <a:latin typeface="Bell MT" panose="02020503060305020303" pitchFamily="18" charset="0"/>
                <a:ea typeface="Calibri" panose="020F0502020204030204" pitchFamily="34" charset="0"/>
                <a:cs typeface="Times New Roman" panose="02020603050405020304" pitchFamily="18" charset="0"/>
              </a:rPr>
              <a:t>CAN BE ACCESSED FROM ANY DEVICE SUCH AS WINDOWS, MAC, IOS, ANDROID, AND LINUX.</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4" name="Text Placeholder 33">
            <a:extLst>
              <a:ext uri="{FF2B5EF4-FFF2-40B4-BE49-F238E27FC236}">
                <a16:creationId xmlns:a16="http://schemas.microsoft.com/office/drawing/2014/main" id="{29455ACD-CCC6-4BEC-AA79-DC1C69D087DF}"/>
              </a:ext>
              <a:ext uri="{C183D7F6-B498-43B3-948B-1728B52AA6E4}">
                <adec:decorative xmlns:adec="http://schemas.microsoft.com/office/drawing/2017/decorative" val="1"/>
              </a:ext>
            </a:extLst>
          </p:cNvPr>
          <p:cNvSpPr>
            <a:spLocks noGrp="1"/>
          </p:cNvSpPr>
          <p:nvPr>
            <p:ph type="body" sz="quarter" idx="20"/>
          </p:nvPr>
        </p:nvSpPr>
        <p:spPr>
          <a:xfrm>
            <a:off x="7253514" y="2301903"/>
            <a:ext cx="4389542" cy="4163339"/>
          </a:xfrm>
        </p:spPr>
        <p:txBody>
          <a:bodyPr/>
          <a:lstStyle/>
          <a:p>
            <a:endParaRPr lang="en-US" dirty="0"/>
          </a:p>
        </p:txBody>
      </p:sp>
      <p:pic>
        <p:nvPicPr>
          <p:cNvPr id="39" name="Picture Placeholder 38">
            <a:extLst>
              <a:ext uri="{FF2B5EF4-FFF2-40B4-BE49-F238E27FC236}">
                <a16:creationId xmlns:a16="http://schemas.microsoft.com/office/drawing/2014/main" id="{D15B262E-3234-4E0C-A890-B69314333FD8}"/>
              </a:ext>
              <a:ext uri="{C183D7F6-B498-43B3-948B-1728B52AA6E4}">
                <adec:decorative xmlns:adec="http://schemas.microsoft.com/office/drawing/2017/decorative" val="1"/>
              </a:ext>
            </a:extLst>
          </p:cNvPr>
          <p:cNvPicPr>
            <a:picLocks noGrp="1" noChangeAspect="1"/>
          </p:cNvPicPr>
          <p:nvPr>
            <p:ph type="pic" sz="quarter" idx="21"/>
          </p:nvPr>
        </p:nvPicPr>
        <p:blipFill>
          <a:blip r:embed="rId4">
            <a:extLst>
              <a:ext uri="{96DAC541-7B7A-43D3-8B79-37D633B846F1}">
                <asvg:svgBlip xmlns:asvg="http://schemas.microsoft.com/office/drawing/2016/SVG/main" r:embed="rId5"/>
              </a:ext>
            </a:extLst>
          </a:blip>
          <a:srcRect l="853" r="853"/>
          <a:stretch>
            <a:fillRect/>
          </a:stretch>
        </p:blipFill>
        <p:spPr/>
      </p:pic>
      <p:sp>
        <p:nvSpPr>
          <p:cNvPr id="2" name="Slide Number Placeholder 1">
            <a:extLst>
              <a:ext uri="{FF2B5EF4-FFF2-40B4-BE49-F238E27FC236}">
                <a16:creationId xmlns:a16="http://schemas.microsoft.com/office/drawing/2014/main" id="{7A6C6147-EB04-429F-9D41-52F18DE2322C}"/>
              </a:ext>
            </a:extLst>
          </p:cNvPr>
          <p:cNvSpPr>
            <a:spLocks noGrp="1"/>
          </p:cNvSpPr>
          <p:nvPr>
            <p:ph type="sldNum" sz="quarter" idx="4"/>
          </p:nvPr>
        </p:nvSpPr>
        <p:spPr/>
        <p:txBody>
          <a:bodyPr/>
          <a:lstStyle/>
          <a:p>
            <a:fld id="{4FAB73BC-B049-4115-A692-8D63A059BFB8}" type="slidenum">
              <a:rPr lang="en-US" sz="1600" smtClean="0">
                <a:latin typeface="Bell MT" panose="02020503060305020303" pitchFamily="18" charset="0"/>
              </a:rPr>
              <a:pPr/>
              <a:t>3</a:t>
            </a:fld>
            <a:endParaRPr lang="en-US" sz="1600" dirty="0">
              <a:latin typeface="Bell MT" panose="02020503060305020303" pitchFamily="18" charset="0"/>
            </a:endParaRPr>
          </a:p>
        </p:txBody>
      </p:sp>
      <p:sp>
        <p:nvSpPr>
          <p:cNvPr id="32" name="Text Placeholder 119">
            <a:extLst>
              <a:ext uri="{FF2B5EF4-FFF2-40B4-BE49-F238E27FC236}">
                <a16:creationId xmlns:a16="http://schemas.microsoft.com/office/drawing/2014/main" id="{D9043C6D-0761-489D-8401-7F976D80BA59}"/>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40" name="Freeform: Shape 39">
            <a:extLst>
              <a:ext uri="{FF2B5EF4-FFF2-40B4-BE49-F238E27FC236}">
                <a16:creationId xmlns:a16="http://schemas.microsoft.com/office/drawing/2014/main" id="{CD5E95B5-674E-4A3A-A7C5-83CFC41142E0}"/>
              </a:ext>
              <a:ext uri="{C183D7F6-B498-43B3-948B-1728B52AA6E4}">
                <adec:decorative xmlns:adec="http://schemas.microsoft.com/office/drawing/2017/decorative" val="1"/>
              </a:ext>
            </a:extLst>
          </p:cNvPr>
          <p:cNvSpPr/>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4CCF9159-0104-882A-CBD7-A3E9554B09DF}"/>
              </a:ext>
            </a:extLst>
          </p:cNvPr>
          <p:cNvPicPr>
            <a:picLocks noChangeAspect="1"/>
          </p:cNvPicPr>
          <p:nvPr/>
        </p:nvPicPr>
        <p:blipFill>
          <a:blip r:embed="rId6"/>
          <a:stretch>
            <a:fillRect/>
          </a:stretch>
        </p:blipFill>
        <p:spPr>
          <a:xfrm>
            <a:off x="7453224" y="2693312"/>
            <a:ext cx="3990121" cy="3380520"/>
          </a:xfrm>
          <a:prstGeom prst="rect">
            <a:avLst/>
          </a:prstGeom>
        </p:spPr>
      </p:pic>
      <p:sp>
        <p:nvSpPr>
          <p:cNvPr id="8" name="TextBox 7">
            <a:extLst>
              <a:ext uri="{FF2B5EF4-FFF2-40B4-BE49-F238E27FC236}">
                <a16:creationId xmlns:a16="http://schemas.microsoft.com/office/drawing/2014/main" id="{014A71B6-4FA1-02A0-2310-323FA2810229}"/>
              </a:ext>
            </a:extLst>
          </p:cNvPr>
          <p:cNvSpPr txBox="1"/>
          <p:nvPr/>
        </p:nvSpPr>
        <p:spPr>
          <a:xfrm>
            <a:off x="3254724" y="3983462"/>
            <a:ext cx="1819838" cy="400110"/>
          </a:xfrm>
          <a:prstGeom prst="rect">
            <a:avLst/>
          </a:prstGeom>
          <a:noFill/>
        </p:spPr>
        <p:txBody>
          <a:bodyPr wrap="square" rtlCol="0">
            <a:spAutoFit/>
          </a:bodyPr>
          <a:lstStyle/>
          <a:p>
            <a:pPr algn="ctr"/>
            <a:r>
              <a:rPr lang="en-IN" sz="2000" b="1" kern="100" dirty="0">
                <a:solidFill>
                  <a:srgbClr val="E58C09"/>
                </a:solidFill>
                <a:effectLst/>
                <a:latin typeface="Bell MT" panose="02020503060305020303" pitchFamily="18" charset="0"/>
                <a:ea typeface="Calibri" panose="020F0502020204030204" pitchFamily="34" charset="0"/>
                <a:cs typeface="Times New Roman" panose="02020603050405020304" pitchFamily="18" charset="0"/>
              </a:rPr>
              <a:t>OVERVIEW</a:t>
            </a:r>
            <a:endParaRPr lang="en-IN" sz="2000" dirty="0"/>
          </a:p>
        </p:txBody>
      </p:sp>
    </p:spTree>
    <p:extLst>
      <p:ext uri="{BB962C8B-B14F-4D97-AF65-F5344CB8AC3E}">
        <p14:creationId xmlns:p14="http://schemas.microsoft.com/office/powerpoint/2010/main" val="2956204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E02B9606-F9BC-40CD-9467-6348ACE4102C}"/>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16" name="Text Placeholder 15">
            <a:extLst>
              <a:ext uri="{FF2B5EF4-FFF2-40B4-BE49-F238E27FC236}">
                <a16:creationId xmlns:a16="http://schemas.microsoft.com/office/drawing/2014/main" id="{CF8FCB52-DD55-48F6-9F4A-D2A0F6586E95}"/>
              </a:ext>
              <a:ext uri="{C183D7F6-B498-43B3-948B-1728B52AA6E4}">
                <adec:decorative xmlns:adec="http://schemas.microsoft.com/office/drawing/2017/decorative" val="1"/>
              </a:ext>
            </a:extLst>
          </p:cNvPr>
          <p:cNvSpPr>
            <a:spLocks noGrp="1"/>
          </p:cNvSpPr>
          <p:nvPr>
            <p:ph type="body" sz="quarter" idx="23"/>
          </p:nvPr>
        </p:nvSpPr>
        <p:spPr/>
        <p:txBody>
          <a:bodyPr/>
          <a:lstStyle/>
          <a:p>
            <a:endParaRPr lang="en-US" dirty="0"/>
          </a:p>
        </p:txBody>
      </p:sp>
      <p:sp>
        <p:nvSpPr>
          <p:cNvPr id="9" name="TextBox 8">
            <a:extLst>
              <a:ext uri="{FF2B5EF4-FFF2-40B4-BE49-F238E27FC236}">
                <a16:creationId xmlns:a16="http://schemas.microsoft.com/office/drawing/2014/main" id="{411B0E4D-A893-E5ED-FB59-965FDAF98C60}"/>
              </a:ext>
            </a:extLst>
          </p:cNvPr>
          <p:cNvSpPr txBox="1"/>
          <p:nvPr/>
        </p:nvSpPr>
        <p:spPr>
          <a:xfrm>
            <a:off x="1559237" y="1115374"/>
            <a:ext cx="9073008" cy="5324535"/>
          </a:xfrm>
          <a:prstGeom prst="rect">
            <a:avLst/>
          </a:prstGeom>
          <a:noFill/>
        </p:spPr>
        <p:txBody>
          <a:bodyPr wrap="square" rtlCol="0">
            <a:spAutoFit/>
          </a:bodyPr>
          <a:lstStyle/>
          <a:p>
            <a:pPr marL="0" algn="just" rtl="0" eaLnBrk="1" latinLnBrk="0" hangingPunct="1">
              <a:spcBef>
                <a:spcPts val="0"/>
              </a:spcBef>
              <a:spcAft>
                <a:spcPts val="0"/>
              </a:spcAft>
            </a:pPr>
            <a:r>
              <a:rPr lang="en-US" sz="1700" b="1" dirty="0">
                <a:solidFill>
                  <a:srgbClr val="000000"/>
                </a:solidFill>
                <a:latin typeface="Bell MT" panose="02020503060305020303" pitchFamily="18" charset="0"/>
              </a:rPr>
              <a:t> </a:t>
            </a:r>
            <a:r>
              <a:rPr lang="en-US" sz="1700" b="1" kern="1200" dirty="0">
                <a:solidFill>
                  <a:srgbClr val="000000"/>
                </a:solidFill>
                <a:effectLst/>
                <a:latin typeface="Bell MT" panose="02020503060305020303" pitchFamily="18" charset="0"/>
                <a:ea typeface="+mn-ea"/>
                <a:cs typeface="+mn-cs"/>
              </a:rPr>
              <a:t>Empowering remote work</a:t>
            </a:r>
          </a:p>
          <a:p>
            <a:pPr marL="0" algn="just" rtl="0" eaLnBrk="1" latinLnBrk="0" hangingPunct="1">
              <a:spcBef>
                <a:spcPts val="0"/>
              </a:spcBef>
              <a:spcAft>
                <a:spcPts val="0"/>
              </a:spcAft>
            </a:pPr>
            <a:endParaRPr lang="en-IN" sz="1700" dirty="0">
              <a:effectLst/>
            </a:endParaRPr>
          </a:p>
          <a:p>
            <a:pPr marL="0" algn="just" rtl="0" eaLnBrk="1" latinLnBrk="0" hangingPunct="1">
              <a:spcBef>
                <a:spcPts val="0"/>
              </a:spcBef>
              <a:spcAft>
                <a:spcPts val="0"/>
              </a:spcAft>
            </a:pPr>
            <a:r>
              <a:rPr lang="en-US" sz="1700" kern="1200" dirty="0">
                <a:solidFill>
                  <a:srgbClr val="000000"/>
                </a:solidFill>
                <a:effectLst/>
                <a:latin typeface="Bell MT" panose="02020503060305020303" pitchFamily="18" charset="0"/>
                <a:ea typeface="+mn-ea"/>
                <a:cs typeface="+mn-cs"/>
              </a:rPr>
              <a:t>An increasing number of companies are implementing VDI for remote workers because virtual desktops are easier to deploy and update from a centralized location.</a:t>
            </a:r>
          </a:p>
          <a:p>
            <a:pPr marL="0" algn="just" rtl="0" eaLnBrk="1" latinLnBrk="0" hangingPunct="1">
              <a:spcBef>
                <a:spcPts val="0"/>
              </a:spcBef>
              <a:spcAft>
                <a:spcPts val="0"/>
              </a:spcAft>
            </a:pPr>
            <a:endParaRPr lang="en-US" sz="1700" b="1" dirty="0">
              <a:latin typeface="Bell MT" panose="02020503060305020303" pitchFamily="18" charset="0"/>
            </a:endParaRPr>
          </a:p>
          <a:p>
            <a:pPr algn="just"/>
            <a:r>
              <a:rPr lang="en-IN" sz="1700" b="1" dirty="0">
                <a:latin typeface="Bell MT" panose="02020503060305020303" pitchFamily="18" charset="0"/>
              </a:rPr>
              <a:t> Bring Your Own Device</a:t>
            </a:r>
          </a:p>
          <a:p>
            <a:pPr algn="just"/>
            <a:endParaRPr lang="en-US" sz="1700" dirty="0">
              <a:latin typeface="Bell MT" panose="02020503060305020303" pitchFamily="18" charset="0"/>
            </a:endParaRPr>
          </a:p>
          <a:p>
            <a:pPr algn="just"/>
            <a:r>
              <a:rPr lang="en-US" sz="1700" dirty="0">
                <a:latin typeface="Bell MT" panose="02020503060305020303" pitchFamily="18" charset="0"/>
              </a:rPr>
              <a:t>VDI is an ideal solution for organizations with BYOD policies. It also helps with data security because data lives on the server and is kept off the client devices.</a:t>
            </a:r>
          </a:p>
          <a:p>
            <a:pPr algn="just"/>
            <a:endParaRPr lang="en-IN" sz="1700" dirty="0">
              <a:latin typeface="Bell MT" panose="02020503060305020303" pitchFamily="18" charset="0"/>
            </a:endParaRPr>
          </a:p>
          <a:p>
            <a:pPr algn="just"/>
            <a:r>
              <a:rPr lang="en-US" sz="1700" b="1" dirty="0">
                <a:latin typeface="Bell MT" panose="02020503060305020303" pitchFamily="18" charset="0"/>
              </a:rPr>
              <a:t> Deploy and scale in minutes</a:t>
            </a:r>
          </a:p>
          <a:p>
            <a:pPr algn="just"/>
            <a:endParaRPr lang="en-US" sz="1700" b="1" dirty="0">
              <a:latin typeface="Bell MT" panose="02020503060305020303" pitchFamily="18" charset="0"/>
            </a:endParaRPr>
          </a:p>
          <a:p>
            <a:pPr algn="just"/>
            <a:r>
              <a:rPr lang="en-US" sz="1700" dirty="0">
                <a:latin typeface="Bell MT" panose="02020503060305020303" pitchFamily="18" charset="0"/>
              </a:rPr>
              <a:t>Simplify deployment and management of your infrastructure and scale quickly based on your business needs.</a:t>
            </a:r>
          </a:p>
          <a:p>
            <a:pPr algn="just"/>
            <a:endParaRPr lang="en-US" sz="1700" dirty="0">
              <a:latin typeface="Bell MT" panose="02020503060305020303" pitchFamily="18" charset="0"/>
            </a:endParaRPr>
          </a:p>
          <a:p>
            <a:pPr algn="just"/>
            <a:r>
              <a:rPr lang="en-US" sz="1700" dirty="0">
                <a:latin typeface="Bell MT" panose="02020503060305020303" pitchFamily="18" charset="0"/>
              </a:rPr>
              <a:t> </a:t>
            </a:r>
            <a:r>
              <a:rPr lang="en-US" sz="1700" b="1" dirty="0">
                <a:latin typeface="Bell MT" panose="02020503060305020303" pitchFamily="18" charset="0"/>
              </a:rPr>
              <a:t>Reduce cost using existing licenses</a:t>
            </a:r>
          </a:p>
          <a:p>
            <a:pPr algn="just"/>
            <a:endParaRPr lang="en-US" sz="1700" dirty="0">
              <a:latin typeface="Bell MT" panose="02020503060305020303" pitchFamily="18" charset="0"/>
            </a:endParaRPr>
          </a:p>
          <a:p>
            <a:pPr algn="just"/>
            <a:r>
              <a:rPr lang="en-US" sz="1700" dirty="0">
                <a:latin typeface="Bell MT" panose="02020503060305020303" pitchFamily="18" charset="0"/>
              </a:rPr>
              <a:t>Use existing eligible licenses to reduce costs with a modern cloud-based virtual desktop infrastructure (VDI) and pay only for what you use.</a:t>
            </a:r>
          </a:p>
          <a:p>
            <a:pPr algn="just"/>
            <a:endParaRPr lang="en-US" sz="1700" dirty="0">
              <a:latin typeface="Bell MT" panose="02020503060305020303" pitchFamily="18" charset="0"/>
            </a:endParaRPr>
          </a:p>
        </p:txBody>
      </p:sp>
      <p:pic>
        <p:nvPicPr>
          <p:cNvPr id="21" name="Picture 20">
            <a:extLst>
              <a:ext uri="{FF2B5EF4-FFF2-40B4-BE49-F238E27FC236}">
                <a16:creationId xmlns:a16="http://schemas.microsoft.com/office/drawing/2014/main" id="{B543B6C1-0395-7FE8-8623-38E5FA73C99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7627" y="1115374"/>
            <a:ext cx="431610" cy="440285"/>
          </a:xfrm>
          <a:prstGeom prst="rect">
            <a:avLst/>
          </a:prstGeom>
          <a:noFill/>
        </p:spPr>
      </p:pic>
      <p:pic>
        <p:nvPicPr>
          <p:cNvPr id="4" name="Picture 3">
            <a:extLst>
              <a:ext uri="{FF2B5EF4-FFF2-40B4-BE49-F238E27FC236}">
                <a16:creationId xmlns:a16="http://schemas.microsoft.com/office/drawing/2014/main" id="{EC16A433-8C00-4D03-5585-34CA79A9C7CC}"/>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5891" y="2384205"/>
            <a:ext cx="474771" cy="484476"/>
          </a:xfrm>
          <a:prstGeom prst="rect">
            <a:avLst/>
          </a:prstGeom>
          <a:noFill/>
        </p:spPr>
      </p:pic>
      <p:pic>
        <p:nvPicPr>
          <p:cNvPr id="5" name="Graphic 5">
            <a:extLst>
              <a:ext uri="{FF2B5EF4-FFF2-40B4-BE49-F238E27FC236}">
                <a16:creationId xmlns:a16="http://schemas.microsoft.com/office/drawing/2014/main" id="{36520D17-2517-8AB7-9552-F48548AB45A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75891" y="3682703"/>
            <a:ext cx="474771" cy="484476"/>
          </a:xfrm>
          <a:prstGeom prst="rect">
            <a:avLst/>
          </a:prstGeom>
        </p:spPr>
      </p:pic>
      <p:sp>
        <p:nvSpPr>
          <p:cNvPr id="11" name="TextBox 10">
            <a:extLst>
              <a:ext uri="{FF2B5EF4-FFF2-40B4-BE49-F238E27FC236}">
                <a16:creationId xmlns:a16="http://schemas.microsoft.com/office/drawing/2014/main" id="{E26D94CC-251A-D59A-4277-58E4E1716944}"/>
              </a:ext>
            </a:extLst>
          </p:cNvPr>
          <p:cNvSpPr txBox="1"/>
          <p:nvPr/>
        </p:nvSpPr>
        <p:spPr>
          <a:xfrm>
            <a:off x="5123012" y="449936"/>
            <a:ext cx="1945458" cy="400110"/>
          </a:xfrm>
          <a:prstGeom prst="rect">
            <a:avLst/>
          </a:prstGeom>
          <a:noFill/>
        </p:spPr>
        <p:txBody>
          <a:bodyPr wrap="square" rtlCol="0">
            <a:spAutoFit/>
          </a:bodyPr>
          <a:lstStyle/>
          <a:p>
            <a:pPr algn="ctr"/>
            <a:r>
              <a:rPr lang="en-US" sz="2000" b="1" kern="100" dirty="0">
                <a:solidFill>
                  <a:srgbClr val="E58C09"/>
                </a:solidFill>
                <a:latin typeface="Bell MT" panose="02020503060305020303" pitchFamily="18" charset="0"/>
                <a:cs typeface="Times New Roman" panose="02020603050405020304" pitchFamily="18" charset="0"/>
              </a:rPr>
              <a:t>FEATURES</a:t>
            </a:r>
            <a:endParaRPr lang="en-IN" sz="2000" b="1" kern="100" dirty="0">
              <a:solidFill>
                <a:srgbClr val="E58C09"/>
              </a:solidFill>
              <a:latin typeface="Bell MT" panose="02020503060305020303"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F99AF286-C31A-6D22-A593-E8730ACA449B}"/>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50923" y="4981201"/>
            <a:ext cx="385017" cy="385017"/>
          </a:xfrm>
          <a:prstGeom prst="rect">
            <a:avLst/>
          </a:prstGeom>
          <a:noFill/>
        </p:spPr>
      </p:pic>
      <p:sp>
        <p:nvSpPr>
          <p:cNvPr id="19" name="Slide Number Placeholder 1">
            <a:extLst>
              <a:ext uri="{FF2B5EF4-FFF2-40B4-BE49-F238E27FC236}">
                <a16:creationId xmlns:a16="http://schemas.microsoft.com/office/drawing/2014/main" id="{C95EF5E2-D102-9F86-D571-E54B1D44D294}"/>
              </a:ext>
            </a:extLst>
          </p:cNvPr>
          <p:cNvSpPr txBox="1">
            <a:spLocks/>
          </p:cNvSpPr>
          <p:nvPr/>
        </p:nvSpPr>
        <p:spPr>
          <a:xfrm>
            <a:off x="628788" y="6339840"/>
            <a:ext cx="302281" cy="36576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latin typeface="Bell MT" panose="02020503060305020303" pitchFamily="18" charset="0"/>
              </a:rPr>
              <a:t>4</a:t>
            </a:r>
          </a:p>
        </p:txBody>
      </p:sp>
      <p:sp>
        <p:nvSpPr>
          <p:cNvPr id="20" name="Text Placeholder 119">
            <a:extLst>
              <a:ext uri="{FF2B5EF4-FFF2-40B4-BE49-F238E27FC236}">
                <a16:creationId xmlns:a16="http://schemas.microsoft.com/office/drawing/2014/main" id="{22D1DCAB-BA2D-63A6-4B73-415D2D7DD762}"/>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944800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4943872" y="476672"/>
            <a:ext cx="2131408" cy="501734"/>
          </a:xfrm>
        </p:spPr>
        <p:txBody>
          <a:bodyPr>
            <a:noAutofit/>
          </a:bodyPr>
          <a:lstStyle/>
          <a:p>
            <a:pPr algn="ctr"/>
            <a:r>
              <a:rPr lang="en-US" sz="2000" b="1" kern="100" dirty="0">
                <a:solidFill>
                  <a:srgbClr val="E58C09"/>
                </a:solidFill>
                <a:latin typeface="Bell MT" panose="02020503060305020303" pitchFamily="18" charset="0"/>
                <a:ea typeface="+mn-ea"/>
                <a:cs typeface="Times New Roman" panose="02020603050405020304" pitchFamily="18" charset="0"/>
              </a:rPr>
              <a:t>HOST</a:t>
            </a:r>
            <a:r>
              <a:rPr lang="en-US" sz="2000" dirty="0"/>
              <a:t> </a:t>
            </a:r>
            <a:r>
              <a:rPr lang="en-US" sz="2000" b="1" kern="100" dirty="0">
                <a:solidFill>
                  <a:srgbClr val="E58C09"/>
                </a:solidFill>
                <a:latin typeface="Bell MT" panose="02020503060305020303" pitchFamily="18" charset="0"/>
                <a:ea typeface="+mn-ea"/>
                <a:cs typeface="Times New Roman" panose="02020603050405020304" pitchFamily="18" charset="0"/>
              </a:rPr>
              <a:t>POOLS</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08747" y="1447950"/>
            <a:ext cx="11174506" cy="3523133"/>
          </a:xfrm>
        </p:spPr>
        <p:txBody>
          <a:bodyPr/>
          <a:lstStyle/>
          <a:p>
            <a:r>
              <a:rPr lang="en-US" sz="1800" dirty="0">
                <a:latin typeface="Bell MT" panose="02020503060305020303" pitchFamily="18" charset="0"/>
              </a:rPr>
              <a:t>A host pool is a collection of Azure virtual machines that register to</a:t>
            </a:r>
            <a:br>
              <a:rPr lang="en-US" sz="1800" dirty="0">
                <a:latin typeface="Bell MT" panose="02020503060305020303" pitchFamily="18" charset="0"/>
              </a:rPr>
            </a:br>
            <a:r>
              <a:rPr lang="en-US" sz="1800" dirty="0">
                <a:latin typeface="Bell MT" panose="02020503060305020303" pitchFamily="18" charset="0"/>
              </a:rPr>
              <a:t>Azure Virtual Desktop as session hosts when you run the Azure</a:t>
            </a:r>
            <a:br>
              <a:rPr lang="en-US" sz="1800" dirty="0">
                <a:latin typeface="Bell MT" panose="02020503060305020303" pitchFamily="18" charset="0"/>
              </a:rPr>
            </a:br>
            <a:r>
              <a:rPr lang="en-US" sz="1800" dirty="0">
                <a:latin typeface="Bell MT" panose="02020503060305020303" pitchFamily="18" charset="0"/>
              </a:rPr>
              <a:t>Virtual Desktop agent. </a:t>
            </a:r>
          </a:p>
          <a:p>
            <a:br>
              <a:rPr lang="en-US" sz="1800" dirty="0">
                <a:latin typeface="Bell MT" panose="02020503060305020303" pitchFamily="18" charset="0"/>
              </a:rPr>
            </a:br>
            <a:r>
              <a:rPr lang="en-US" sz="1800" dirty="0">
                <a:latin typeface="Bell MT" panose="02020503060305020303" pitchFamily="18" charset="0"/>
              </a:rPr>
              <a:t>All session host virtual machines in a host pool should be </a:t>
            </a:r>
            <a:br>
              <a:rPr lang="en-US" sz="1800" dirty="0">
                <a:latin typeface="Bell MT" panose="02020503060305020303" pitchFamily="18" charset="0"/>
              </a:rPr>
            </a:br>
            <a:r>
              <a:rPr lang="en-US" sz="1800" dirty="0">
                <a:latin typeface="Bell MT" panose="02020503060305020303" pitchFamily="18" charset="0"/>
              </a:rPr>
              <a:t>sourced from the same image for a consistent user</a:t>
            </a:r>
            <a:br>
              <a:rPr lang="en-US" sz="1800" dirty="0">
                <a:latin typeface="Bell MT" panose="02020503060305020303" pitchFamily="18" charset="0"/>
              </a:rPr>
            </a:br>
            <a:r>
              <a:rPr lang="en-US" sz="1800" dirty="0">
                <a:latin typeface="Bell MT" panose="02020503060305020303" pitchFamily="18" charset="0"/>
              </a:rPr>
              <a:t>experience. You control the resources published</a:t>
            </a:r>
            <a:br>
              <a:rPr lang="en-US" sz="1800" dirty="0">
                <a:latin typeface="Bell MT" panose="02020503060305020303" pitchFamily="18" charset="0"/>
              </a:rPr>
            </a:br>
            <a:r>
              <a:rPr lang="en-US" sz="1800" dirty="0">
                <a:latin typeface="Bell MT" panose="02020503060305020303" pitchFamily="18" charset="0"/>
              </a:rPr>
              <a:t>to users through application groups.</a:t>
            </a:r>
            <a:br>
              <a:rPr lang="en-US" sz="1800" dirty="0">
                <a:latin typeface="Bell MT" panose="02020503060305020303" pitchFamily="18" charset="0"/>
              </a:rPr>
            </a:br>
            <a:endParaRPr lang="en-US" sz="1800" dirty="0">
              <a:latin typeface="Bell MT" panose="02020503060305020303" pitchFamily="18" charset="0"/>
            </a:endParaRPr>
          </a:p>
          <a:p>
            <a:r>
              <a:rPr lang="en-US" sz="1800" dirty="0">
                <a:latin typeface="Bell MT" panose="02020503060305020303" pitchFamily="18" charset="0"/>
              </a:rPr>
              <a:t>List of Host Pools;</a:t>
            </a:r>
          </a:p>
          <a:p>
            <a:endParaRPr lang="en-US" sz="1800" dirty="0">
              <a:latin typeface="Bell MT" panose="02020503060305020303" pitchFamily="18" charset="0"/>
            </a:endParaRPr>
          </a:p>
          <a:p>
            <a:endParaRPr lang="en-US" sz="1800" dirty="0">
              <a:latin typeface="Bell MT" panose="02020503060305020303" pitchFamily="18" charset="0"/>
            </a:endParaRPr>
          </a:p>
        </p:txBody>
      </p:sp>
      <p:sp>
        <p:nvSpPr>
          <p:cNvPr id="3" name="Slide Number Placeholder 2">
            <a:extLst>
              <a:ext uri="{FF2B5EF4-FFF2-40B4-BE49-F238E27FC236}">
                <a16:creationId xmlns:a16="http://schemas.microsoft.com/office/drawing/2014/main" id="{1B0F4F9B-7D29-4BED-87FB-3F3D1724712B}"/>
              </a:ext>
            </a:extLst>
          </p:cNvPr>
          <p:cNvSpPr>
            <a:spLocks noGrp="1"/>
          </p:cNvSpPr>
          <p:nvPr>
            <p:ph type="sldNum" sz="quarter" idx="4"/>
          </p:nvPr>
        </p:nvSpPr>
        <p:spPr/>
        <p:txBody>
          <a:bodyPr/>
          <a:lstStyle/>
          <a:p>
            <a:fld id="{4FAB73BC-B049-4115-A692-8D63A059BFB8}" type="slidenum">
              <a:rPr lang="en-US" sz="1600" smtClean="0">
                <a:latin typeface="Bell MT" panose="02020503060305020303" pitchFamily="18" charset="0"/>
              </a:rPr>
              <a:pPr/>
              <a:t>5</a:t>
            </a:fld>
            <a:endParaRPr lang="en-US" sz="1600" dirty="0">
              <a:latin typeface="Bell MT" panose="02020503060305020303" pitchFamily="18" charset="0"/>
            </a:endParaRPr>
          </a:p>
        </p:txBody>
      </p:sp>
      <p:sp>
        <p:nvSpPr>
          <p:cNvPr id="29" name="Text Placeholder 119">
            <a:extLst>
              <a:ext uri="{FF2B5EF4-FFF2-40B4-BE49-F238E27FC236}">
                <a16:creationId xmlns:a16="http://schemas.microsoft.com/office/drawing/2014/main" id="{4DE3975B-F441-486B-9317-C176CC96BC6F}"/>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2" name="Picture 1">
            <a:extLst>
              <a:ext uri="{FF2B5EF4-FFF2-40B4-BE49-F238E27FC236}">
                <a16:creationId xmlns:a16="http://schemas.microsoft.com/office/drawing/2014/main" id="{F1ACF77D-5BBC-A0FC-BA30-95445E91CE36}"/>
              </a:ext>
            </a:extLst>
          </p:cNvPr>
          <p:cNvPicPr>
            <a:picLocks noChangeAspect="1"/>
          </p:cNvPicPr>
          <p:nvPr/>
        </p:nvPicPr>
        <p:blipFill>
          <a:blip r:embed="rId3"/>
          <a:stretch>
            <a:fillRect/>
          </a:stretch>
        </p:blipFill>
        <p:spPr>
          <a:xfrm>
            <a:off x="6595965" y="2561367"/>
            <a:ext cx="5095875" cy="2771775"/>
          </a:xfrm>
          <a:prstGeom prst="rect">
            <a:avLst/>
          </a:prstGeom>
        </p:spPr>
      </p:pic>
      <p:graphicFrame>
        <p:nvGraphicFramePr>
          <p:cNvPr id="4" name="Diagram 3">
            <a:extLst>
              <a:ext uri="{FF2B5EF4-FFF2-40B4-BE49-F238E27FC236}">
                <a16:creationId xmlns:a16="http://schemas.microsoft.com/office/drawing/2014/main" id="{618CFED3-4BFC-4C93-10A2-6C02047E000D}"/>
              </a:ext>
            </a:extLst>
          </p:cNvPr>
          <p:cNvGraphicFramePr/>
          <p:nvPr>
            <p:extLst>
              <p:ext uri="{D42A27DB-BD31-4B8C-83A1-F6EECF244321}">
                <p14:modId xmlns:p14="http://schemas.microsoft.com/office/powerpoint/2010/main" val="2767886286"/>
              </p:ext>
            </p:extLst>
          </p:nvPr>
        </p:nvGraphicFramePr>
        <p:xfrm>
          <a:off x="335360" y="3826805"/>
          <a:ext cx="3583282" cy="289148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275175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Several tablets with windows server icons&#10;&#10;Description automatically generated with medium confidence">
            <a:extLst>
              <a:ext uri="{FF2B5EF4-FFF2-40B4-BE49-F238E27FC236}">
                <a16:creationId xmlns:a16="http://schemas.microsoft.com/office/drawing/2014/main" id="{35ED9CD4-E180-1B47-3B03-332E29B5CD64}"/>
              </a:ext>
            </a:extLst>
          </p:cNvPr>
          <p:cNvPicPr>
            <a:picLocks noChangeAspect="1"/>
          </p:cNvPicPr>
          <p:nvPr/>
        </p:nvPicPr>
        <p:blipFill rotWithShape="1">
          <a:blip r:embed="rId3">
            <a:extLst>
              <a:ext uri="{28A0092B-C50C-407E-A947-70E740481C1C}">
                <a14:useLocalDpi xmlns:a14="http://schemas.microsoft.com/office/drawing/2010/main" val="0"/>
              </a:ext>
            </a:extLst>
          </a:blip>
          <a:srcRect l="7508" t="9806" r="4206" b="3580"/>
          <a:stretch/>
        </p:blipFill>
        <p:spPr bwMode="auto">
          <a:xfrm>
            <a:off x="6095710" y="1758811"/>
            <a:ext cx="5816929" cy="3424059"/>
          </a:xfrm>
          <a:prstGeom prst="rect">
            <a:avLst/>
          </a:prstGeom>
          <a:noFill/>
          <a:ln>
            <a:noFill/>
          </a:ln>
          <a:extLst>
            <a:ext uri="{53640926-AAD7-44D8-BBD7-CCE9431645EC}">
              <a14:shadowObscured xmlns:a14="http://schemas.microsoft.com/office/drawing/2010/main"/>
            </a:ext>
          </a:extLst>
        </p:spPr>
      </p:pic>
      <p:sp>
        <p:nvSpPr>
          <p:cNvPr id="66" name="Text Placeholder 2">
            <a:extLst>
              <a:ext uri="{FF2B5EF4-FFF2-40B4-BE49-F238E27FC236}">
                <a16:creationId xmlns:a16="http://schemas.microsoft.com/office/drawing/2014/main" id="{5BCAAFB5-C58E-6B7E-4C86-64CED34CC678}"/>
              </a:ext>
            </a:extLst>
          </p:cNvPr>
          <p:cNvSpPr>
            <a:spLocks noGrp="1"/>
          </p:cNvSpPr>
          <p:nvPr>
            <p:ph type="body" sz="quarter" idx="19"/>
          </p:nvPr>
        </p:nvSpPr>
        <p:spPr>
          <a:xfrm rot="5400000">
            <a:off x="2723556" y="-2571020"/>
            <a:ext cx="6745024" cy="12191864"/>
          </a:xfrm>
        </p:spPr>
        <p:txBody>
          <a:bodyPr/>
          <a:lstStyle/>
          <a:p>
            <a:endParaRPr lang="en-US" dirty="0"/>
          </a:p>
        </p:txBody>
      </p:sp>
      <p:sp>
        <p:nvSpPr>
          <p:cNvPr id="4" name="Title 11">
            <a:extLst>
              <a:ext uri="{FF2B5EF4-FFF2-40B4-BE49-F238E27FC236}">
                <a16:creationId xmlns:a16="http://schemas.microsoft.com/office/drawing/2014/main" id="{E3D042A0-6EBE-C8FD-6CC9-7896FCEE0890}"/>
              </a:ext>
            </a:extLst>
          </p:cNvPr>
          <p:cNvSpPr>
            <a:spLocks noGrp="1"/>
          </p:cNvSpPr>
          <p:nvPr>
            <p:ph type="title"/>
          </p:nvPr>
        </p:nvSpPr>
        <p:spPr>
          <a:xfrm>
            <a:off x="598635" y="692696"/>
            <a:ext cx="1658928" cy="707886"/>
          </a:xfrm>
        </p:spPr>
        <p:txBody>
          <a:bodyPr vert="horz" lIns="91440" tIns="45720" rIns="91440" bIns="45720" rtlCol="0" anchor="t">
            <a:normAutofit/>
          </a:bodyPr>
          <a:lstStyle/>
          <a:p>
            <a:r>
              <a:rPr lang="en-US" sz="2000" b="1" kern="100" dirty="0">
                <a:solidFill>
                  <a:srgbClr val="E58C09"/>
                </a:solidFill>
                <a:latin typeface="Bell MT" panose="02020503060305020303" pitchFamily="18" charset="0"/>
                <a:ea typeface="+mn-ea"/>
                <a:cs typeface="Times New Roman" panose="02020603050405020304" pitchFamily="18" charset="0"/>
              </a:rPr>
              <a:t>Personal</a:t>
            </a:r>
            <a:r>
              <a:rPr lang="en-US" b="0" kern="1200" cap="all" spc="100" baseline="0" dirty="0">
                <a:latin typeface="+mj-lt"/>
                <a:ea typeface="+mj-ea"/>
                <a:cs typeface="+mj-cs"/>
              </a:rPr>
              <a:t> </a:t>
            </a:r>
          </a:p>
        </p:txBody>
      </p:sp>
      <p:sp>
        <p:nvSpPr>
          <p:cNvPr id="5" name="TextBox 4">
            <a:extLst>
              <a:ext uri="{FF2B5EF4-FFF2-40B4-BE49-F238E27FC236}">
                <a16:creationId xmlns:a16="http://schemas.microsoft.com/office/drawing/2014/main" id="{AC9E2958-17F7-8FA8-5CC1-DA6CCCE742B8}"/>
              </a:ext>
            </a:extLst>
          </p:cNvPr>
          <p:cNvSpPr txBox="1"/>
          <p:nvPr/>
        </p:nvSpPr>
        <p:spPr>
          <a:xfrm>
            <a:off x="598635" y="1671815"/>
            <a:ext cx="5354934" cy="2902983"/>
          </a:xfrm>
          <a:prstGeom prst="rect">
            <a:avLst/>
          </a:prstGeom>
        </p:spPr>
        <p:txBody>
          <a:bodyPr vert="horz" lIns="91440" tIns="45720" rIns="91440" bIns="45720" rtlCol="0">
            <a:noAutofit/>
          </a:bodyPr>
          <a:lstStyle/>
          <a:p>
            <a:pPr lvl="0" algn="just">
              <a:lnSpc>
                <a:spcPct val="90000"/>
              </a:lnSpc>
              <a:spcBef>
                <a:spcPts val="1200"/>
              </a:spcBef>
              <a:spcAft>
                <a:spcPts val="200"/>
              </a:spcAft>
              <a:buClr>
                <a:schemeClr val="accent1"/>
              </a:buClr>
              <a:buSzPct val="100000"/>
            </a:pPr>
            <a:r>
              <a:rPr lang="en-US" dirty="0">
                <a:latin typeface="Bell MT" panose="02020503060305020303" pitchFamily="18" charset="0"/>
              </a:rPr>
              <a:t>Personal where each session host is assigned to an individual user. Personal host pools provide dedicated desktops to end-users that optimize environments for performance and data separation.</a:t>
            </a:r>
          </a:p>
          <a:p>
            <a:pPr lvl="0" algn="just">
              <a:lnSpc>
                <a:spcPct val="90000"/>
              </a:lnSpc>
              <a:spcBef>
                <a:spcPts val="1200"/>
              </a:spcBef>
              <a:spcAft>
                <a:spcPts val="200"/>
              </a:spcAft>
              <a:buClr>
                <a:schemeClr val="accent1"/>
              </a:buClr>
              <a:buSzPct val="100000"/>
            </a:pPr>
            <a:endParaRPr lang="en-US" dirty="0">
              <a:latin typeface="Bell MT" panose="02020503060305020303" pitchFamily="18" charset="0"/>
            </a:endParaRPr>
          </a:p>
          <a:p>
            <a:pPr lvl="0" algn="just">
              <a:lnSpc>
                <a:spcPct val="90000"/>
              </a:lnSpc>
              <a:spcBef>
                <a:spcPts val="1200"/>
              </a:spcBef>
              <a:spcAft>
                <a:spcPts val="200"/>
              </a:spcAft>
              <a:buClr>
                <a:schemeClr val="accent1"/>
              </a:buClr>
              <a:buSzPct val="100000"/>
            </a:pPr>
            <a:r>
              <a:rPr lang="en-US" b="1" dirty="0">
                <a:latin typeface="Bell MT" panose="02020503060305020303" pitchFamily="18" charset="0"/>
              </a:rPr>
              <a:t>User assignment process - </a:t>
            </a:r>
            <a:r>
              <a:rPr lang="en-US" dirty="0">
                <a:latin typeface="Bell MT" panose="02020503060305020303" pitchFamily="18" charset="0"/>
              </a:rPr>
              <a:t>Users can either be directly assigned to session hosts or be automatically assigned to the first available session host. Users always have sessions on the session hosts they are assigned to.</a:t>
            </a:r>
          </a:p>
          <a:p>
            <a:pPr lvl="0" algn="just">
              <a:lnSpc>
                <a:spcPct val="90000"/>
              </a:lnSpc>
              <a:spcBef>
                <a:spcPts val="1200"/>
              </a:spcBef>
              <a:spcAft>
                <a:spcPts val="200"/>
              </a:spcAft>
              <a:buClr>
                <a:schemeClr val="accent1"/>
              </a:buClr>
              <a:buSzPct val="100000"/>
            </a:pPr>
            <a:endParaRPr lang="en-US" dirty="0">
              <a:latin typeface="Bell MT" panose="02020503060305020303" pitchFamily="18" charset="0"/>
            </a:endParaRPr>
          </a:p>
          <a:p>
            <a:pPr lvl="0" algn="just">
              <a:lnSpc>
                <a:spcPct val="90000"/>
              </a:lnSpc>
              <a:spcBef>
                <a:spcPts val="1200"/>
              </a:spcBef>
              <a:spcAft>
                <a:spcPts val="200"/>
              </a:spcAft>
              <a:buClr>
                <a:schemeClr val="accent1"/>
              </a:buClr>
              <a:buSzPct val="100000"/>
            </a:pPr>
            <a:r>
              <a:rPr lang="en-US" b="1" dirty="0">
                <a:latin typeface="Bell MT" panose="02020503060305020303" pitchFamily="18" charset="0"/>
              </a:rPr>
              <a:t>User data - </a:t>
            </a:r>
            <a:r>
              <a:rPr lang="en-US" dirty="0">
                <a:latin typeface="Bell MT" panose="02020503060305020303" pitchFamily="18" charset="0"/>
              </a:rPr>
              <a:t>Each user only ever uses one session host, so they can store their user profile data on the operating system (OS) disk of the VM.</a:t>
            </a:r>
          </a:p>
        </p:txBody>
      </p:sp>
      <p:sp>
        <p:nvSpPr>
          <p:cNvPr id="47" name="Slide Number Placeholder 6">
            <a:extLst>
              <a:ext uri="{FF2B5EF4-FFF2-40B4-BE49-F238E27FC236}">
                <a16:creationId xmlns:a16="http://schemas.microsoft.com/office/drawing/2014/main" id="{210888C3-5CA0-07BB-6DD5-2D250ECC7472}"/>
              </a:ext>
            </a:extLst>
          </p:cNvPr>
          <p:cNvSpPr>
            <a:spLocks noGrp="1"/>
          </p:cNvSpPr>
          <p:nvPr>
            <p:ph type="sldNum" sz="quarter" idx="4"/>
          </p:nvPr>
        </p:nvSpPr>
        <p:spPr>
          <a:xfrm>
            <a:off x="628788" y="6339840"/>
            <a:ext cx="302281" cy="365760"/>
          </a:xfrm>
        </p:spPr>
        <p:txBody>
          <a:bodyPr vert="horz" lIns="0" tIns="45720" rIns="0" bIns="45720" rtlCol="0" anchor="ctr">
            <a:normAutofit/>
          </a:bodyPr>
          <a:lstStyle/>
          <a:p>
            <a:pPr>
              <a:spcAft>
                <a:spcPts val="600"/>
              </a:spcAft>
            </a:pPr>
            <a:fld id="{4FAB73BC-B049-4115-A692-8D63A059BFB8}" type="slidenum">
              <a:rPr lang="en-US" sz="1600" smtClean="0">
                <a:latin typeface="Bell MT" panose="02020503060305020303" pitchFamily="18" charset="0"/>
              </a:rPr>
              <a:pPr>
                <a:spcAft>
                  <a:spcPts val="600"/>
                </a:spcAft>
              </a:pPr>
              <a:t>6</a:t>
            </a:fld>
            <a:endParaRPr lang="en-US" sz="1600" dirty="0">
              <a:latin typeface="Bell MT" panose="02020503060305020303" pitchFamily="18" charset="0"/>
            </a:endParaRPr>
          </a:p>
        </p:txBody>
      </p:sp>
      <p:sp>
        <p:nvSpPr>
          <p:cNvPr id="12" name="Text Placeholder 119">
            <a:extLst>
              <a:ext uri="{FF2B5EF4-FFF2-40B4-BE49-F238E27FC236}">
                <a16:creationId xmlns:a16="http://schemas.microsoft.com/office/drawing/2014/main" id="{C0F25050-A2F4-4F04-ACDB-1E69650344BA}"/>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11" name="Slide Number Placeholder 10" hidden="1">
            <a:extLst>
              <a:ext uri="{FF2B5EF4-FFF2-40B4-BE49-F238E27FC236}">
                <a16:creationId xmlns:a16="http://schemas.microsoft.com/office/drawing/2014/main" id="{4F6BA4CE-8BD2-419E-A270-15A0EFE01D9F}"/>
              </a:ext>
            </a:extLst>
          </p:cNvPr>
          <p:cNvSpPr>
            <a:spLocks noGrp="1"/>
          </p:cNvSpPr>
          <p:nvPr>
            <p:ph type="sldNum" sz="quarter" idx="4294967295"/>
          </p:nvPr>
        </p:nvSpPr>
        <p:spPr>
          <a:xfrm>
            <a:off x="628788" y="6339840"/>
            <a:ext cx="302281" cy="365760"/>
          </a:xfrm>
          <a:prstGeom prst="rect">
            <a:avLst/>
          </a:prstGeom>
        </p:spPr>
        <p:txBody>
          <a:bodyPr vert="horz" lIns="0" tIns="45720" rIns="0" bIns="45720" rtlCol="0" anchor="ctr">
            <a:normAutofit/>
          </a:bodyPr>
          <a:lstStyle/>
          <a:p>
            <a:pPr>
              <a:spcAft>
                <a:spcPts val="600"/>
              </a:spcAft>
            </a:pPr>
            <a:fld id="{4FAB73BC-B049-4115-A692-8D63A059BFB8}" type="slidenum">
              <a:rPr lang="en-US" smtClean="0"/>
              <a:pPr>
                <a:spcAft>
                  <a:spcPts val="600"/>
                </a:spcAft>
              </a:pPr>
              <a:t>6</a:t>
            </a:fld>
            <a:endParaRPr lang="en-US"/>
          </a:p>
        </p:txBody>
      </p:sp>
    </p:spTree>
    <p:extLst>
      <p:ext uri="{BB962C8B-B14F-4D97-AF65-F5344CB8AC3E}">
        <p14:creationId xmlns:p14="http://schemas.microsoft.com/office/powerpoint/2010/main" val="1965089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1">
            <a:extLst>
              <a:ext uri="{FF2B5EF4-FFF2-40B4-BE49-F238E27FC236}">
                <a16:creationId xmlns:a16="http://schemas.microsoft.com/office/drawing/2014/main" id="{E3D042A0-6EBE-C8FD-6CC9-7896FCEE0890}"/>
              </a:ext>
            </a:extLst>
          </p:cNvPr>
          <p:cNvSpPr>
            <a:spLocks noGrp="1"/>
          </p:cNvSpPr>
          <p:nvPr>
            <p:ph type="title"/>
          </p:nvPr>
        </p:nvSpPr>
        <p:spPr>
          <a:xfrm>
            <a:off x="598635" y="692696"/>
            <a:ext cx="1658928" cy="707886"/>
          </a:xfrm>
        </p:spPr>
        <p:txBody>
          <a:bodyPr vert="horz" lIns="91440" tIns="45720" rIns="91440" bIns="45720" rtlCol="0" anchor="t">
            <a:normAutofit/>
          </a:bodyPr>
          <a:lstStyle/>
          <a:p>
            <a:r>
              <a:rPr lang="en-US" sz="2000" b="1" kern="100" dirty="0">
                <a:solidFill>
                  <a:srgbClr val="E58C09"/>
                </a:solidFill>
                <a:latin typeface="Bell MT" panose="02020503060305020303" pitchFamily="18" charset="0"/>
                <a:ea typeface="+mn-ea"/>
                <a:cs typeface="Times New Roman" panose="02020603050405020304" pitchFamily="18" charset="0"/>
              </a:rPr>
              <a:t>POOLED</a:t>
            </a:r>
            <a:r>
              <a:rPr lang="en-US" b="0" kern="1200" cap="all" spc="100" baseline="0" dirty="0">
                <a:latin typeface="+mj-lt"/>
                <a:ea typeface="+mj-ea"/>
                <a:cs typeface="+mj-cs"/>
              </a:rPr>
              <a:t> </a:t>
            </a:r>
          </a:p>
        </p:txBody>
      </p:sp>
      <p:sp>
        <p:nvSpPr>
          <p:cNvPr id="5" name="TextBox 4">
            <a:extLst>
              <a:ext uri="{FF2B5EF4-FFF2-40B4-BE49-F238E27FC236}">
                <a16:creationId xmlns:a16="http://schemas.microsoft.com/office/drawing/2014/main" id="{AC9E2958-17F7-8FA8-5CC1-DA6CCCE742B8}"/>
              </a:ext>
            </a:extLst>
          </p:cNvPr>
          <p:cNvSpPr txBox="1"/>
          <p:nvPr/>
        </p:nvSpPr>
        <p:spPr>
          <a:xfrm>
            <a:off x="4838588" y="1775191"/>
            <a:ext cx="6931815" cy="2902983"/>
          </a:xfrm>
          <a:prstGeom prst="rect">
            <a:avLst/>
          </a:prstGeom>
        </p:spPr>
        <p:txBody>
          <a:bodyPr vert="horz" lIns="91440" tIns="45720" rIns="91440" bIns="45720" rtlCol="0">
            <a:noAutofit/>
          </a:bodyPr>
          <a:lstStyle/>
          <a:p>
            <a:pPr lvl="0" algn="just">
              <a:lnSpc>
                <a:spcPct val="90000"/>
              </a:lnSpc>
              <a:spcBef>
                <a:spcPts val="1200"/>
              </a:spcBef>
              <a:spcAft>
                <a:spcPts val="200"/>
              </a:spcAft>
              <a:buClr>
                <a:schemeClr val="accent1"/>
              </a:buClr>
              <a:buSzPct val="100000"/>
            </a:pPr>
            <a:r>
              <a:rPr lang="en-US" b="1" dirty="0">
                <a:latin typeface="Bell MT" panose="02020503060305020303" pitchFamily="18" charset="0"/>
              </a:rPr>
              <a:t>Pooled </a:t>
            </a:r>
            <a:r>
              <a:rPr lang="en-US" dirty="0">
                <a:latin typeface="Bell MT" panose="02020503060305020303" pitchFamily="18" charset="0"/>
              </a:rPr>
              <a:t>where user sessions can be load balanced to any session host in the host pool. There can be multiple different users on a single session host at the same time. Pooled host pools provide a shared remote experience to end-users, which ensures lower costs and greater efficiency.</a:t>
            </a:r>
          </a:p>
          <a:p>
            <a:pPr lvl="0" algn="just">
              <a:lnSpc>
                <a:spcPct val="90000"/>
              </a:lnSpc>
              <a:spcBef>
                <a:spcPts val="1200"/>
              </a:spcBef>
              <a:spcAft>
                <a:spcPts val="200"/>
              </a:spcAft>
              <a:buClr>
                <a:schemeClr val="accent1"/>
              </a:buClr>
              <a:buSzPct val="100000"/>
            </a:pPr>
            <a:endParaRPr lang="en-US" dirty="0">
              <a:latin typeface="Bell MT" panose="02020503060305020303" pitchFamily="18" charset="0"/>
            </a:endParaRPr>
          </a:p>
          <a:p>
            <a:pPr lvl="0" algn="just">
              <a:lnSpc>
                <a:spcPct val="90000"/>
              </a:lnSpc>
              <a:spcBef>
                <a:spcPts val="1200"/>
              </a:spcBef>
              <a:spcAft>
                <a:spcPts val="200"/>
              </a:spcAft>
              <a:buClr>
                <a:schemeClr val="accent1"/>
              </a:buClr>
              <a:buSzPct val="100000"/>
            </a:pPr>
            <a:r>
              <a:rPr lang="en-US" b="1" dirty="0">
                <a:latin typeface="Bell MT" panose="02020503060305020303" pitchFamily="18" charset="0"/>
              </a:rPr>
              <a:t>User assignment process -</a:t>
            </a:r>
            <a:r>
              <a:rPr lang="en-US" dirty="0">
                <a:latin typeface="Bell MT" panose="02020503060305020303" pitchFamily="18" charset="0"/>
              </a:rPr>
              <a:t> Users aren't assigned to session hosts. After a user signs out and signs back in, their user session might get load balanced to a different session host.</a:t>
            </a:r>
          </a:p>
          <a:p>
            <a:pPr lvl="0" algn="just">
              <a:lnSpc>
                <a:spcPct val="90000"/>
              </a:lnSpc>
              <a:spcBef>
                <a:spcPts val="1200"/>
              </a:spcBef>
              <a:spcAft>
                <a:spcPts val="200"/>
              </a:spcAft>
              <a:buClr>
                <a:schemeClr val="accent1"/>
              </a:buClr>
              <a:buSzPct val="100000"/>
            </a:pPr>
            <a:endParaRPr lang="en-US" dirty="0">
              <a:latin typeface="Bell MT" panose="02020503060305020303" pitchFamily="18" charset="0"/>
            </a:endParaRPr>
          </a:p>
          <a:p>
            <a:pPr lvl="0" algn="just">
              <a:lnSpc>
                <a:spcPct val="90000"/>
              </a:lnSpc>
              <a:spcBef>
                <a:spcPts val="1200"/>
              </a:spcBef>
              <a:spcAft>
                <a:spcPts val="200"/>
              </a:spcAft>
              <a:buClr>
                <a:schemeClr val="accent1"/>
              </a:buClr>
              <a:buSzPct val="100000"/>
            </a:pPr>
            <a:r>
              <a:rPr lang="en-US" b="1" dirty="0">
                <a:latin typeface="Bell MT" panose="02020503060305020303" pitchFamily="18" charset="0"/>
              </a:rPr>
              <a:t>User data - </a:t>
            </a:r>
            <a:r>
              <a:rPr lang="en-US" dirty="0">
                <a:latin typeface="Bell MT" panose="02020503060305020303" pitchFamily="18" charset="0"/>
              </a:rPr>
              <a:t>Users can connect to different session hosts every time they connect, so they should store their user profile data in FSLogix.</a:t>
            </a:r>
          </a:p>
        </p:txBody>
      </p:sp>
      <p:sp>
        <p:nvSpPr>
          <p:cNvPr id="47" name="Slide Number Placeholder 6">
            <a:extLst>
              <a:ext uri="{FF2B5EF4-FFF2-40B4-BE49-F238E27FC236}">
                <a16:creationId xmlns:a16="http://schemas.microsoft.com/office/drawing/2014/main" id="{210888C3-5CA0-07BB-6DD5-2D250ECC7472}"/>
              </a:ext>
            </a:extLst>
          </p:cNvPr>
          <p:cNvSpPr>
            <a:spLocks noGrp="1"/>
          </p:cNvSpPr>
          <p:nvPr>
            <p:ph type="sldNum" sz="quarter" idx="4"/>
          </p:nvPr>
        </p:nvSpPr>
        <p:spPr>
          <a:xfrm>
            <a:off x="628788" y="6339840"/>
            <a:ext cx="302281" cy="365760"/>
          </a:xfrm>
        </p:spPr>
        <p:txBody>
          <a:bodyPr vert="horz" lIns="0" tIns="45720" rIns="0" bIns="45720" rtlCol="0" anchor="ctr">
            <a:normAutofit/>
          </a:bodyPr>
          <a:lstStyle/>
          <a:p>
            <a:pPr>
              <a:spcAft>
                <a:spcPts val="600"/>
              </a:spcAft>
            </a:pPr>
            <a:fld id="{4FAB73BC-B049-4115-A692-8D63A059BFB8}" type="slidenum">
              <a:rPr lang="en-US" sz="1600" smtClean="0">
                <a:latin typeface="Bell MT" panose="02020503060305020303" pitchFamily="18" charset="0"/>
              </a:rPr>
              <a:pPr>
                <a:spcAft>
                  <a:spcPts val="600"/>
                </a:spcAft>
              </a:pPr>
              <a:t>7</a:t>
            </a:fld>
            <a:endParaRPr lang="en-US" sz="1600" dirty="0">
              <a:latin typeface="Bell MT" panose="02020503060305020303" pitchFamily="18" charset="0"/>
            </a:endParaRPr>
          </a:p>
        </p:txBody>
      </p:sp>
      <p:sp>
        <p:nvSpPr>
          <p:cNvPr id="12" name="Text Placeholder 119">
            <a:extLst>
              <a:ext uri="{FF2B5EF4-FFF2-40B4-BE49-F238E27FC236}">
                <a16:creationId xmlns:a16="http://schemas.microsoft.com/office/drawing/2014/main" id="{C0F25050-A2F4-4F04-ACDB-1E69650344BA}"/>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11" name="Slide Number Placeholder 10" hidden="1">
            <a:extLst>
              <a:ext uri="{FF2B5EF4-FFF2-40B4-BE49-F238E27FC236}">
                <a16:creationId xmlns:a16="http://schemas.microsoft.com/office/drawing/2014/main" id="{4F6BA4CE-8BD2-419E-A270-15A0EFE01D9F}"/>
              </a:ext>
            </a:extLst>
          </p:cNvPr>
          <p:cNvSpPr>
            <a:spLocks noGrp="1"/>
          </p:cNvSpPr>
          <p:nvPr>
            <p:ph type="sldNum" sz="quarter" idx="4294967295"/>
          </p:nvPr>
        </p:nvSpPr>
        <p:spPr>
          <a:xfrm>
            <a:off x="628788" y="6339840"/>
            <a:ext cx="302281" cy="365760"/>
          </a:xfrm>
          <a:prstGeom prst="rect">
            <a:avLst/>
          </a:prstGeom>
        </p:spPr>
        <p:txBody>
          <a:bodyPr vert="horz" lIns="0" tIns="45720" rIns="0" bIns="45720" rtlCol="0" anchor="ctr">
            <a:normAutofit/>
          </a:bodyPr>
          <a:lstStyle/>
          <a:p>
            <a:pPr>
              <a:spcAft>
                <a:spcPts val="600"/>
              </a:spcAft>
            </a:pPr>
            <a:fld id="{4FAB73BC-B049-4115-A692-8D63A059BFB8}" type="slidenum">
              <a:rPr lang="en-US" smtClean="0"/>
              <a:pPr>
                <a:spcAft>
                  <a:spcPts val="600"/>
                </a:spcAft>
              </a:pPr>
              <a:t>7</a:t>
            </a:fld>
            <a:endParaRPr lang="en-US"/>
          </a:p>
        </p:txBody>
      </p:sp>
      <p:pic>
        <p:nvPicPr>
          <p:cNvPr id="3" name="Picture 2">
            <a:extLst>
              <a:ext uri="{FF2B5EF4-FFF2-40B4-BE49-F238E27FC236}">
                <a16:creationId xmlns:a16="http://schemas.microsoft.com/office/drawing/2014/main" id="{433548CC-9F7A-68CE-3CE9-703EE53583F2}"/>
              </a:ext>
            </a:extLst>
          </p:cNvPr>
          <p:cNvPicPr>
            <a:picLocks noChangeAspect="1"/>
          </p:cNvPicPr>
          <p:nvPr/>
        </p:nvPicPr>
        <p:blipFill rotWithShape="1">
          <a:blip r:embed="rId3"/>
          <a:srcRect r="48544"/>
          <a:stretch/>
        </p:blipFill>
        <p:spPr>
          <a:xfrm>
            <a:off x="693060" y="1702047"/>
            <a:ext cx="2991060" cy="2448272"/>
          </a:xfrm>
          <a:prstGeom prst="rect">
            <a:avLst/>
          </a:prstGeom>
        </p:spPr>
      </p:pic>
      <p:pic>
        <p:nvPicPr>
          <p:cNvPr id="7" name="Picture 6">
            <a:extLst>
              <a:ext uri="{FF2B5EF4-FFF2-40B4-BE49-F238E27FC236}">
                <a16:creationId xmlns:a16="http://schemas.microsoft.com/office/drawing/2014/main" id="{7B4E19FC-9B07-2730-9FA7-4DA87924D1B9}"/>
              </a:ext>
            </a:extLst>
          </p:cNvPr>
          <p:cNvPicPr>
            <a:picLocks noChangeAspect="1"/>
          </p:cNvPicPr>
          <p:nvPr/>
        </p:nvPicPr>
        <p:blipFill rotWithShape="1">
          <a:blip r:embed="rId3"/>
          <a:srcRect l="57447"/>
          <a:stretch/>
        </p:blipFill>
        <p:spPr>
          <a:xfrm>
            <a:off x="2085537" y="4082083"/>
            <a:ext cx="2504964" cy="2479402"/>
          </a:xfrm>
          <a:prstGeom prst="rect">
            <a:avLst/>
          </a:prstGeom>
        </p:spPr>
      </p:pic>
    </p:spTree>
    <p:extLst>
      <p:ext uri="{BB962C8B-B14F-4D97-AF65-F5344CB8AC3E}">
        <p14:creationId xmlns:p14="http://schemas.microsoft.com/office/powerpoint/2010/main" val="3322446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3173EAB-8CF0-34F9-B18D-E544DB66BCEB}"/>
              </a:ext>
            </a:extLst>
          </p:cNvPr>
          <p:cNvSpPr txBox="1"/>
          <p:nvPr/>
        </p:nvSpPr>
        <p:spPr>
          <a:xfrm>
            <a:off x="784255" y="1916400"/>
            <a:ext cx="10288693" cy="3025200"/>
          </a:xfrm>
          <a:prstGeom prst="rect">
            <a:avLst/>
          </a:prstGeom>
        </p:spPr>
        <p:txBody>
          <a:bodyPr vert="horz" lIns="91440" tIns="45720" rIns="91440" bIns="45720" rtlCol="0">
            <a:noAutofit/>
          </a:bodyPr>
          <a:lstStyle/>
          <a:p>
            <a:pPr marL="285750" indent="-285750" algn="just" defTabSz="914400">
              <a:lnSpc>
                <a:spcPct val="90000"/>
              </a:lnSpc>
              <a:spcBef>
                <a:spcPts val="1200"/>
              </a:spcBef>
              <a:spcAft>
                <a:spcPts val="200"/>
              </a:spcAft>
              <a:buClr>
                <a:schemeClr val="accent1"/>
              </a:buClr>
              <a:buSzPct val="100000"/>
              <a:buFont typeface="Wingdings" panose="05000000000000000000" pitchFamily="2" charset="2"/>
              <a:buChar char="§"/>
            </a:pPr>
            <a:r>
              <a:rPr lang="en-US" dirty="0">
                <a:latin typeface="Bell MT" panose="02020503060305020303" pitchFamily="18" charset="0"/>
              </a:rPr>
              <a:t>The Azure Virtual Desktop service recommends FSLogix profile containers as a user profile solution. FSLogix is designed to roam profiles in remote computing environments, such as Azure Virtual Desktop.</a:t>
            </a:r>
          </a:p>
          <a:p>
            <a:pPr marL="285750" indent="-285750" algn="just" defTabSz="914400">
              <a:lnSpc>
                <a:spcPct val="90000"/>
              </a:lnSpc>
              <a:spcBef>
                <a:spcPts val="1200"/>
              </a:spcBef>
              <a:spcAft>
                <a:spcPts val="200"/>
              </a:spcAft>
              <a:buClr>
                <a:schemeClr val="accent1"/>
              </a:buClr>
              <a:buSzPct val="100000"/>
              <a:buFont typeface="Wingdings" panose="05000000000000000000" pitchFamily="2" charset="2"/>
              <a:buChar char="§"/>
            </a:pPr>
            <a:endParaRPr lang="en-US" dirty="0">
              <a:latin typeface="Bell MT" panose="02020503060305020303" pitchFamily="18" charset="0"/>
            </a:endParaRPr>
          </a:p>
          <a:p>
            <a:pPr marL="285750" indent="-285750" algn="just" defTabSz="914400">
              <a:lnSpc>
                <a:spcPct val="90000"/>
              </a:lnSpc>
              <a:spcBef>
                <a:spcPts val="1200"/>
              </a:spcBef>
              <a:spcAft>
                <a:spcPts val="200"/>
              </a:spcAft>
              <a:buClr>
                <a:schemeClr val="accent1"/>
              </a:buClr>
              <a:buSzPct val="100000"/>
              <a:buFont typeface="Wingdings" panose="05000000000000000000" pitchFamily="2" charset="2"/>
              <a:buChar char="§"/>
            </a:pPr>
            <a:r>
              <a:rPr lang="en-US" dirty="0">
                <a:latin typeface="Bell MT" panose="02020503060305020303" pitchFamily="18" charset="0"/>
              </a:rPr>
              <a:t>FSLogix stores a complete user profile in a single container. At sign in, this container is dynamically attached to the computing environment using natively supported Virtual Hard Disk (VHD) and Hyper-V Virtual Hard disk (VHDX). </a:t>
            </a:r>
          </a:p>
          <a:p>
            <a:pPr marL="285750" indent="-285750" algn="just" defTabSz="914400">
              <a:lnSpc>
                <a:spcPct val="90000"/>
              </a:lnSpc>
              <a:spcBef>
                <a:spcPts val="1200"/>
              </a:spcBef>
              <a:spcAft>
                <a:spcPts val="200"/>
              </a:spcAft>
              <a:buClr>
                <a:schemeClr val="accent1"/>
              </a:buClr>
              <a:buSzPct val="100000"/>
              <a:buFont typeface="Wingdings" panose="05000000000000000000" pitchFamily="2" charset="2"/>
              <a:buChar char="§"/>
            </a:pPr>
            <a:endParaRPr lang="en-US" dirty="0">
              <a:latin typeface="Bell MT" panose="02020503060305020303" pitchFamily="18" charset="0"/>
            </a:endParaRPr>
          </a:p>
          <a:p>
            <a:pPr marL="285750" indent="-285750" algn="just" defTabSz="914400">
              <a:lnSpc>
                <a:spcPct val="90000"/>
              </a:lnSpc>
              <a:spcBef>
                <a:spcPts val="1200"/>
              </a:spcBef>
              <a:spcAft>
                <a:spcPts val="200"/>
              </a:spcAft>
              <a:buClr>
                <a:schemeClr val="accent1"/>
              </a:buClr>
              <a:buSzPct val="100000"/>
              <a:buFont typeface="Wingdings" panose="05000000000000000000" pitchFamily="2" charset="2"/>
              <a:buChar char="§"/>
            </a:pPr>
            <a:r>
              <a:rPr lang="en-US" dirty="0">
                <a:latin typeface="Bell MT" panose="02020503060305020303" pitchFamily="18" charset="0"/>
              </a:rPr>
              <a:t>Storage for maintaining profile are </a:t>
            </a:r>
            <a:r>
              <a:rPr lang="en-IN" sz="1800" kern="0" dirty="0">
                <a:effectLst/>
                <a:latin typeface="Bell MT" panose="02020503060305020303" pitchFamily="18" charset="0"/>
                <a:ea typeface="Calibri" panose="020F0502020204030204" pitchFamily="34" charset="0"/>
                <a:cs typeface="Times New Roman" panose="02020603050405020304" pitchFamily="18" charset="0"/>
              </a:rPr>
              <a:t>Azure File Storage, Azure NetApp, Storage Spaces</a:t>
            </a:r>
            <a:r>
              <a:rPr lang="en-IN" kern="100" dirty="0">
                <a:latin typeface="Calibri" panose="020F0502020204030204" pitchFamily="34" charset="0"/>
                <a:ea typeface="Calibri" panose="020F0502020204030204" pitchFamily="34" charset="0"/>
                <a:cs typeface="Times New Roman" panose="02020603050405020304" pitchFamily="18" charset="0"/>
              </a:rPr>
              <a:t>.</a:t>
            </a:r>
          </a:p>
          <a:p>
            <a:pPr algn="just" defTabSz="914400">
              <a:lnSpc>
                <a:spcPct val="90000"/>
              </a:lnSpc>
              <a:spcBef>
                <a:spcPts val="1200"/>
              </a:spcBef>
              <a:spcAft>
                <a:spcPts val="200"/>
              </a:spcAft>
              <a:buClr>
                <a:schemeClr val="accent1"/>
              </a:buClr>
              <a:buSzPct val="100000"/>
            </a:pPr>
            <a:endParaRPr lang="en-US" dirty="0">
              <a:latin typeface="Bell MT" panose="02020503060305020303" pitchFamily="18" charset="0"/>
            </a:endParaRPr>
          </a:p>
          <a:p>
            <a:pPr marL="285750" indent="-285750" algn="just" defTabSz="914400">
              <a:lnSpc>
                <a:spcPct val="90000"/>
              </a:lnSpc>
              <a:spcBef>
                <a:spcPts val="1200"/>
              </a:spcBef>
              <a:spcAft>
                <a:spcPts val="200"/>
              </a:spcAft>
              <a:buClr>
                <a:schemeClr val="accent1"/>
              </a:buClr>
              <a:buSzPct val="100000"/>
              <a:buFont typeface="Wingdings" panose="05000000000000000000" pitchFamily="2" charset="2"/>
              <a:buChar char="§"/>
            </a:pPr>
            <a:r>
              <a:rPr lang="en-US" b="1" dirty="0">
                <a:latin typeface="Bell MT" panose="02020503060305020303" pitchFamily="18" charset="0"/>
              </a:rPr>
              <a:t>OneDrive -</a:t>
            </a:r>
            <a:r>
              <a:rPr lang="en-US" dirty="0">
                <a:latin typeface="Bell MT" panose="02020503060305020303" pitchFamily="18" charset="0"/>
              </a:rPr>
              <a:t> Without FSLogix profile containers, OneDrive for Business is not supported in non-persistent RDSH or VDI environments. </a:t>
            </a:r>
          </a:p>
        </p:txBody>
      </p:sp>
      <p:sp>
        <p:nvSpPr>
          <p:cNvPr id="11" name="TextBox 10">
            <a:extLst>
              <a:ext uri="{FF2B5EF4-FFF2-40B4-BE49-F238E27FC236}">
                <a16:creationId xmlns:a16="http://schemas.microsoft.com/office/drawing/2014/main" id="{E26D94CC-251A-D59A-4277-58E4E1716944}"/>
              </a:ext>
            </a:extLst>
          </p:cNvPr>
          <p:cNvSpPr txBox="1"/>
          <p:nvPr/>
        </p:nvSpPr>
        <p:spPr>
          <a:xfrm>
            <a:off x="628788" y="1137368"/>
            <a:ext cx="1514912" cy="424732"/>
          </a:xfrm>
          <a:prstGeom prst="rect">
            <a:avLst/>
          </a:prstGeom>
          <a:noFill/>
        </p:spPr>
        <p:txBody>
          <a:bodyPr vert="horz" wrap="square" lIns="91440" tIns="45720" rIns="91440" bIns="45720" rtlCol="0">
            <a:normAutofit/>
          </a:bodyPr>
          <a:lstStyle/>
          <a:p>
            <a:pPr defTabSz="914400">
              <a:lnSpc>
                <a:spcPct val="90000"/>
              </a:lnSpc>
              <a:spcBef>
                <a:spcPts val="1200"/>
              </a:spcBef>
              <a:spcAft>
                <a:spcPts val="200"/>
              </a:spcAft>
              <a:buClr>
                <a:schemeClr val="accent1"/>
              </a:buClr>
              <a:buSzPct val="100000"/>
            </a:pPr>
            <a:r>
              <a:rPr lang="en-US" sz="2000" b="1" kern="100" cap="all" spc="100" dirty="0">
                <a:solidFill>
                  <a:srgbClr val="E58C09"/>
                </a:solidFill>
                <a:latin typeface="Bell MT" panose="02020503060305020303" pitchFamily="18" charset="0"/>
                <a:cs typeface="Times New Roman" panose="02020603050405020304" pitchFamily="18" charset="0"/>
              </a:rPr>
              <a:t>FSLOGIX</a:t>
            </a:r>
          </a:p>
        </p:txBody>
      </p:sp>
      <p:sp>
        <p:nvSpPr>
          <p:cNvPr id="25" name="Slide Number Placeholder 5">
            <a:extLst>
              <a:ext uri="{FF2B5EF4-FFF2-40B4-BE49-F238E27FC236}">
                <a16:creationId xmlns:a16="http://schemas.microsoft.com/office/drawing/2014/main" id="{9A70667E-65ED-27BA-BE7F-8FE7AD918E3D}"/>
              </a:ext>
            </a:extLst>
          </p:cNvPr>
          <p:cNvSpPr>
            <a:spLocks noGrp="1"/>
          </p:cNvSpPr>
          <p:nvPr>
            <p:ph type="sldNum" sz="quarter" idx="4"/>
          </p:nvPr>
        </p:nvSpPr>
        <p:spPr>
          <a:xfrm>
            <a:off x="628788" y="6339840"/>
            <a:ext cx="302281" cy="365760"/>
          </a:xfrm>
        </p:spPr>
        <p:txBody>
          <a:bodyPr/>
          <a:lstStyle/>
          <a:p>
            <a:pPr>
              <a:spcAft>
                <a:spcPts val="600"/>
              </a:spcAft>
            </a:pPr>
            <a:fld id="{4FAB73BC-B049-4115-A692-8D63A059BFB8}" type="slidenum">
              <a:rPr lang="en-US" sz="1600" noProof="0" smtClean="0">
                <a:latin typeface="Bell MT" panose="02020503060305020303" pitchFamily="18" charset="0"/>
              </a:rPr>
              <a:pPr>
                <a:spcAft>
                  <a:spcPts val="600"/>
                </a:spcAft>
              </a:pPr>
              <a:t>8</a:t>
            </a:fld>
            <a:endParaRPr lang="en-US" sz="1600" noProof="0" dirty="0">
              <a:latin typeface="Bell MT" panose="02020503060305020303" pitchFamily="18" charset="0"/>
            </a:endParaRPr>
          </a:p>
        </p:txBody>
      </p:sp>
      <p:pic>
        <p:nvPicPr>
          <p:cNvPr id="10" name="Picture 9">
            <a:extLst>
              <a:ext uri="{FF2B5EF4-FFF2-40B4-BE49-F238E27FC236}">
                <a16:creationId xmlns:a16="http://schemas.microsoft.com/office/drawing/2014/main" id="{B4CE88BD-5899-5804-C7AE-99B062AC0BCF}"/>
              </a:ext>
            </a:extLst>
          </p:cNvPr>
          <p:cNvPicPr>
            <a:picLocks noChangeAspect="1"/>
          </p:cNvPicPr>
          <p:nvPr/>
        </p:nvPicPr>
        <p:blipFill>
          <a:blip r:embed="rId3"/>
          <a:stretch>
            <a:fillRect/>
          </a:stretch>
        </p:blipFill>
        <p:spPr>
          <a:xfrm>
            <a:off x="1" y="0"/>
            <a:ext cx="9408368" cy="424732"/>
          </a:xfrm>
          <a:prstGeom prst="rect">
            <a:avLst/>
          </a:prstGeom>
        </p:spPr>
      </p:pic>
      <p:sp>
        <p:nvSpPr>
          <p:cNvPr id="15" name="Text Placeholder 119">
            <a:extLst>
              <a:ext uri="{FF2B5EF4-FFF2-40B4-BE49-F238E27FC236}">
                <a16:creationId xmlns:a16="http://schemas.microsoft.com/office/drawing/2014/main" id="{A19BE79E-656D-1FAA-FE40-D59D67F1ED81}"/>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691483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B0F4F9B-7D29-4BED-87FB-3F3D1724712B}"/>
              </a:ext>
            </a:extLst>
          </p:cNvPr>
          <p:cNvSpPr>
            <a:spLocks noGrp="1"/>
          </p:cNvSpPr>
          <p:nvPr>
            <p:ph type="sldNum" sz="quarter" idx="4"/>
          </p:nvPr>
        </p:nvSpPr>
        <p:spPr/>
        <p:txBody>
          <a:bodyPr/>
          <a:lstStyle/>
          <a:p>
            <a:fld id="{4FAB73BC-B049-4115-A692-8D63A059BFB8}" type="slidenum">
              <a:rPr lang="en-US" sz="1600" smtClean="0">
                <a:latin typeface="Bell MT" panose="02020503060305020303" pitchFamily="18" charset="0"/>
              </a:rPr>
              <a:pPr/>
              <a:t>9</a:t>
            </a:fld>
            <a:endParaRPr lang="en-US" sz="1600" dirty="0">
              <a:latin typeface="Bell MT" panose="02020503060305020303" pitchFamily="18" charset="0"/>
            </a:endParaRPr>
          </a:p>
        </p:txBody>
      </p:sp>
      <p:sp>
        <p:nvSpPr>
          <p:cNvPr id="29" name="Text Placeholder 119">
            <a:extLst>
              <a:ext uri="{FF2B5EF4-FFF2-40B4-BE49-F238E27FC236}">
                <a16:creationId xmlns:a16="http://schemas.microsoft.com/office/drawing/2014/main" id="{4DE3975B-F441-486B-9317-C176CC96BC6F}"/>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10" name="TextBox 9">
            <a:extLst>
              <a:ext uri="{FF2B5EF4-FFF2-40B4-BE49-F238E27FC236}">
                <a16:creationId xmlns:a16="http://schemas.microsoft.com/office/drawing/2014/main" id="{C23F973D-5739-C88E-2AC7-88032CC197D4}"/>
              </a:ext>
            </a:extLst>
          </p:cNvPr>
          <p:cNvSpPr txBox="1"/>
          <p:nvPr/>
        </p:nvSpPr>
        <p:spPr>
          <a:xfrm>
            <a:off x="628788" y="948995"/>
            <a:ext cx="6109252" cy="1200329"/>
          </a:xfrm>
          <a:prstGeom prst="rect">
            <a:avLst/>
          </a:prstGeom>
          <a:noFill/>
        </p:spPr>
        <p:txBody>
          <a:bodyPr wrap="square">
            <a:spAutoFit/>
          </a:bodyPr>
          <a:lstStyle/>
          <a:p>
            <a:pPr algn="just"/>
            <a:r>
              <a:rPr lang="en-US" dirty="0">
                <a:latin typeface="Bell MT" panose="02020503060305020303" pitchFamily="18" charset="0"/>
              </a:rPr>
              <a:t>Let’s pretend that the </a:t>
            </a:r>
            <a:r>
              <a:rPr lang="en-US" b="1" dirty="0">
                <a:latin typeface="Bell MT" panose="02020503060305020303" pitchFamily="18" charset="0"/>
              </a:rPr>
              <a:t>first day </a:t>
            </a:r>
            <a:r>
              <a:rPr lang="en-US" dirty="0">
                <a:latin typeface="Bell MT" panose="02020503060305020303" pitchFamily="18" charset="0"/>
              </a:rPr>
              <a:t>of usage, the user is redirected to the first virtual machine of our pool. So, the VHD/VHDX file that contains their user profile is attached to virtual machine 1.</a:t>
            </a:r>
            <a:endParaRPr lang="en-IN" dirty="0">
              <a:latin typeface="Bell MT" panose="02020503060305020303" pitchFamily="18" charset="0"/>
            </a:endParaRPr>
          </a:p>
        </p:txBody>
      </p:sp>
      <p:pic>
        <p:nvPicPr>
          <p:cNvPr id="14" name="Picture 13">
            <a:extLst>
              <a:ext uri="{FF2B5EF4-FFF2-40B4-BE49-F238E27FC236}">
                <a16:creationId xmlns:a16="http://schemas.microsoft.com/office/drawing/2014/main" id="{B62A4236-2138-64C3-E12C-927C18C72854}"/>
              </a:ext>
            </a:extLst>
          </p:cNvPr>
          <p:cNvPicPr>
            <a:picLocks noChangeAspect="1"/>
          </p:cNvPicPr>
          <p:nvPr/>
        </p:nvPicPr>
        <p:blipFill>
          <a:blip r:embed="rId3"/>
          <a:stretch>
            <a:fillRect/>
          </a:stretch>
        </p:blipFill>
        <p:spPr>
          <a:xfrm>
            <a:off x="779928" y="2414893"/>
            <a:ext cx="2944623" cy="3322608"/>
          </a:xfrm>
          <a:prstGeom prst="rect">
            <a:avLst/>
          </a:prstGeom>
          <a:noFill/>
        </p:spPr>
      </p:pic>
      <p:sp>
        <p:nvSpPr>
          <p:cNvPr id="15" name="TextBox 14">
            <a:extLst>
              <a:ext uri="{FF2B5EF4-FFF2-40B4-BE49-F238E27FC236}">
                <a16:creationId xmlns:a16="http://schemas.microsoft.com/office/drawing/2014/main" id="{CE5F240C-A255-EACD-433B-D258F670C84E}"/>
              </a:ext>
            </a:extLst>
          </p:cNvPr>
          <p:cNvSpPr txBox="1"/>
          <p:nvPr/>
        </p:nvSpPr>
        <p:spPr>
          <a:xfrm>
            <a:off x="5415001" y="4926547"/>
            <a:ext cx="6524262" cy="1262333"/>
          </a:xfrm>
          <a:prstGeom prst="rect">
            <a:avLst/>
          </a:prstGeom>
          <a:noFill/>
        </p:spPr>
        <p:txBody>
          <a:bodyPr wrap="square" rtlCol="0">
            <a:spAutoFit/>
          </a:bodyPr>
          <a:lstStyle/>
          <a:p>
            <a:pPr lvl="0" algn="just">
              <a:lnSpc>
                <a:spcPts val="2250"/>
              </a:lnSpc>
              <a:spcBef>
                <a:spcPts val="1440"/>
              </a:spcBef>
              <a:spcAft>
                <a:spcPts val="1440"/>
              </a:spcAft>
            </a:pPr>
            <a:r>
              <a:rPr lang="en-IN" sz="1800" dirty="0">
                <a:solidFill>
                  <a:srgbClr val="000000"/>
                </a:solidFill>
                <a:effectLst/>
                <a:latin typeface="Bell MT" panose="02020503060305020303" pitchFamily="18" charset="0"/>
                <a:ea typeface="Calibri" panose="020F0502020204030204" pitchFamily="34" charset="0"/>
                <a:cs typeface="Times New Roman" panose="02020603050405020304" pitchFamily="18" charset="0"/>
              </a:rPr>
              <a:t>On the </a:t>
            </a:r>
            <a:r>
              <a:rPr lang="en-IN" sz="1800" b="1" dirty="0">
                <a:solidFill>
                  <a:srgbClr val="000000"/>
                </a:solidFill>
                <a:effectLst/>
                <a:latin typeface="Bell MT" panose="02020503060305020303" pitchFamily="18" charset="0"/>
                <a:ea typeface="Calibri" panose="020F0502020204030204" pitchFamily="34" charset="0"/>
                <a:cs typeface="Times New Roman" panose="02020603050405020304" pitchFamily="18" charset="0"/>
              </a:rPr>
              <a:t>second day</a:t>
            </a:r>
            <a:r>
              <a:rPr lang="en-IN" sz="1800" dirty="0">
                <a:solidFill>
                  <a:srgbClr val="000000"/>
                </a:solidFill>
                <a:effectLst/>
                <a:latin typeface="Bell MT" panose="02020503060305020303" pitchFamily="18" charset="0"/>
                <a:ea typeface="Calibri" panose="020F0502020204030204" pitchFamily="34" charset="0"/>
                <a:cs typeface="Times New Roman" panose="02020603050405020304" pitchFamily="18" charset="0"/>
              </a:rPr>
              <a:t>, the user requests the same service, but now the system is assigning the third virtual machine of the pool, so the VHD/VHDX file is now mounted into the virtual machine 3 file system.</a:t>
            </a:r>
            <a:endParaRPr lang="en-IN" sz="1800" dirty="0">
              <a:effectLst/>
              <a:latin typeface="Times New Roman" panose="02020603050405020304" pitchFamily="18" charset="0"/>
              <a:ea typeface="Times New Roman" panose="02020603050405020304" pitchFamily="18" charset="0"/>
            </a:endParaRPr>
          </a:p>
        </p:txBody>
      </p:sp>
      <p:pic>
        <p:nvPicPr>
          <p:cNvPr id="17" name="Picture 16">
            <a:extLst>
              <a:ext uri="{FF2B5EF4-FFF2-40B4-BE49-F238E27FC236}">
                <a16:creationId xmlns:a16="http://schemas.microsoft.com/office/drawing/2014/main" id="{0AE98F47-0C37-2B97-AAD9-70D69D15761C}"/>
              </a:ext>
            </a:extLst>
          </p:cNvPr>
          <p:cNvPicPr>
            <a:picLocks noChangeAspect="1"/>
          </p:cNvPicPr>
          <p:nvPr/>
        </p:nvPicPr>
        <p:blipFill>
          <a:blip r:embed="rId4"/>
          <a:stretch>
            <a:fillRect/>
          </a:stretch>
        </p:blipFill>
        <p:spPr>
          <a:xfrm>
            <a:off x="8256240" y="741946"/>
            <a:ext cx="2944623" cy="3345894"/>
          </a:xfrm>
          <a:prstGeom prst="rect">
            <a:avLst/>
          </a:prstGeom>
        </p:spPr>
      </p:pic>
      <p:sp>
        <p:nvSpPr>
          <p:cNvPr id="19" name="TextBox 18">
            <a:extLst>
              <a:ext uri="{FF2B5EF4-FFF2-40B4-BE49-F238E27FC236}">
                <a16:creationId xmlns:a16="http://schemas.microsoft.com/office/drawing/2014/main" id="{A02FA297-DC0E-7B47-BFF7-DEC6F226708D}"/>
              </a:ext>
            </a:extLst>
          </p:cNvPr>
          <p:cNvSpPr txBox="1"/>
          <p:nvPr/>
        </p:nvSpPr>
        <p:spPr>
          <a:xfrm>
            <a:off x="252737" y="5723687"/>
            <a:ext cx="3964813" cy="315279"/>
          </a:xfrm>
          <a:prstGeom prst="rect">
            <a:avLst/>
          </a:prstGeom>
          <a:noFill/>
        </p:spPr>
        <p:txBody>
          <a:bodyPr wrap="square">
            <a:spAutoFit/>
          </a:bodyPr>
          <a:lstStyle/>
          <a:p>
            <a:pPr algn="ctr">
              <a:lnSpc>
                <a:spcPct val="107000"/>
              </a:lnSpc>
              <a:spcAft>
                <a:spcPts val="800"/>
              </a:spcAft>
              <a:tabLst>
                <a:tab pos="2453005" algn="l"/>
              </a:tabLst>
            </a:pPr>
            <a:r>
              <a:rPr lang="en-IN" sz="1400" b="1" kern="0" dirty="0">
                <a:effectLst/>
                <a:latin typeface="Bell MT" panose="02020503060305020303" pitchFamily="18" charset="0"/>
                <a:ea typeface="Times New Roman" panose="02020603050405020304" pitchFamily="18" charset="0"/>
                <a:cs typeface="Times New Roman" panose="02020603050405020304" pitchFamily="18" charset="0"/>
              </a:rPr>
              <a:t>FSLogix User Profile Attach on Day 1</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5" name="TextBox 24">
            <a:extLst>
              <a:ext uri="{FF2B5EF4-FFF2-40B4-BE49-F238E27FC236}">
                <a16:creationId xmlns:a16="http://schemas.microsoft.com/office/drawing/2014/main" id="{8CD5533F-7971-D748-A20D-ADA3D2BEC3D6}"/>
              </a:ext>
            </a:extLst>
          </p:cNvPr>
          <p:cNvSpPr txBox="1"/>
          <p:nvPr/>
        </p:nvSpPr>
        <p:spPr>
          <a:xfrm>
            <a:off x="7902971" y="4045529"/>
            <a:ext cx="3509101" cy="307777"/>
          </a:xfrm>
          <a:prstGeom prst="rect">
            <a:avLst/>
          </a:prstGeom>
          <a:noFill/>
        </p:spPr>
        <p:txBody>
          <a:bodyPr wrap="square">
            <a:spAutoFit/>
          </a:bodyPr>
          <a:lstStyle/>
          <a:p>
            <a:pPr algn="ctr"/>
            <a:r>
              <a:rPr lang="en-IN" sz="1400" b="1" kern="0" dirty="0">
                <a:effectLst/>
                <a:latin typeface="Bell MT" panose="02020503060305020303" pitchFamily="18" charset="0"/>
                <a:ea typeface="Times New Roman" panose="02020603050405020304" pitchFamily="18" charset="0"/>
                <a:cs typeface="Times New Roman" panose="02020603050405020304" pitchFamily="18" charset="0"/>
              </a:rPr>
              <a:t>FSLogix User Profile Attach on Day 2</a:t>
            </a:r>
            <a:endParaRPr lang="en-IN" sz="1400" dirty="0"/>
          </a:p>
        </p:txBody>
      </p:sp>
    </p:spTree>
    <p:extLst>
      <p:ext uri="{BB962C8B-B14F-4D97-AF65-F5344CB8AC3E}">
        <p14:creationId xmlns:p14="http://schemas.microsoft.com/office/powerpoint/2010/main" val="24926290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ernClassicBlock-3">
  <a:themeElements>
    <a:clrScheme name="MSFT_ELT_ModernClassicBlock_03">
      <a:dk1>
        <a:sysClr val="windowText" lastClr="000000"/>
      </a:dk1>
      <a:lt1>
        <a:sysClr val="window" lastClr="FFFFFF"/>
      </a:lt1>
      <a:dk2>
        <a:srgbClr val="43467B"/>
      </a:dk2>
      <a:lt2>
        <a:srgbClr val="DFE3E5"/>
      </a:lt2>
      <a:accent1>
        <a:srgbClr val="43467B"/>
      </a:accent1>
      <a:accent2>
        <a:srgbClr val="E58C09"/>
      </a:accent2>
      <a:accent3>
        <a:srgbClr val="2683C6"/>
      </a:accent3>
      <a:accent4>
        <a:srgbClr val="EEC621"/>
      </a:accent4>
      <a:accent5>
        <a:srgbClr val="1D9BA1"/>
      </a:accent5>
      <a:accent6>
        <a:srgbClr val="87175F"/>
      </a:accent6>
      <a:hlink>
        <a:srgbClr val="0070C0"/>
      </a:hlink>
      <a:folHlink>
        <a:srgbClr val="C00000"/>
      </a:folHlink>
    </a:clrScheme>
    <a:fontScheme name="MSFT_ELT_ModernClassicBlock_03">
      <a:majorFont>
        <a:latin typeface="Tw Cen MT Condensed"/>
        <a:ea typeface=""/>
        <a:cs typeface=""/>
      </a:majorFont>
      <a:minorFont>
        <a:latin typeface="Tw Cen MT"/>
        <a:ea typeface=""/>
        <a:cs typeface=""/>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ELT_Template_ModernClassicBlockLT_v4" id="{30DDF308-B484-4DB0-8959-4BA762476498}" vid="{49FD44A8-5F40-4E6E-BC83-04BD3C4DB2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BFCA5F6-1A5A-4D78-BDE2-C793B61E0E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106BD98-E608-40A1-98A8-93D5976215CA}">
  <ds:schemaRefs>
    <ds:schemaRef ds:uri="http://schemas.microsoft.com/sharepoint/v3/contenttype/forms"/>
  </ds:schemaRefs>
</ds:datastoreItem>
</file>

<file path=customXml/itemProps3.xml><?xml version="1.0" encoding="utf-8"?>
<ds:datastoreItem xmlns:ds="http://schemas.openxmlformats.org/officeDocument/2006/customXml" ds:itemID="{6A86D9CC-0D9D-4BFE-B3F3-26F480BF8C8A}">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Modern classic block presentation</Template>
  <TotalTime>289</TotalTime>
  <Words>887</Words>
  <Application>Microsoft Office PowerPoint</Application>
  <PresentationFormat>Widescreen</PresentationFormat>
  <Paragraphs>111</Paragraphs>
  <Slides>12</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Bell MT</vt:lpstr>
      <vt:lpstr>Calibri</vt:lpstr>
      <vt:lpstr>Times New Roman</vt:lpstr>
      <vt:lpstr>Tw Cen MT</vt:lpstr>
      <vt:lpstr>Tw Cen MT Condensed</vt:lpstr>
      <vt:lpstr>Wingdings</vt:lpstr>
      <vt:lpstr>Wingdings 3</vt:lpstr>
      <vt:lpstr>ModernClassicBlock-3</vt:lpstr>
      <vt:lpstr>AZURE VIRTUAL DESKTOP </vt:lpstr>
      <vt:lpstr>AGENDA</vt:lpstr>
      <vt:lpstr>AZURE VIRTUAL DESKTOP IS A DESKTOP AND Application VIRTUALIZATION SERVICE THAT RUNS ON THE MICROSOFT AZURE.  AZURE VIRTUAL DESKTOP CAN BE ACCESSED FROM ANY DEVICE SUCH AS WINDOWS, MAC, IOS, ANDROID, AND LINUX.</vt:lpstr>
      <vt:lpstr>PowerPoint Presentation</vt:lpstr>
      <vt:lpstr>HOST POOLS</vt:lpstr>
      <vt:lpstr>Personal </vt:lpstr>
      <vt:lpstr>POOLED </vt:lpstr>
      <vt:lpstr>PowerPoint Presentation</vt:lpstr>
      <vt:lpstr>PowerPoint Presentation</vt:lpstr>
      <vt:lpstr>PowerPoint Presentation</vt:lpstr>
      <vt:lpstr>LICENSING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VIRTUAL DESKTOP </dc:title>
  <dc:creator>Bavishek R</dc:creator>
  <cp:lastModifiedBy>Bavishek R</cp:lastModifiedBy>
  <cp:revision>1</cp:revision>
  <dcterms:created xsi:type="dcterms:W3CDTF">2024-01-09T04:47:10Z</dcterms:created>
  <dcterms:modified xsi:type="dcterms:W3CDTF">2024-01-09T09:39:48Z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