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8978C-BA40-70CE-E9D2-3B8874686B27}" v="1" dt="2023-01-18T06:00:52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BF55-D50A-4C30-9ED8-DACC1EC1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B7A4-B312-4048-A72A-242F20362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BFDA-8828-4168-90C3-5F212A13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1902-D23C-4A68-9D4B-41B6200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4513-7502-4B9D-9C58-E2307C7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4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3AE0-5A01-485B-BD37-75A2615A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DD6B4-2647-432A-97E7-89C87FFF3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E2EA-EDB6-4D5B-AFA3-A3B6B5F1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68B1-29A0-4374-803C-3ED0DD7D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4E5C-E264-4F3F-9C33-9452EC83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11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5E37-DF9B-453F-A60D-AF06390B8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50ECF-AF4D-4B67-9382-AED6C4A8E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AB2D-FA98-4B13-92DE-51E7A6FD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A984-4996-4D7E-B619-3FCA2BCA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F487-ABFC-4A7A-B0CD-A9534F14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3D13-D612-469C-80F8-6DF156C9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D7B0-25CE-4F8B-A26B-58D4BA70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5B89-223C-4AC7-8799-C3885BE0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513E-9592-4718-BF2A-9115009F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8905-9017-48B3-8C45-37AD3738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6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CDAF-8086-458C-8833-FE5E4D26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1EE3C-2491-425E-A2CF-5D76B2C5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F6623-802F-45F3-94B4-24DAB7DD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9CA4-CE71-4274-97EC-12CAC3A0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E21B-662A-44DD-A81B-39722738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1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59E9-B426-4998-93C8-F7A59DA8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48D4-DB61-4526-AFB6-DE9568A97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561E5-B3BC-4ACF-AC83-AF36B060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0E2B-7896-47BC-98A9-17A451C6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BC48A-9DEB-4BB2-BF3F-38F4743B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8A0E7-1EA6-4367-BE06-7BEB1F6F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7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1F52-2368-4388-B64D-183BB621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22C8C-F7FD-4A7E-AA56-2750E1D9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A6596-D2BE-472D-93FD-04AE58D6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1789C-13FF-4C61-A641-D714A0595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3AEE8-9967-489A-B6EF-678B797A5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A7F36-6AF2-441B-B8B0-B4122537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A7C30-BA5D-402A-AEBE-8FDA3780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EEC04-5DA7-48F1-A1FD-9E5F04DD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76AB-A69C-4609-9AF8-36D858A6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CD858-99DB-447B-8042-DB667E9E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4544D-AF6B-477F-B1B5-607554BA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7FAE-0940-4E84-98D1-1069D584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2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944-13AF-4E4C-8567-69C9225E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B691F-E7ED-4FE2-876D-CBD5E7CC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6992-F6D0-417E-9419-30D66806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3183-D74C-4339-AC84-D449291B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2DD0-84D6-4991-B18B-B571FE73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9F8D2-24A7-45FC-85B1-FDDA85CD7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E1FBF-78BE-4165-97D8-5F483A56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B12B2-80F0-4006-A428-5790FAA4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8D4DE-117E-4ED7-A644-5C413D5B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4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0085-933A-471E-82C4-F2FC2871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28798-F9C7-452F-9C8F-67737F55B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806D2-8E2E-4C0B-AEC3-EE3143D5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EBF98-DCFF-4DCE-A463-5C55252C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80F8B-DB35-4AC3-B790-ED4A3D56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6EAF-84C5-47BF-96EB-D6FED32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8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7F914-18A4-4A22-8B45-EF21B76D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68C3-8C15-4AEF-B6BB-CC7180EA4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4A03-B7DC-4A03-BD34-3B2BA2FF6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EE5E-7C33-430D-BA87-1FDFF5892F4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9350-7B8B-482C-B07D-711D7950F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8089-7811-490D-A09E-EA36D17A5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384E-665E-4642-A23B-13632DDAE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3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E97F-5793-4DA7-B85F-1AEAB40C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LFG Production Architecture </a:t>
            </a: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57214-94DC-42F0-A3CC-F20E5732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Fourth Dimension Technologies </a:t>
            </a:r>
            <a:endParaRPr lang="en-IN" sz="200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6F777-8648-4A8B-AD01-B8F5ACAB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8" y="172528"/>
            <a:ext cx="11356317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D11DC2B-232C-462F-80CA-1CC0A8AD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61" y="5438387"/>
            <a:ext cx="9367203" cy="1188720"/>
          </a:xfrm>
        </p:spPr>
        <p:txBody>
          <a:bodyPr>
            <a:normAutofit/>
          </a:bodyPr>
          <a:lstStyle/>
          <a:p>
            <a:r>
              <a:rPr lang="en-US" sz="3200" dirty="0"/>
              <a:t>Current LFG Prod Architecture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29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7C48-A3B1-4CAA-91FE-0936AC93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Proposed LFG Prod Architecture 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D250-FC1A-4C6D-A3C7-D91B8641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86" y="1790094"/>
            <a:ext cx="887715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6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7C48-A3B1-4CAA-91FE-0936AC93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Backup Vs DR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6631E35B-9CDE-48FF-85C7-7220F8BE9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8250"/>
              </p:ext>
            </p:extLst>
          </p:nvPr>
        </p:nvGraphicFramePr>
        <p:xfrm>
          <a:off x="971654" y="255449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764968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4039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Disaster Recovery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0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term retention (60days to 99 Years)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72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 roll 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Restore in any location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 up in DR location only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RPO – 1day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RPO – 15 Mins &amp; Max 120 Mins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1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RTO – 4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 Min &amp; 24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 Max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 - 30 Mins &amp; Max 4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3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5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72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LFG Production Architecture </vt:lpstr>
      <vt:lpstr>Current LFG Prod Architecture </vt:lpstr>
      <vt:lpstr>Proposed LFG Prod Architecture </vt:lpstr>
      <vt:lpstr>Backup Vs 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LFG Production Architecture</dc:title>
  <dc:creator>Srinivasan Venkatachalam</dc:creator>
  <cp:lastModifiedBy>Purushothaman -Cloud</cp:lastModifiedBy>
  <cp:revision>5</cp:revision>
  <dcterms:created xsi:type="dcterms:W3CDTF">2020-10-14T07:24:38Z</dcterms:created>
  <dcterms:modified xsi:type="dcterms:W3CDTF">2024-07-01T10:03:50Z</dcterms:modified>
</cp:coreProperties>
</file>