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91" r:id="rId1"/>
  </p:sldMasterIdLst>
  <p:notesMasterIdLst>
    <p:notesMasterId r:id="rId28"/>
  </p:notesMasterIdLst>
  <p:sldIdLst>
    <p:sldId id="257" r:id="rId2"/>
    <p:sldId id="274" r:id="rId3"/>
    <p:sldId id="258" r:id="rId4"/>
    <p:sldId id="260" r:id="rId5"/>
    <p:sldId id="269" r:id="rId6"/>
    <p:sldId id="262" r:id="rId7"/>
    <p:sldId id="268" r:id="rId8"/>
    <p:sldId id="302" r:id="rId9"/>
    <p:sldId id="304" r:id="rId10"/>
    <p:sldId id="263" r:id="rId11"/>
    <p:sldId id="264" r:id="rId12"/>
    <p:sldId id="265" r:id="rId13"/>
    <p:sldId id="303" r:id="rId14"/>
    <p:sldId id="280" r:id="rId15"/>
    <p:sldId id="279" r:id="rId16"/>
    <p:sldId id="294" r:id="rId17"/>
    <p:sldId id="281" r:id="rId18"/>
    <p:sldId id="276" r:id="rId19"/>
    <p:sldId id="271" r:id="rId20"/>
    <p:sldId id="296" r:id="rId21"/>
    <p:sldId id="295" r:id="rId22"/>
    <p:sldId id="301" r:id="rId23"/>
    <p:sldId id="305" r:id="rId24"/>
    <p:sldId id="307" r:id="rId25"/>
    <p:sldId id="267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011F52-4782-40E4-930F-AD221B28828A}">
          <p14:sldIdLst>
            <p14:sldId id="257"/>
            <p14:sldId id="274"/>
            <p14:sldId id="258"/>
            <p14:sldId id="260"/>
            <p14:sldId id="269"/>
            <p14:sldId id="262"/>
            <p14:sldId id="268"/>
            <p14:sldId id="302"/>
            <p14:sldId id="304"/>
            <p14:sldId id="263"/>
            <p14:sldId id="264"/>
            <p14:sldId id="265"/>
            <p14:sldId id="303"/>
            <p14:sldId id="280"/>
            <p14:sldId id="279"/>
          </p14:sldIdLst>
        </p14:section>
        <p14:section name="Untitled Section" id="{323F867D-DEFA-415D-B68F-2A0A9EDEA1ED}">
          <p14:sldIdLst>
            <p14:sldId id="294"/>
            <p14:sldId id="281"/>
            <p14:sldId id="276"/>
            <p14:sldId id="271"/>
            <p14:sldId id="296"/>
            <p14:sldId id="295"/>
            <p14:sldId id="301"/>
            <p14:sldId id="305"/>
            <p14:sldId id="307"/>
            <p14:sldId id="26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alini" initials="V" lastIdx="1" clrIdx="0"/>
  <p:cmAuthor id="2" name="K JASWANTH" initials="KJ" lastIdx="2" clrIdx="1">
    <p:extLst>
      <p:ext uri="{19B8F6BF-5375-455C-9EA6-DF929625EA0E}">
        <p15:presenceInfo xmlns:p15="http://schemas.microsoft.com/office/powerpoint/2012/main" userId="09fe7d95203fa4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1656" autoAdjust="0"/>
  </p:normalViewPr>
  <p:slideViewPr>
    <p:cSldViewPr snapToGrid="0">
      <p:cViewPr varScale="1">
        <p:scale>
          <a:sx n="78" d="100"/>
          <a:sy n="78" d="100"/>
        </p:scale>
        <p:origin x="110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F5C1A-E8E2-4DD7-B3AA-6DA1CE253715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14C59-04C1-4840-9993-782B65C4E1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51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6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28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277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900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4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4411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89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966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82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1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5742" y="891356"/>
            <a:ext cx="5335588" cy="29114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 DRIVING 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8088" y="5008946"/>
            <a:ext cx="3183912" cy="113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GROUP-1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669" y="993531"/>
            <a:ext cx="4727331" cy="442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154" y="560439"/>
            <a:ext cx="5073445" cy="7079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508" y="2063431"/>
            <a:ext cx="10354238" cy="27923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 descr="Office worker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9657" y="3198720"/>
            <a:ext cx="460560" cy="460560"/>
          </a:xfrm>
          <a:prstGeom prst="rect">
            <a:avLst/>
          </a:prstGeom>
        </p:spPr>
      </p:pic>
      <p:pic>
        <p:nvPicPr>
          <p:cNvPr id="11" name="Graphic 10" descr="User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7554" y="2149784"/>
            <a:ext cx="382103" cy="3821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295" y="658194"/>
            <a:ext cx="7104244" cy="75560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ADMIN MODULE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38" y="1899650"/>
            <a:ext cx="9420173" cy="49583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Login to the portal.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Manage the records of student’s admission, attendance, vehicles,and trainers.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Maintain the record of entire students at driving school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admins are assigned for the work in the absence one, another can handle the process.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652" y="599769"/>
            <a:ext cx="6005240" cy="877339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STUDENT   MODULE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74" y="1595717"/>
            <a:ext cx="9625781" cy="486783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Register and Login to the portal.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Login see basic training tutorials accessible on the portal.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are also divided into two types, local students,and remote student.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students can register and select the package and timing, for remote student they can check for the nearby remote trainer.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96863"/>
            <a:ext cx="8912225" cy="1281112"/>
          </a:xfrm>
        </p:spPr>
        <p:txBody>
          <a:bodyPr/>
          <a:lstStyle/>
          <a:p>
            <a:r>
              <a:rPr lang="en-US" dirty="0"/>
              <a:t>FLOW DIAGRAM:</a:t>
            </a:r>
          </a:p>
        </p:txBody>
      </p:sp>
      <p:pic>
        <p:nvPicPr>
          <p:cNvPr id="4" name="Content Placeholder 21">
            <a:extLst>
              <a:ext uri="{FF2B5EF4-FFF2-40B4-BE49-F238E27FC236}">
                <a16:creationId xmlns:a16="http://schemas.microsoft.com/office/drawing/2014/main" id="{DDB3BD35-7A7A-4ADC-BCE2-EF690756238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24850" t="21065" r="28628" b="15625"/>
          <a:stretch/>
        </p:blipFill>
        <p:spPr>
          <a:xfrm>
            <a:off x="1476680" y="798600"/>
            <a:ext cx="7510004" cy="52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9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6CAB12-6099-46E9-BB0F-37938341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609600"/>
            <a:ext cx="6803923" cy="780288"/>
          </a:xfrm>
        </p:spPr>
        <p:txBody>
          <a:bodyPr>
            <a:noAutofit/>
          </a:bodyPr>
          <a:lstStyle/>
          <a:p>
            <a:r>
              <a:rPr lang="en-US" sz="4000" dirty="0"/>
              <a:t>SYSTEM OVERVIEW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993" y="1698424"/>
            <a:ext cx="10190084" cy="5159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“Driving School Management” should support basic functionalities for all below listed users.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 Authorization:-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Any end-user should be authenticated using a unique user-id and password.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supported and allowed would be based on the user type.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0075"/>
            <a:ext cx="6234113" cy="60325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1884" y="1425601"/>
            <a:ext cx="9753600" cy="27924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flow of the messages across different application components is shown below. Ex. - Web 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96530A34-FB91-4BB7-8612-5ED447C4C2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4188" y="2368070"/>
            <a:ext cx="7903623" cy="36999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3C298A-D438-4DC9-A0E5-66A5C1B6CDD2}"/>
              </a:ext>
            </a:extLst>
          </p:cNvPr>
          <p:cNvSpPr/>
          <p:nvPr/>
        </p:nvSpPr>
        <p:spPr>
          <a:xfrm>
            <a:off x="2654710" y="4747477"/>
            <a:ext cx="1779639" cy="412955"/>
          </a:xfrm>
          <a:prstGeom prst="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4A9DE-A7ED-481C-9BF7-1C48768F67D9}"/>
              </a:ext>
            </a:extLst>
          </p:cNvPr>
          <p:cNvSpPr txBox="1"/>
          <p:nvPr/>
        </p:nvSpPr>
        <p:spPr>
          <a:xfrm>
            <a:off x="6990736" y="2821807"/>
            <a:ext cx="2713703" cy="7386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F678-3714-47FB-B3A6-DBC9A65D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4614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ANNOTATIONS</a:t>
            </a:r>
            <a:endParaRPr lang="en-IN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BABAB-9192-42CF-BC6B-BC584EAD4AB1}"/>
              </a:ext>
            </a:extLst>
          </p:cNvPr>
          <p:cNvSpPr txBox="1"/>
          <p:nvPr/>
        </p:nvSpPr>
        <p:spPr>
          <a:xfrm>
            <a:off x="1405266" y="1941472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Request Mapping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E6F80-3A13-42F1-A641-4FBAA9150DF4}"/>
              </a:ext>
            </a:extLst>
          </p:cNvPr>
          <p:cNvSpPr txBox="1"/>
          <p:nvPr/>
        </p:nvSpPr>
        <p:spPr>
          <a:xfrm>
            <a:off x="1408690" y="2543697"/>
            <a:ext cx="1861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Auto Wired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BE9E8-2CD3-4DDC-8D33-A543B66D3FE8}"/>
              </a:ext>
            </a:extLst>
          </p:cNvPr>
          <p:cNvSpPr txBox="1"/>
          <p:nvPr/>
        </p:nvSpPr>
        <p:spPr>
          <a:xfrm>
            <a:off x="1405266" y="3145922"/>
            <a:ext cx="2191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Post Mapping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2C6C6-8617-4128-B0B1-A71387186D7A}"/>
              </a:ext>
            </a:extLst>
          </p:cNvPr>
          <p:cNvSpPr txBox="1"/>
          <p:nvPr/>
        </p:nvSpPr>
        <p:spPr>
          <a:xfrm>
            <a:off x="1429310" y="3748147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Get Mapping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2499F-50E5-4007-A51A-5BE897FABB76}"/>
              </a:ext>
            </a:extLst>
          </p:cNvPr>
          <p:cNvSpPr txBox="1"/>
          <p:nvPr/>
        </p:nvSpPr>
        <p:spPr>
          <a:xfrm>
            <a:off x="1429310" y="4350372"/>
            <a:ext cx="2513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Delete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43B89C-82BB-4905-B075-F966447A1917}"/>
              </a:ext>
            </a:extLst>
          </p:cNvPr>
          <p:cNvSpPr txBox="1"/>
          <p:nvPr/>
        </p:nvSpPr>
        <p:spPr>
          <a:xfrm>
            <a:off x="1429310" y="4943864"/>
            <a:ext cx="2079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Put Mapping</a:t>
            </a:r>
          </a:p>
        </p:txBody>
      </p:sp>
    </p:spTree>
    <p:extLst>
      <p:ext uri="{BB962C8B-B14F-4D97-AF65-F5344CB8AC3E}">
        <p14:creationId xmlns:p14="http://schemas.microsoft.com/office/powerpoint/2010/main" val="86859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CD4D89-F140-46B3-9083-CB62ABFE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154" y="570272"/>
            <a:ext cx="8504904" cy="85540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 SPECIFICATIONS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19" y="1425678"/>
            <a:ext cx="9999407" cy="4906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| Logout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[Web Application - MySQL, Spring-boot, Angular]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Registration screen when you click on Register link.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Success screen when you login successfully after entering valid username &amp; password fetched from the database.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Redirect back to same login screen if username &amp; password are not matching.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Session tracking for all logged in users before allowing access to application features. Anonymous users should be checked, unless explicitly mentioned.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1" y="148840"/>
            <a:ext cx="9686544" cy="7106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0C081-31E4-41C3-9C3D-28E04666ECE2}"/>
              </a:ext>
            </a:extLst>
          </p:cNvPr>
          <p:cNvSpPr txBox="1"/>
          <p:nvPr/>
        </p:nvSpPr>
        <p:spPr>
          <a:xfrm>
            <a:off x="1677924" y="603916"/>
            <a:ext cx="8836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IN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B53C6-936A-4E34-A450-2EA8A0881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3" y="202239"/>
            <a:ext cx="11472926" cy="64535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F4EDE-8860-4795-842D-3A6FD05BFE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8975"/>
            <a:ext cx="4257675" cy="1306513"/>
          </a:xfrm>
        </p:spPr>
        <p:txBody>
          <a:bodyPr>
            <a:normAutofit/>
          </a:bodyPr>
          <a:lstStyle/>
          <a:p>
            <a:r>
              <a:rPr lang="en-US" sz="2800" dirty="0"/>
              <a:t>Admin Login Page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E9E82-9AEA-441A-9482-3E6C76CB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187144"/>
            <a:ext cx="9688233" cy="5449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5164" y="290206"/>
            <a:ext cx="641667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4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588BDC0-78E9-417C-9858-9AC7DCEABB0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47831983"/>
              </p:ext>
            </p:extLst>
          </p:nvPr>
        </p:nvGraphicFramePr>
        <p:xfrm>
          <a:off x="2527914" y="1258990"/>
          <a:ext cx="8956163" cy="4807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645">
                  <a:extLst>
                    <a:ext uri="{9D8B030D-6E8A-4147-A177-3AD203B41FA5}">
                      <a16:colId xmlns:a16="http://schemas.microsoft.com/office/drawing/2014/main" val="4274740585"/>
                    </a:ext>
                  </a:extLst>
                </a:gridCol>
                <a:gridCol w="5014518">
                  <a:extLst>
                    <a:ext uri="{9D8B030D-6E8A-4147-A177-3AD203B41FA5}">
                      <a16:colId xmlns:a16="http://schemas.microsoft.com/office/drawing/2014/main" val="2342098160"/>
                    </a:ext>
                  </a:extLst>
                </a:gridCol>
              </a:tblGrid>
              <a:tr h="516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20753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2490128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 Cheerla Purushotham(Team Lead)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5286478"/>
                  </a:ext>
                </a:extLst>
              </a:tr>
              <a:tr h="40417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2491703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 Ashwin Suresh Borale(Back-end Lead)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7325480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r>
                        <a:rPr lang="en-US" dirty="0">
                          <a:latin typeface="inherit"/>
                        </a:rPr>
                        <a:t>                            </a:t>
                      </a:r>
                      <a:r>
                        <a:rPr lang="en-US" sz="2000" dirty="0">
                          <a:latin typeface="inherit"/>
                        </a:rPr>
                        <a:t>2491138</a:t>
                      </a:r>
                      <a:endParaRPr lang="en-IN" dirty="0">
                        <a:latin typeface="inheri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dirty="0">
                          <a:latin typeface="inherit"/>
                        </a:rPr>
                        <a:t>Bhadriraju Lalitha Priyanka (Front-end Lead)</a:t>
                      </a:r>
                      <a:endParaRPr lang="en-IN" dirty="0">
                        <a:latin typeface="inheri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912389"/>
                  </a:ext>
                </a:extLst>
              </a:tr>
              <a:tr h="4853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2490775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 Beeram Prasanna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2571473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2491114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 Bodasani Balaji Reddy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2697379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2490171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 Bonagiri Abhishek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2636256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2490927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 C Charan Sai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271981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2490998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 Chaduvu Prathyusha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8015254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2490990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  Chakali Rama Lingamaiah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5451118"/>
                  </a:ext>
                </a:extLst>
              </a:tr>
              <a:tr h="4251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2491204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US" sz="2000" dirty="0">
                          <a:latin typeface="inherit"/>
                        </a:rPr>
                        <a:t>Annaa Praveen</a:t>
                      </a:r>
                      <a:endParaRPr lang="en-IN" dirty="0">
                        <a:latin typeface="inherit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23846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1964-2E8F-4BE1-A4C2-BA8EF5F4E54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2625"/>
            <a:ext cx="8912225" cy="1281113"/>
          </a:xfrm>
        </p:spPr>
        <p:txBody>
          <a:bodyPr>
            <a:normAutofit/>
          </a:bodyPr>
          <a:lstStyle/>
          <a:p>
            <a:r>
              <a:rPr lang="en-US" sz="2800" dirty="0"/>
              <a:t>Student ReGISTRATION Page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57204-6F3E-4D69-9545-CAA787E2E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8" y="1172497"/>
            <a:ext cx="10107561" cy="56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32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7A1F-E161-4E4F-A403-B7304EED1E8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73100"/>
            <a:ext cx="8912225" cy="1281113"/>
          </a:xfrm>
        </p:spPr>
        <p:txBody>
          <a:bodyPr>
            <a:normAutofit/>
          </a:bodyPr>
          <a:lstStyle/>
          <a:p>
            <a:r>
              <a:rPr lang="en-US" sz="2800" dirty="0"/>
              <a:t>Student LOgin Page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CA2E6-355B-4DE8-8BC6-99312893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7" y="1130710"/>
            <a:ext cx="9488129" cy="533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7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544F-10B1-431B-89FD-E4CBD45815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63575"/>
            <a:ext cx="8912225" cy="1281113"/>
          </a:xfrm>
        </p:spPr>
        <p:txBody>
          <a:bodyPr>
            <a:normAutofit/>
          </a:bodyPr>
          <a:lstStyle/>
          <a:p>
            <a:br>
              <a:rPr lang="en-US" sz="2800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B0A3B-BE12-4B9D-8513-C1F4404BB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4" y="436921"/>
            <a:ext cx="10934563" cy="615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D2874-17F3-4C8C-8C92-C0A596DC7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" y="284828"/>
            <a:ext cx="11179277" cy="62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95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FC37E-C2C4-4F9D-A5D9-8042A7E65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" y="215695"/>
            <a:ext cx="11425084" cy="64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8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2464" y="623026"/>
            <a:ext cx="8105222" cy="75381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113" y="2037559"/>
            <a:ext cx="7223140" cy="339941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application automates manual tasks by managing all records of student’s admission, Attendance, vehicles,and trainers.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Advanced Driving School Management system can reduce the efforts of human power.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helps to increase business.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3264" y="929640"/>
            <a:ext cx="8057535" cy="5623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1277" y="244475"/>
            <a:ext cx="4651375" cy="87471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7858" y="776287"/>
            <a:ext cx="8977313" cy="53054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483" y="471948"/>
            <a:ext cx="6719888" cy="89535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716" y="1838633"/>
            <a:ext cx="1020588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Advanced Driving School Management system can reduce the efforts of human power and wealth very much and ensure driving-training school’s information resource to be utilized effectively</a:t>
            </a:r>
            <a:r>
              <a:rPr lang="en-US" sz="2000" b="0" i="0" dirty="0"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i="0" dirty="0">
              <a:effectLst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44444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 web-based application for maintaining records of car and training school. It will maintain the record of entire students at driving school.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application automates manual tasks by managing all records of student’s admission, Attendance,vehicles,and trainers.</a:t>
            </a:r>
            <a:endParaRPr lang="en-US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221" y="606482"/>
            <a:ext cx="6828798" cy="71037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9731" y="1611143"/>
            <a:ext cx="768740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Advanced Driving School Management system can reduce the efforts of human power.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will maintain the record of entire students at driving school.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application automates manual tasks by managing all records.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web-based application for maintaining records.</a:t>
            </a:r>
          </a:p>
          <a:p>
            <a:pPr marL="342900" indent="-342900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469" y="647041"/>
            <a:ext cx="5698950" cy="70416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4" y="1905853"/>
            <a:ext cx="6528620" cy="2857877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Angular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Side: Spring Boot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Hibernate      ,   MY SQL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Tomcat 9.0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75" y="2008099"/>
            <a:ext cx="309728" cy="3097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796" y="2333872"/>
            <a:ext cx="1295480" cy="5472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795" y="2850620"/>
            <a:ext cx="751840" cy="3955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10" y="3412901"/>
            <a:ext cx="326033" cy="266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7588AF4-4D3B-4697-9E25-73D0E9BA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64" y="2920151"/>
            <a:ext cx="326032" cy="3260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M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739" y="266372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066" y="3652295"/>
            <a:ext cx="110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31311" y="400924"/>
            <a:ext cx="4239601" cy="563451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014927" y="608004"/>
            <a:ext cx="3906174" cy="51537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into portal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95079" y="4584660"/>
            <a:ext cx="4026022" cy="5289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view the  portal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969928" y="3697043"/>
            <a:ext cx="3906174" cy="5289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Maintain Records</a:t>
            </a:r>
          </a:p>
        </p:txBody>
      </p:sp>
      <p:pic>
        <p:nvPicPr>
          <p:cNvPr id="12" name="Graphic 11" descr="M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46552" y="2655929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79195" y="3619276"/>
            <a:ext cx="1175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Student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3979205" y="2613480"/>
            <a:ext cx="3906174" cy="52893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 Records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878434" y="5506502"/>
            <a:ext cx="4026022" cy="5289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select trainers</a:t>
            </a:r>
          </a:p>
        </p:txBody>
      </p:sp>
      <p:cxnSp>
        <p:nvCxnSpPr>
          <p:cNvPr id="23" name="Straight Arrow Connector 22"/>
          <p:cNvCxnSpPr>
            <a:cxnSpLocks/>
            <a:endCxn id="2" idx="6"/>
          </p:cNvCxnSpPr>
          <p:nvPr/>
        </p:nvCxnSpPr>
        <p:spPr>
          <a:xfrm flipV="1">
            <a:off x="1800693" y="1873821"/>
            <a:ext cx="2217539" cy="114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17" idx="2"/>
          </p:cNvCxnSpPr>
          <p:nvPr/>
        </p:nvCxnSpPr>
        <p:spPr>
          <a:xfrm flipV="1">
            <a:off x="1781230" y="2877949"/>
            <a:ext cx="2197975" cy="353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H="1" flipV="1">
            <a:off x="7904456" y="895251"/>
            <a:ext cx="2051111" cy="1868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9" idx="6"/>
          </p:cNvCxnSpPr>
          <p:nvPr/>
        </p:nvCxnSpPr>
        <p:spPr>
          <a:xfrm flipH="1">
            <a:off x="7921101" y="3355195"/>
            <a:ext cx="2034466" cy="1493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09168B-10B5-414C-BE59-3F7D40FF684B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7868734" y="1873821"/>
            <a:ext cx="2059344" cy="114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D91226-C782-4FFE-9B55-BDA22CF72DCD}"/>
              </a:ext>
            </a:extLst>
          </p:cNvPr>
          <p:cNvCxnSpPr>
            <a:cxnSpLocks/>
          </p:cNvCxnSpPr>
          <p:nvPr/>
        </p:nvCxnSpPr>
        <p:spPr>
          <a:xfrm flipH="1">
            <a:off x="7850356" y="3490775"/>
            <a:ext cx="2144800" cy="2192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ADB6503-BC09-4697-9226-3012EB28FDD2}"/>
              </a:ext>
            </a:extLst>
          </p:cNvPr>
          <p:cNvSpPr/>
          <p:nvPr/>
        </p:nvSpPr>
        <p:spPr>
          <a:xfrm flipH="1">
            <a:off x="4018232" y="1615058"/>
            <a:ext cx="3850502" cy="5175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into portal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A045D2-C710-4485-93C9-6058A5C68F1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742552" y="3496374"/>
            <a:ext cx="2227376" cy="465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9BCDD-7603-4E14-8101-100053F8E6EE}"/>
              </a:ext>
            </a:extLst>
          </p:cNvPr>
          <p:cNvSpPr txBox="1"/>
          <p:nvPr/>
        </p:nvSpPr>
        <p:spPr>
          <a:xfrm>
            <a:off x="2192594" y="363793"/>
            <a:ext cx="6666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B5CE6-9114-4F10-88D7-60D1C449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5" y="1130714"/>
            <a:ext cx="8508624" cy="485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5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2D957-6312-4E60-85B8-77ACB04A04BC}"/>
              </a:ext>
            </a:extLst>
          </p:cNvPr>
          <p:cNvSpPr txBox="1"/>
          <p:nvPr/>
        </p:nvSpPr>
        <p:spPr>
          <a:xfrm flipH="1">
            <a:off x="1264919" y="563880"/>
            <a:ext cx="431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2A659-07EA-4C0C-A5E5-489B80A1A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56" y="1223257"/>
            <a:ext cx="8829367" cy="4784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04234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2666</TotalTime>
  <Words>597</Words>
  <Application>Microsoft Office PowerPoint</Application>
  <PresentationFormat>Widescreen</PresentationFormat>
  <Paragraphs>129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Gill Sans MT</vt:lpstr>
      <vt:lpstr>inherit</vt:lpstr>
      <vt:lpstr>Times New Roman</vt:lpstr>
      <vt:lpstr>Trebuchet MS</vt:lpstr>
      <vt:lpstr>Wingdings</vt:lpstr>
      <vt:lpstr>Gallery</vt:lpstr>
      <vt:lpstr>Advance DRIVING  SCHOOL MANAGEMENT SYSTEM</vt:lpstr>
      <vt:lpstr>TEAM MEMBERS</vt:lpstr>
      <vt:lpstr>INDEX</vt:lpstr>
      <vt:lpstr>INTRODUCTION</vt:lpstr>
      <vt:lpstr>PROJECT  SCOPE</vt:lpstr>
      <vt:lpstr>TECHNOLOGIES</vt:lpstr>
      <vt:lpstr>PowerPoint Presentation</vt:lpstr>
      <vt:lpstr>PowerPoint Presentation</vt:lpstr>
      <vt:lpstr>PowerPoint Presentation</vt:lpstr>
      <vt:lpstr>MODULES</vt:lpstr>
      <vt:lpstr>    ADMIN MODULE</vt:lpstr>
      <vt:lpstr>     STUDENT   MODULE</vt:lpstr>
      <vt:lpstr>FLOW DIAGRAM:</vt:lpstr>
      <vt:lpstr>SYSTEM OVERVIEW</vt:lpstr>
      <vt:lpstr>FUNCTIONAL FLOW</vt:lpstr>
      <vt:lpstr>ANNOTATIONS</vt:lpstr>
      <vt:lpstr>FUNCTIONAL  SPECIFICATIONS</vt:lpstr>
      <vt:lpstr>PowerPoint Presentation</vt:lpstr>
      <vt:lpstr>Admin Login Page</vt:lpstr>
      <vt:lpstr>Student ReGISTRATION Page </vt:lpstr>
      <vt:lpstr>Student LOgin Page</vt:lpstr>
      <vt:lpstr> 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INSURANCE MANAGEMENT SYSTRM</dc:title>
  <dc:creator>Vishalini</dc:creator>
  <cp:lastModifiedBy>purushotham cheerla</cp:lastModifiedBy>
  <cp:revision>154</cp:revision>
  <dcterms:created xsi:type="dcterms:W3CDTF">2022-02-23T05:30:00Z</dcterms:created>
  <dcterms:modified xsi:type="dcterms:W3CDTF">2022-04-17T18:55:27Z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962D91880E254ABF9B70D84A64C0779D</vt:lpwstr>
  </property>
  <property fmtid="{D5CDD505-2E9C-101B-9397-08002B2CF9AE}" pid="3" name="KSOProductBuildVer">
    <vt:lpwstr>1033-11.2.0.11042</vt:lpwstr>
  </property>
</Properties>
</file>