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autoCompressPictures="0">
  <p:sldMasterIdLst>
    <p:sldMasterId id="2147483744" r:id="rId4"/>
  </p:sldMasterIdLst>
  <p:notesMasterIdLst>
    <p:notesMasterId r:id="rId14"/>
  </p:notesMasterIdLst>
  <p:handoutMasterIdLst>
    <p:handoutMasterId r:id="rId15"/>
  </p:handoutMasterIdLst>
  <p:sldIdLst>
    <p:sldId id="256" r:id="rId5"/>
    <p:sldId id="258" r:id="rId6"/>
    <p:sldId id="260" r:id="rId7"/>
    <p:sldId id="264" r:id="rId8"/>
    <p:sldId id="278" r:id="rId9"/>
    <p:sldId id="276" r:id="rId10"/>
    <p:sldId id="277" r:id="rId11"/>
    <p:sldId id="279" r:id="rId12"/>
    <p:sldId id="274"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025" autoAdjust="0"/>
    <p:restoredTop sz="95033" autoAdjust="0"/>
  </p:normalViewPr>
  <p:slideViewPr>
    <p:cSldViewPr snapToGrid="0" snapToObjects="1">
      <p:cViewPr varScale="1">
        <p:scale>
          <a:sx n="68" d="100"/>
          <a:sy n="68" d="100"/>
        </p:scale>
        <p:origin x="1123" y="62"/>
      </p:cViewPr>
      <p:guideLst>
        <p:guide orient="horz" pos="2160"/>
        <p:guide pos="3840"/>
      </p:guideLst>
    </p:cSldViewPr>
  </p:slideViewPr>
  <p:notesTextViewPr>
    <p:cViewPr>
      <p:scale>
        <a:sx n="1" d="1"/>
        <a:sy n="1" d="1"/>
      </p:scale>
      <p:origin x="0" y="0"/>
    </p:cViewPr>
  </p:notesTextViewPr>
  <p:notesViewPr>
    <p:cSldViewPr snapToGrid="0" snapToObjects="1">
      <p:cViewPr varScale="1">
        <p:scale>
          <a:sx n="68" d="100"/>
          <a:sy n="68" d="100"/>
        </p:scale>
        <p:origin x="3288" y="84"/>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handoutMaster" Target="handoutMasters/handoutMaster1.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notesMaster" Target="notesMasters/notes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xmlns="" id="{737F2D40-DF92-4ADE-A761-CBF896599CA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xmlns="" id="{874F42E9-55BA-437C-85B3-324B4E2BF264}"/>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866D81A9-CFC2-4640-899E-DD3E177BE50A}" type="datetimeFigureOut">
              <a:rPr lang="en-US" smtClean="0"/>
              <a:t>2/10/2024</a:t>
            </a:fld>
            <a:endParaRPr lang="en-US" dirty="0"/>
          </a:p>
        </p:txBody>
      </p:sp>
      <p:sp>
        <p:nvSpPr>
          <p:cNvPr id="4" name="Footer Placeholder 3">
            <a:extLst>
              <a:ext uri="{FF2B5EF4-FFF2-40B4-BE49-F238E27FC236}">
                <a16:creationId xmlns:a16="http://schemas.microsoft.com/office/drawing/2014/main" xmlns="" id="{407DF0FD-84A5-462F-A0AC-B2CEF6020C45}"/>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xmlns="" id="{5D85C710-014C-4C89-9B64-843B9863CEBF}"/>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FEC605DA-80A8-4B7B-B889-6C5700BB4CEA}" type="slidenum">
              <a:rPr lang="en-US" smtClean="0"/>
              <a:t>‹#›</a:t>
            </a:fld>
            <a:endParaRPr lang="en-US" dirty="0"/>
          </a:p>
        </p:txBody>
      </p:sp>
    </p:spTree>
    <p:extLst>
      <p:ext uri="{BB962C8B-B14F-4D97-AF65-F5344CB8AC3E}">
        <p14:creationId xmlns:p14="http://schemas.microsoft.com/office/powerpoint/2010/main" val="2166539220"/>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A1E50F4-C55A-473A-A70B-4B042EF011A9}" type="datetimeFigureOut">
              <a:rPr lang="en-US" smtClean="0"/>
              <a:t>2/10/2024</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3544625-0ADF-4414-89A2-9E135F0C849F}" type="slidenum">
              <a:rPr lang="en-US" smtClean="0"/>
              <a:t>‹#›</a:t>
            </a:fld>
            <a:endParaRPr lang="en-US" dirty="0"/>
          </a:p>
        </p:txBody>
      </p:sp>
    </p:spTree>
    <p:extLst>
      <p:ext uri="{BB962C8B-B14F-4D97-AF65-F5344CB8AC3E}">
        <p14:creationId xmlns:p14="http://schemas.microsoft.com/office/powerpoint/2010/main" val="112222809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1</a:t>
            </a:fld>
            <a:endParaRPr lang="en-US" dirty="0"/>
          </a:p>
        </p:txBody>
      </p:sp>
    </p:spTree>
    <p:extLst>
      <p:ext uri="{BB962C8B-B14F-4D97-AF65-F5344CB8AC3E}">
        <p14:creationId xmlns:p14="http://schemas.microsoft.com/office/powerpoint/2010/main" val="374980863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2</a:t>
            </a:fld>
            <a:endParaRPr lang="en-US" dirty="0"/>
          </a:p>
        </p:txBody>
      </p:sp>
    </p:spTree>
    <p:extLst>
      <p:ext uri="{BB962C8B-B14F-4D97-AF65-F5344CB8AC3E}">
        <p14:creationId xmlns:p14="http://schemas.microsoft.com/office/powerpoint/2010/main" val="163665409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3</a:t>
            </a:fld>
            <a:endParaRPr lang="en-US" dirty="0"/>
          </a:p>
        </p:txBody>
      </p:sp>
    </p:spTree>
    <p:extLst>
      <p:ext uri="{BB962C8B-B14F-4D97-AF65-F5344CB8AC3E}">
        <p14:creationId xmlns:p14="http://schemas.microsoft.com/office/powerpoint/2010/main" val="7240312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4</a:t>
            </a:fld>
            <a:endParaRPr lang="en-US" dirty="0"/>
          </a:p>
        </p:txBody>
      </p:sp>
    </p:spTree>
    <p:extLst>
      <p:ext uri="{BB962C8B-B14F-4D97-AF65-F5344CB8AC3E}">
        <p14:creationId xmlns:p14="http://schemas.microsoft.com/office/powerpoint/2010/main" val="17301038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5</a:t>
            </a:fld>
            <a:endParaRPr lang="en-US" dirty="0"/>
          </a:p>
        </p:txBody>
      </p:sp>
    </p:spTree>
    <p:extLst>
      <p:ext uri="{BB962C8B-B14F-4D97-AF65-F5344CB8AC3E}">
        <p14:creationId xmlns:p14="http://schemas.microsoft.com/office/powerpoint/2010/main" val="126604133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6</a:t>
            </a:fld>
            <a:endParaRPr lang="en-US" dirty="0"/>
          </a:p>
        </p:txBody>
      </p:sp>
    </p:spTree>
    <p:extLst>
      <p:ext uri="{BB962C8B-B14F-4D97-AF65-F5344CB8AC3E}">
        <p14:creationId xmlns:p14="http://schemas.microsoft.com/office/powerpoint/2010/main" val="348071973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7</a:t>
            </a:fld>
            <a:endParaRPr lang="en-US" dirty="0"/>
          </a:p>
        </p:txBody>
      </p:sp>
    </p:spTree>
    <p:extLst>
      <p:ext uri="{BB962C8B-B14F-4D97-AF65-F5344CB8AC3E}">
        <p14:creationId xmlns:p14="http://schemas.microsoft.com/office/powerpoint/2010/main" val="343935916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8</a:t>
            </a:fld>
            <a:endParaRPr lang="en-US" dirty="0"/>
          </a:p>
        </p:txBody>
      </p:sp>
    </p:spTree>
    <p:extLst>
      <p:ext uri="{BB962C8B-B14F-4D97-AF65-F5344CB8AC3E}">
        <p14:creationId xmlns:p14="http://schemas.microsoft.com/office/powerpoint/2010/main" val="268929287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F3544625-0ADF-4414-89A2-9E135F0C849F}" type="slidenum">
              <a:rPr lang="en-US" smtClean="0"/>
              <a:t>9</a:t>
            </a:fld>
            <a:endParaRPr lang="en-US" dirty="0"/>
          </a:p>
        </p:txBody>
      </p:sp>
    </p:spTree>
    <p:extLst>
      <p:ext uri="{BB962C8B-B14F-4D97-AF65-F5344CB8AC3E}">
        <p14:creationId xmlns:p14="http://schemas.microsoft.com/office/powerpoint/2010/main" val="204834742"/>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Ref idx="1003">
        <a:schemeClr val="bg2"/>
      </p:bgRef>
    </p:bg>
    <p:spTree>
      <p:nvGrpSpPr>
        <p:cNvPr id="1" name=""/>
        <p:cNvGrpSpPr/>
        <p:nvPr/>
      </p:nvGrpSpPr>
      <p:grpSpPr>
        <a:xfrm>
          <a:off x="0" y="0"/>
          <a:ext cx="0" cy="0"/>
          <a:chOff x="0" y="0"/>
          <a:chExt cx="0" cy="0"/>
        </a:xfrm>
      </p:grpSpPr>
      <p:pic>
        <p:nvPicPr>
          <p:cNvPr id="7" name="Picture 6" descr="Celestia-R1---OverlayTitle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ctrTitle"/>
          </p:nvPr>
        </p:nvSpPr>
        <p:spPr>
          <a:xfrm>
            <a:off x="3962399" y="1964267"/>
            <a:ext cx="7197726" cy="2421464"/>
          </a:xfrm>
        </p:spPr>
        <p:txBody>
          <a:bodyPr anchor="b">
            <a:normAutofit/>
          </a:bodyPr>
          <a:lstStyle>
            <a:lvl1pPr algn="r">
              <a:defRPr sz="4800">
                <a:effectLst/>
              </a:defRPr>
            </a:lvl1pPr>
          </a:lstStyle>
          <a:p>
            <a:r>
              <a:rPr lang="en-US" smtClean="0"/>
              <a:t>Click to edit Master title style</a:t>
            </a:r>
            <a:endParaRPr lang="en-US" dirty="0"/>
          </a:p>
        </p:txBody>
      </p:sp>
      <p:sp>
        <p:nvSpPr>
          <p:cNvPr id="3" name="Subtitle 2"/>
          <p:cNvSpPr>
            <a:spLocks noGrp="1"/>
          </p:cNvSpPr>
          <p:nvPr>
            <p:ph type="subTitle" idx="1"/>
          </p:nvPr>
        </p:nvSpPr>
        <p:spPr>
          <a:xfrm>
            <a:off x="3962399" y="4385732"/>
            <a:ext cx="7197726" cy="1405467"/>
          </a:xfrm>
        </p:spPr>
        <p:txBody>
          <a:bodyPr anchor="t">
            <a:normAutofit/>
          </a:bodyPr>
          <a:lstStyle>
            <a:lvl1pPr marL="0" indent="0" algn="r">
              <a:buNone/>
              <a:defRPr sz="1800" cap="all">
                <a:solidFill>
                  <a:schemeClr val="tx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dirty="0"/>
          </a:p>
        </p:txBody>
      </p:sp>
      <p:sp>
        <p:nvSpPr>
          <p:cNvPr id="4" name="Date Placeholder 3"/>
          <p:cNvSpPr>
            <a:spLocks noGrp="1"/>
          </p:cNvSpPr>
          <p:nvPr>
            <p:ph type="dt" sz="half" idx="10"/>
          </p:nvPr>
        </p:nvSpPr>
        <p:spPr>
          <a:xfrm>
            <a:off x="8932558" y="5870575"/>
            <a:ext cx="1600200" cy="377825"/>
          </a:xfrm>
        </p:spPr>
        <p:txBody>
          <a:bodyPr/>
          <a:lstStyle/>
          <a:p>
            <a:fld id="{87DE6118-2437-4B30-8E3C-4D2BE6020583}" type="datetimeFigureOut">
              <a:rPr lang="en-US" smtClean="0"/>
              <a:pPr/>
              <a:t>2/10/2024</a:t>
            </a:fld>
            <a:endParaRPr lang="en-US" dirty="0"/>
          </a:p>
        </p:txBody>
      </p:sp>
      <p:sp>
        <p:nvSpPr>
          <p:cNvPr id="5" name="Footer Placeholder 4"/>
          <p:cNvSpPr>
            <a:spLocks noGrp="1"/>
          </p:cNvSpPr>
          <p:nvPr>
            <p:ph type="ftr" sz="quarter" idx="11"/>
          </p:nvPr>
        </p:nvSpPr>
        <p:spPr>
          <a:xfrm>
            <a:off x="3962399" y="5870575"/>
            <a:ext cx="4893958" cy="377825"/>
          </a:xfrm>
        </p:spPr>
        <p:txBody>
          <a:bodyPr/>
          <a:lstStyle/>
          <a:p>
            <a:endParaRPr lang="en-US" dirty="0"/>
          </a:p>
        </p:txBody>
      </p:sp>
      <p:sp>
        <p:nvSpPr>
          <p:cNvPr id="6" name="Slide Number Placeholder 5"/>
          <p:cNvSpPr>
            <a:spLocks noGrp="1"/>
          </p:cNvSpPr>
          <p:nvPr>
            <p:ph type="sldNum" sz="quarter" idx="12"/>
          </p:nvPr>
        </p:nvSpPr>
        <p:spPr>
          <a:xfrm>
            <a:off x="10608958" y="5870575"/>
            <a:ext cx="551167" cy="377825"/>
          </a:xfrm>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202325018"/>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4732865"/>
            <a:ext cx="10131427" cy="566738"/>
          </a:xfrm>
        </p:spPr>
        <p:txBody>
          <a:bodyPr anchor="b">
            <a:normAutofit/>
          </a:bodyPr>
          <a:lstStyle>
            <a:lvl1pPr algn="l">
              <a:defRPr sz="2400" b="0"/>
            </a:lvl1pPr>
          </a:lstStyle>
          <a:p>
            <a:r>
              <a:rPr lang="en-US" smtClean="0"/>
              <a:t>Click to edit Master title style</a:t>
            </a:r>
            <a:endParaRPr lang="en-US" dirty="0"/>
          </a:p>
        </p:txBody>
      </p:sp>
      <p:sp>
        <p:nvSpPr>
          <p:cNvPr id="3" name="Picture Placeholder 2"/>
          <p:cNvSpPr>
            <a:spLocks noGrp="1" noChangeAspect="1"/>
          </p:cNvSpPr>
          <p:nvPr>
            <p:ph type="pic" idx="1"/>
          </p:nvPr>
        </p:nvSpPr>
        <p:spPr>
          <a:xfrm>
            <a:off x="1371600" y="932112"/>
            <a:ext cx="8759827" cy="3164976"/>
          </a:xfrm>
          <a:prstGeom prst="roundRect">
            <a:avLst>
              <a:gd name="adj" fmla="val 43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5299603"/>
            <a:ext cx="10131427" cy="49371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38631278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3124199"/>
          </a:xfrm>
        </p:spPr>
        <p:txBody>
          <a:bodyPr anchor="ctr">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0" y="4343400"/>
            <a:ext cx="10131428"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4980088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1097875" y="3352800"/>
            <a:ext cx="9339184"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smtClean="0"/>
              <a:t>Click to edit Master text styles</a:t>
            </a:r>
          </a:p>
        </p:txBody>
      </p:sp>
      <p:sp>
        <p:nvSpPr>
          <p:cNvPr id="3" name="Text Placeholder 2"/>
          <p:cNvSpPr>
            <a:spLocks noGrp="1"/>
          </p:cNvSpPr>
          <p:nvPr>
            <p:ph type="body" idx="1"/>
          </p:nvPr>
        </p:nvSpPr>
        <p:spPr>
          <a:xfrm>
            <a:off x="687465" y="4343400"/>
            <a:ext cx="10152367" cy="1447800"/>
          </a:xfrm>
        </p:spPr>
        <p:txBody>
          <a:bodyPr anchor="ctr">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2050537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2" y="3308581"/>
            <a:ext cx="10131425" cy="1468800"/>
          </a:xfrm>
        </p:spPr>
        <p:txBody>
          <a:bodyPr anchor="b">
            <a:normAutofit/>
          </a:bodyPr>
          <a:lstStyle>
            <a:lvl1pPr algn="l">
              <a:defRPr sz="3200" b="0" cap="none"/>
            </a:lvl1pPr>
          </a:lstStyle>
          <a:p>
            <a:r>
              <a:rPr lang="en-US" smtClean="0"/>
              <a:t>Click to edit Master title style</a:t>
            </a:r>
            <a:endParaRPr lang="en-US" dirty="0"/>
          </a:p>
        </p:txBody>
      </p:sp>
      <p:sp>
        <p:nvSpPr>
          <p:cNvPr id="3" name="Text Placeholder 2"/>
          <p:cNvSpPr>
            <a:spLocks noGrp="1"/>
          </p:cNvSpPr>
          <p:nvPr>
            <p:ph type="body" idx="1"/>
          </p:nvPr>
        </p:nvSpPr>
        <p:spPr>
          <a:xfrm>
            <a:off x="685801" y="4777381"/>
            <a:ext cx="10131426" cy="860400"/>
          </a:xfrm>
        </p:spPr>
        <p:txBody>
          <a:bodyPr anchor="t">
            <a:normAutofit/>
          </a:bodyPr>
          <a:lstStyle>
            <a:lvl1pPr marL="0" indent="0" algn="l">
              <a:buNone/>
              <a:defRPr sz="20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8569399"/>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pic>
        <p:nvPicPr>
          <p:cNvPr id="11" name="Picture 10"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13" name="TextBox 12"/>
          <p:cNvSpPr txBox="1"/>
          <p:nvPr/>
        </p:nvSpPr>
        <p:spPr>
          <a:xfrm>
            <a:off x="10237867" y="2743200"/>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4" name="TextBox 13"/>
          <p:cNvSpPr txBox="1"/>
          <p:nvPr/>
        </p:nvSpPr>
        <p:spPr>
          <a:xfrm>
            <a:off x="488275" y="823337"/>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16" name="Title 1"/>
          <p:cNvSpPr>
            <a:spLocks noGrp="1"/>
          </p:cNvSpPr>
          <p:nvPr>
            <p:ph type="title"/>
          </p:nvPr>
        </p:nvSpPr>
        <p:spPr>
          <a:xfrm>
            <a:off x="992267" y="609601"/>
            <a:ext cx="9550399" cy="2743199"/>
          </a:xfrm>
        </p:spPr>
        <p:txBody>
          <a:bodyPr anchor="ctr">
            <a:normAutofit/>
          </a:bodyPr>
          <a:lstStyle>
            <a:lvl1pPr algn="l">
              <a:defRPr sz="3200" b="0" cap="none">
                <a:solidFill>
                  <a:schemeClr val="tx1"/>
                </a:solidFill>
              </a:defRPr>
            </a:lvl1pPr>
          </a:lstStyle>
          <a:p>
            <a:r>
              <a:rPr lang="en-US" smtClean="0"/>
              <a:t>Click to edit Master title style</a:t>
            </a:r>
            <a:endParaRPr lang="en-US" dirty="0"/>
          </a:p>
        </p:txBody>
      </p:sp>
      <p:sp>
        <p:nvSpPr>
          <p:cNvPr id="10" name="Text Placeholder 9"/>
          <p:cNvSpPr>
            <a:spLocks noGrp="1"/>
          </p:cNvSpPr>
          <p:nvPr>
            <p:ph type="body" sz="quarter" idx="13"/>
          </p:nvPr>
        </p:nvSpPr>
        <p:spPr>
          <a:xfrm>
            <a:off x="685800" y="3886200"/>
            <a:ext cx="10135436" cy="889000"/>
          </a:xfrm>
        </p:spPr>
        <p:txBody>
          <a:bodyPr vert="horz" lIns="91440" tIns="45720" rIns="91440" bIns="45720" rtlCol="0" anchor="b">
            <a:normAutofit/>
          </a:bodyPr>
          <a:lstStyle>
            <a:lvl1pPr>
              <a:buNone/>
              <a:defRPr lang="en-US" sz="24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799" y="4775200"/>
            <a:ext cx="10135436" cy="10160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304418761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1" y="609601"/>
            <a:ext cx="10131427" cy="2743199"/>
          </a:xfrm>
        </p:spPr>
        <p:txBody>
          <a:bodyPr vert="horz" lIns="91440" tIns="45720" rIns="91440" bIns="45720" rtlCol="0" anchor="ctr">
            <a:normAutofit/>
          </a:bodyPr>
          <a:lstStyle>
            <a:lvl1pPr>
              <a:defRPr lang="en-US" b="0" dirty="0"/>
            </a:lvl1pPr>
          </a:lstStyle>
          <a:p>
            <a:pPr marL="0" lvl="0"/>
            <a:r>
              <a:rPr lang="en-US" smtClean="0"/>
              <a:t>Click to edit Master title style</a:t>
            </a:r>
            <a:endParaRPr lang="en-US" dirty="0"/>
          </a:p>
        </p:txBody>
      </p:sp>
      <p:sp>
        <p:nvSpPr>
          <p:cNvPr id="10" name="Text Placeholder 9"/>
          <p:cNvSpPr>
            <a:spLocks noGrp="1"/>
          </p:cNvSpPr>
          <p:nvPr>
            <p:ph type="body" sz="quarter" idx="13"/>
          </p:nvPr>
        </p:nvSpPr>
        <p:spPr>
          <a:xfrm>
            <a:off x="685801" y="3505200"/>
            <a:ext cx="10131428" cy="838200"/>
          </a:xfrm>
        </p:spPr>
        <p:txBody>
          <a:bodyPr vert="horz" lIns="91440" tIns="45720" rIns="91440" bIns="45720" rtlCol="0" anchor="b">
            <a:normAutofit/>
          </a:bodyPr>
          <a:lstStyle>
            <a:lvl1pPr>
              <a:buNone/>
              <a:defRPr lang="en-US" sz="2800" b="0" cap="none" dirty="0">
                <a:ln w="3175" cmpd="sng">
                  <a:noFill/>
                </a:ln>
                <a:solidFill>
                  <a:schemeClr val="tx1"/>
                </a:solidFill>
                <a:effectLst/>
              </a:defRPr>
            </a:lvl1pPr>
          </a:lstStyle>
          <a:p>
            <a:pPr marL="0" lvl="0">
              <a:spcBef>
                <a:spcPct val="0"/>
              </a:spcBef>
              <a:buNone/>
            </a:pPr>
            <a:r>
              <a:rPr lang="en-US" smtClean="0"/>
              <a:t>Click to edit Master text styles</a:t>
            </a:r>
          </a:p>
        </p:txBody>
      </p:sp>
      <p:sp>
        <p:nvSpPr>
          <p:cNvPr id="3" name="Text Placeholder 2"/>
          <p:cNvSpPr>
            <a:spLocks noGrp="1"/>
          </p:cNvSpPr>
          <p:nvPr>
            <p:ph type="body" idx="1"/>
          </p:nvPr>
        </p:nvSpPr>
        <p:spPr>
          <a:xfrm>
            <a:off x="685800" y="4343400"/>
            <a:ext cx="10131428" cy="1447800"/>
          </a:xfrm>
        </p:spPr>
        <p:txBody>
          <a:bodyPr anchor="t">
            <a:normAutofit/>
          </a:bodyPr>
          <a:lstStyle>
            <a:lvl1pPr marL="0" indent="0" algn="l">
              <a:buNone/>
              <a:defRPr sz="1800">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42859608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8" name="Title 1"/>
          <p:cNvSpPr>
            <a:spLocks noGrp="1"/>
          </p:cNvSpPr>
          <p:nvPr>
            <p:ph type="title"/>
          </p:nvPr>
        </p:nvSpPr>
        <p:spPr>
          <a:xfrm>
            <a:off x="685801" y="609600"/>
            <a:ext cx="10131425" cy="1456267"/>
          </a:xfrm>
        </p:spPr>
        <p:txBody>
          <a:bodyPr/>
          <a:lstStyle/>
          <a:p>
            <a:r>
              <a:rPr lang="en-US" smtClean="0"/>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202126091"/>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Vertical Title 1"/>
          <p:cNvSpPr>
            <a:spLocks noGrp="1"/>
          </p:cNvSpPr>
          <p:nvPr>
            <p:ph type="title" orient="vert"/>
          </p:nvPr>
        </p:nvSpPr>
        <p:spPr>
          <a:xfrm>
            <a:off x="8658675" y="609599"/>
            <a:ext cx="2158552" cy="5181601"/>
          </a:xfrm>
        </p:spPr>
        <p:txBody>
          <a:bodyPr vert="eaVert"/>
          <a:lstStyle/>
          <a:p>
            <a:r>
              <a:rPr lang="en-US" smtClean="0"/>
              <a:t>Click to edit Master title style</a:t>
            </a:r>
            <a:endParaRPr lang="en-US" dirty="0"/>
          </a:p>
        </p:txBody>
      </p:sp>
      <p:sp>
        <p:nvSpPr>
          <p:cNvPr id="3" name="Vertical Text Placeholder 2"/>
          <p:cNvSpPr>
            <a:spLocks noGrp="1"/>
          </p:cNvSpPr>
          <p:nvPr>
            <p:ph type="body" orient="vert" idx="1"/>
          </p:nvPr>
        </p:nvSpPr>
        <p:spPr>
          <a:xfrm>
            <a:off x="685800" y="609600"/>
            <a:ext cx="7832116" cy="5181600"/>
          </a:xfrm>
        </p:spPr>
        <p:txBody>
          <a:bodyPr vert="eaVert" ancho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4754299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idx="1"/>
          </p:nvPr>
        </p:nvSpPr>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10"/>
          </p:nvPr>
        </p:nvSpPr>
        <p:spPr/>
        <p:txBody>
          <a:bodyPr/>
          <a:lstStyle/>
          <a:p>
            <a:fld id="{87DE6118-2437-4B30-8E3C-4D2BE6020583}" type="datetimeFigureOut">
              <a:rPr lang="en-US" smtClean="0"/>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246654617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pic>
        <p:nvPicPr>
          <p:cNvPr id="7" name="Picture 6"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3308581"/>
            <a:ext cx="10131427" cy="1468800"/>
          </a:xfrm>
        </p:spPr>
        <p:txBody>
          <a:bodyPr anchor="b"/>
          <a:lstStyle>
            <a:lvl1pPr algn="l">
              <a:defRPr sz="4000" b="0" cap="all"/>
            </a:lvl1pPr>
          </a:lstStyle>
          <a:p>
            <a:r>
              <a:rPr lang="en-US" smtClean="0"/>
              <a:t>Click to edit Master title style</a:t>
            </a:r>
            <a:endParaRPr lang="en-US" dirty="0"/>
          </a:p>
        </p:txBody>
      </p:sp>
      <p:sp>
        <p:nvSpPr>
          <p:cNvPr id="3" name="Text Placeholder 2"/>
          <p:cNvSpPr>
            <a:spLocks noGrp="1"/>
          </p:cNvSpPr>
          <p:nvPr>
            <p:ph type="body" idx="1"/>
          </p:nvPr>
        </p:nvSpPr>
        <p:spPr>
          <a:xfrm>
            <a:off x="685799" y="4777381"/>
            <a:ext cx="10131428" cy="860400"/>
          </a:xfrm>
        </p:spPr>
        <p:txBody>
          <a:bodyPr anchor="t">
            <a:normAutofit/>
          </a:bodyPr>
          <a:lstStyle>
            <a:lvl1pPr marL="0" indent="0" algn="l">
              <a:buNone/>
              <a:defRPr sz="2000" cap="all">
                <a:solidFill>
                  <a:schemeClr val="tx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87DE6118-2437-4B30-8E3C-4D2BE6020583}" type="datetimeFigureOut">
              <a:rPr lang="en-US" smtClean="0"/>
              <a:pPr/>
              <a:t>2/10/2024</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07458027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Content Placeholder 2"/>
          <p:cNvSpPr>
            <a:spLocks noGrp="1"/>
          </p:cNvSpPr>
          <p:nvPr>
            <p:ph sz="half" idx="1"/>
          </p:nvPr>
        </p:nvSpPr>
        <p:spPr>
          <a:xfrm>
            <a:off x="685802" y="2142067"/>
            <a:ext cx="4995334" cy="3649134"/>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Content Placeholder 3"/>
          <p:cNvSpPr>
            <a:spLocks noGrp="1"/>
          </p:cNvSpPr>
          <p:nvPr>
            <p:ph sz="half" idx="2"/>
          </p:nvPr>
        </p:nvSpPr>
        <p:spPr>
          <a:xfrm>
            <a:off x="5821895" y="2142067"/>
            <a:ext cx="4995332" cy="3649133"/>
          </a:xfrm>
        </p:spPr>
        <p:txBody>
          <a:bodyP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Date Placeholder 4"/>
          <p:cNvSpPr>
            <a:spLocks noGrp="1"/>
          </p:cNvSpPr>
          <p:nvPr>
            <p:ph type="dt" sz="half" idx="10"/>
          </p:nvPr>
        </p:nvSpPr>
        <p:spPr/>
        <p:txBody>
          <a:bodyPr/>
          <a:lstStyle/>
          <a:p>
            <a:fld id="{87DE6118-2437-4B30-8E3C-4D2BE6020583}" type="datetimeFigureOut">
              <a:rPr lang="en-US" smtClean="0"/>
              <a:t>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62310467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dirty="0"/>
          </a:p>
        </p:txBody>
      </p:sp>
      <p:sp>
        <p:nvSpPr>
          <p:cNvPr id="3" name="Text Placeholder 2"/>
          <p:cNvSpPr>
            <a:spLocks noGrp="1"/>
          </p:cNvSpPr>
          <p:nvPr>
            <p:ph type="body" idx="1"/>
          </p:nvPr>
        </p:nvSpPr>
        <p:spPr>
          <a:xfrm>
            <a:off x="973670" y="2218267"/>
            <a:ext cx="4709054"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801" y="2870201"/>
            <a:ext cx="4996923"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5" name="Text Placeholder 4"/>
          <p:cNvSpPr>
            <a:spLocks noGrp="1"/>
          </p:cNvSpPr>
          <p:nvPr>
            <p:ph type="body" sz="quarter" idx="3"/>
          </p:nvPr>
        </p:nvSpPr>
        <p:spPr>
          <a:xfrm>
            <a:off x="6096003" y="2226734"/>
            <a:ext cx="4722813" cy="576262"/>
          </a:xfrm>
        </p:spPr>
        <p:txBody>
          <a:bodyPr anchor="b">
            <a:noAutofit/>
          </a:bodyPr>
          <a:lstStyle>
            <a:lvl1pPr marL="0" indent="0">
              <a:buNone/>
              <a:defRPr sz="28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5823483" y="2870201"/>
            <a:ext cx="4995334" cy="2920998"/>
          </a:xfrm>
        </p:spPr>
        <p:txBody>
          <a:bodyPr anchor="t">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7" name="Date Placeholder 6"/>
          <p:cNvSpPr>
            <a:spLocks noGrp="1"/>
          </p:cNvSpPr>
          <p:nvPr>
            <p:ph type="dt" sz="half" idx="10"/>
          </p:nvPr>
        </p:nvSpPr>
        <p:spPr/>
        <p:txBody>
          <a:bodyPr/>
          <a:lstStyle/>
          <a:p>
            <a:fld id="{87DE6118-2437-4B30-8E3C-4D2BE6020583}" type="datetimeFigureOut">
              <a:rPr lang="en-US" smtClean="0"/>
              <a:t>2/10/2024</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19872993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pic>
        <p:nvPicPr>
          <p:cNvPr id="6" name="Picture 5"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p:txBody>
          <a:bodyPr/>
          <a:lstStyle/>
          <a:p>
            <a:r>
              <a:rPr lang="en-US" smtClean="0"/>
              <a:t>Click to edit Master title style</a:t>
            </a:r>
            <a:endParaRPr lang="en-US" dirty="0"/>
          </a:p>
        </p:txBody>
      </p:sp>
      <p:sp>
        <p:nvSpPr>
          <p:cNvPr id="3" name="Date Placeholder 2"/>
          <p:cNvSpPr>
            <a:spLocks noGrp="1"/>
          </p:cNvSpPr>
          <p:nvPr>
            <p:ph type="dt" sz="half" idx="10"/>
          </p:nvPr>
        </p:nvSpPr>
        <p:spPr/>
        <p:txBody>
          <a:bodyPr/>
          <a:lstStyle/>
          <a:p>
            <a:fld id="{87DE6118-2437-4B30-8E3C-4D2BE6020583}" type="datetimeFigureOut">
              <a:rPr lang="en-US" smtClean="0"/>
              <a:t>2/10/2024</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424055055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pic>
        <p:nvPicPr>
          <p:cNvPr id="5" name="Picture 4"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Date Placeholder 1"/>
          <p:cNvSpPr>
            <a:spLocks noGrp="1"/>
          </p:cNvSpPr>
          <p:nvPr>
            <p:ph type="dt" sz="half" idx="10"/>
          </p:nvPr>
        </p:nvSpPr>
        <p:spPr/>
        <p:txBody>
          <a:bodyPr/>
          <a:lstStyle/>
          <a:p>
            <a:fld id="{87DE6118-2437-4B30-8E3C-4D2BE6020583}" type="datetimeFigureOut">
              <a:rPr lang="en-US" smtClean="0"/>
              <a:t>2/10/2024</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69E57DC2-970A-4B3E-BB1C-7A09969E49DF}" type="slidenum">
              <a:rPr lang="en-US" smtClean="0"/>
              <a:t>‹#›</a:t>
            </a:fld>
            <a:endParaRPr lang="en-US" dirty="0"/>
          </a:p>
        </p:txBody>
      </p:sp>
    </p:spTree>
    <p:extLst>
      <p:ext uri="{BB962C8B-B14F-4D97-AF65-F5344CB8AC3E}">
        <p14:creationId xmlns:p14="http://schemas.microsoft.com/office/powerpoint/2010/main" val="329307390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2074333"/>
            <a:ext cx="3680885" cy="1371600"/>
          </a:xfrm>
        </p:spPr>
        <p:txBody>
          <a:bodyPr anchor="b">
            <a:normAutofit/>
          </a:bodyPr>
          <a:lstStyle>
            <a:lvl1pPr algn="l">
              <a:defRPr sz="2400" b="0"/>
            </a:lvl1pPr>
          </a:lstStyle>
          <a:p>
            <a:r>
              <a:rPr lang="en-US" smtClean="0"/>
              <a:t>Click to edit Master title style</a:t>
            </a:r>
            <a:endParaRPr lang="en-US" dirty="0"/>
          </a:p>
        </p:txBody>
      </p:sp>
      <p:sp>
        <p:nvSpPr>
          <p:cNvPr id="3" name="Content Placeholder 2"/>
          <p:cNvSpPr>
            <a:spLocks noGrp="1"/>
          </p:cNvSpPr>
          <p:nvPr>
            <p:ph idx="1"/>
          </p:nvPr>
        </p:nvSpPr>
        <p:spPr>
          <a:xfrm>
            <a:off x="4648201" y="609601"/>
            <a:ext cx="6169026" cy="5181600"/>
          </a:xfrm>
        </p:spPr>
        <p:txBody>
          <a:bodyPr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Text Placeholder 3"/>
          <p:cNvSpPr>
            <a:spLocks noGrp="1"/>
          </p:cNvSpPr>
          <p:nvPr>
            <p:ph type="body" sz="half" idx="2"/>
          </p:nvPr>
        </p:nvSpPr>
        <p:spPr>
          <a:xfrm>
            <a:off x="685800" y="3445933"/>
            <a:ext cx="3680885" cy="1828800"/>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114097641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pic>
        <p:nvPicPr>
          <p:cNvPr id="8" name="Picture 7" descr="Celestia-R1---OverlayContentHD.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0" y="0"/>
            <a:ext cx="12188825" cy="6856214"/>
          </a:xfrm>
          <a:prstGeom prst="rect">
            <a:avLst/>
          </a:prstGeom>
        </p:spPr>
      </p:pic>
      <p:sp>
        <p:nvSpPr>
          <p:cNvPr id="2" name="Title 1"/>
          <p:cNvSpPr>
            <a:spLocks noGrp="1"/>
          </p:cNvSpPr>
          <p:nvPr>
            <p:ph type="title"/>
          </p:nvPr>
        </p:nvSpPr>
        <p:spPr>
          <a:xfrm>
            <a:off x="685800" y="1600200"/>
            <a:ext cx="6164653" cy="1371600"/>
          </a:xfrm>
        </p:spPr>
        <p:txBody>
          <a:bodyPr anchor="b">
            <a:normAutofit/>
          </a:bodyPr>
          <a:lstStyle>
            <a:lvl1pPr algn="l">
              <a:defRPr sz="2800" b="0"/>
            </a:lvl1pPr>
          </a:lstStyle>
          <a:p>
            <a:r>
              <a:rPr lang="en-US" smtClean="0"/>
              <a:t>Click to edit Master title style</a:t>
            </a:r>
            <a:endParaRPr lang="en-US" dirty="0"/>
          </a:p>
        </p:txBody>
      </p:sp>
      <p:sp>
        <p:nvSpPr>
          <p:cNvPr id="14" name="Picture Placeholder 2"/>
          <p:cNvSpPr>
            <a:spLocks noGrp="1" noChangeAspect="1"/>
          </p:cNvSpPr>
          <p:nvPr>
            <p:ph type="pic" idx="1"/>
          </p:nvPr>
        </p:nvSpPr>
        <p:spPr>
          <a:xfrm>
            <a:off x="7536253" y="914400"/>
            <a:ext cx="3280974" cy="4572000"/>
          </a:xfrm>
          <a:prstGeom prst="roundRect">
            <a:avLst>
              <a:gd name="adj" fmla="val 4280"/>
            </a:avLst>
          </a:prstGeom>
          <a:ln w="50800" cap="sq" cmpd="dbl">
            <a:gradFill flip="none" rotWithShape="1">
              <a:gsLst>
                <a:gs pos="0">
                  <a:srgbClr val="FFFFFF"/>
                </a:gs>
                <a:gs pos="100000">
                  <a:schemeClr val="tx1">
                    <a:alpha val="0"/>
                  </a:schemeClr>
                </a:gs>
              </a:gsLst>
              <a:path path="circle">
                <a:fillToRect l="50000" t="50000" r="50000" b="50000"/>
              </a:path>
              <a:tileRect/>
            </a:gradFill>
            <a:miter lim="800000"/>
          </a:ln>
          <a:effectLst>
            <a:outerShdw blurRad="254000" algn="tl" rotWithShape="0">
              <a:srgbClr val="000000">
                <a:alpha val="43000"/>
              </a:srgbClr>
            </a:out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smtClean="0"/>
              <a:t>Click icon to add picture</a:t>
            </a:r>
            <a:endParaRPr lang="en-US" dirty="0"/>
          </a:p>
        </p:txBody>
      </p:sp>
      <p:sp>
        <p:nvSpPr>
          <p:cNvPr id="4" name="Text Placeholder 3"/>
          <p:cNvSpPr>
            <a:spLocks noGrp="1"/>
          </p:cNvSpPr>
          <p:nvPr>
            <p:ph type="body" sz="half" idx="2"/>
          </p:nvPr>
        </p:nvSpPr>
        <p:spPr>
          <a:xfrm>
            <a:off x="685800" y="2971800"/>
            <a:ext cx="6164653" cy="1828800"/>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87DE6118-2437-4B30-8E3C-4D2BE6020583}" type="datetimeFigureOut">
              <a:rPr lang="en-US" smtClean="0"/>
              <a:pPr/>
              <a:t>2/10/2024</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217908068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801" y="609600"/>
            <a:ext cx="10131425" cy="1456267"/>
          </a:xfrm>
          <a:prstGeom prst="rect">
            <a:avLst/>
          </a:prstGeom>
          <a:effectLst/>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85801" y="2142067"/>
            <a:ext cx="10131425" cy="3649133"/>
          </a:xfrm>
          <a:prstGeom prst="rect">
            <a:avLst/>
          </a:prstGeom>
        </p:spPr>
        <p:txBody>
          <a:bodyPr vert="horz" lIns="91440" tIns="45720" rIns="91440" bIns="45720" rtlCol="0" anchor="ctr">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8589660" y="5870575"/>
            <a:ext cx="1600200"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87DE6118-2437-4B30-8E3C-4D2BE6020583}" type="datetimeFigureOut">
              <a:rPr lang="en-US" smtClean="0"/>
              <a:pPr/>
              <a:t>2/10/2024</a:t>
            </a:fld>
            <a:endParaRPr lang="en-US" dirty="0"/>
          </a:p>
        </p:txBody>
      </p:sp>
      <p:sp>
        <p:nvSpPr>
          <p:cNvPr id="5" name="Footer Placeholder 4"/>
          <p:cNvSpPr>
            <a:spLocks noGrp="1"/>
          </p:cNvSpPr>
          <p:nvPr>
            <p:ph type="ftr" sz="quarter" idx="3"/>
          </p:nvPr>
        </p:nvSpPr>
        <p:spPr>
          <a:xfrm>
            <a:off x="685800" y="5870575"/>
            <a:ext cx="7827659" cy="377825"/>
          </a:xfrm>
          <a:prstGeom prst="rect">
            <a:avLst/>
          </a:prstGeom>
        </p:spPr>
        <p:txBody>
          <a:bodyPr vert="horz" lIns="91440" tIns="45720" rIns="91440" bIns="45720" rtlCol="0" anchor="ctr"/>
          <a:lstStyle>
            <a:lvl1pPr algn="l">
              <a:defRPr sz="1000" b="0" i="0">
                <a:solidFill>
                  <a:schemeClr val="tx1"/>
                </a:solidFill>
                <a:effectLst/>
                <a:latin typeface="+mn-lt"/>
              </a:defRPr>
            </a:lvl1pPr>
          </a:lstStyle>
          <a:p>
            <a:endParaRPr lang="en-US" dirty="0"/>
          </a:p>
        </p:txBody>
      </p:sp>
      <p:sp>
        <p:nvSpPr>
          <p:cNvPr id="6" name="Slide Number Placeholder 5"/>
          <p:cNvSpPr>
            <a:spLocks noGrp="1"/>
          </p:cNvSpPr>
          <p:nvPr>
            <p:ph type="sldNum" sz="quarter" idx="4"/>
          </p:nvPr>
        </p:nvSpPr>
        <p:spPr>
          <a:xfrm>
            <a:off x="10266060" y="5870575"/>
            <a:ext cx="551167" cy="377825"/>
          </a:xfrm>
          <a:prstGeom prst="rect">
            <a:avLst/>
          </a:prstGeom>
        </p:spPr>
        <p:txBody>
          <a:bodyPr vert="horz" lIns="91440" tIns="45720" rIns="91440" bIns="45720" rtlCol="0" anchor="ctr"/>
          <a:lstStyle>
            <a:lvl1pPr algn="r">
              <a:defRPr sz="1000" b="0" i="0">
                <a:solidFill>
                  <a:schemeClr val="tx1"/>
                </a:solidFill>
                <a:effectLst/>
                <a:latin typeface="+mn-lt"/>
              </a:defRPr>
            </a:lvl1pPr>
          </a:lstStyle>
          <a:p>
            <a:fld id="{69E57DC2-970A-4B3E-BB1C-7A09969E49DF}" type="slidenum">
              <a:rPr lang="en-US" smtClean="0"/>
              <a:pPr/>
              <a:t>‹#›</a:t>
            </a:fld>
            <a:endParaRPr lang="en-US" dirty="0"/>
          </a:p>
        </p:txBody>
      </p:sp>
    </p:spTree>
    <p:extLst>
      <p:ext uri="{BB962C8B-B14F-4D97-AF65-F5344CB8AC3E}">
        <p14:creationId xmlns:p14="http://schemas.microsoft.com/office/powerpoint/2010/main" val="645065765"/>
      </p:ext>
    </p:extLst>
  </p:cSld>
  <p:clrMap bg1="dk1" tx1="lt1" bg2="dk2" tx2="lt2" accent1="accent1" accent2="accent2" accent3="accent3" accent4="accent4" accent5="accent5" accent6="accent6" hlink="hlink" folHlink="folHlink"/>
  <p:sldLayoutIdLst>
    <p:sldLayoutId id="2147483745" r:id="rId1"/>
    <p:sldLayoutId id="2147483746" r:id="rId2"/>
    <p:sldLayoutId id="2147483747" r:id="rId3"/>
    <p:sldLayoutId id="2147483748" r:id="rId4"/>
    <p:sldLayoutId id="2147483749" r:id="rId5"/>
    <p:sldLayoutId id="2147483750" r:id="rId6"/>
    <p:sldLayoutId id="2147483751" r:id="rId7"/>
    <p:sldLayoutId id="2147483752" r:id="rId8"/>
    <p:sldLayoutId id="2147483753" r:id="rId9"/>
    <p:sldLayoutId id="2147483754" r:id="rId10"/>
    <p:sldLayoutId id="2147483755" r:id="rId11"/>
    <p:sldLayoutId id="2147483756" r:id="rId12"/>
    <p:sldLayoutId id="2147483757" r:id="rId13"/>
    <p:sldLayoutId id="2147483758" r:id="rId14"/>
    <p:sldLayoutId id="2147483759" r:id="rId15"/>
    <p:sldLayoutId id="2147483760" r:id="rId16"/>
    <p:sldLayoutId id="2147483761"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ts val="0"/>
        </a:spcBef>
        <a:spcAft>
          <a:spcPts val="1000"/>
        </a:spcAft>
        <a:buClr>
          <a:schemeClr val="tx1"/>
        </a:buClr>
        <a:buSzPct val="100000"/>
        <a:buFont typeface="Arial"/>
        <a:buChar char="•"/>
        <a:defRPr sz="1800" kern="1200" cap="none">
          <a:solidFill>
            <a:schemeClr val="tx1"/>
          </a:solidFill>
          <a:effectLst/>
          <a:latin typeface="+mn-lt"/>
          <a:ea typeface="+mn-ea"/>
          <a:cs typeface="+mn-cs"/>
        </a:defRPr>
      </a:lvl1pPr>
      <a:lvl2pPr marL="742950" indent="-285750" algn="l" defTabSz="457200" rtl="0" eaLnBrk="1" latinLnBrk="0" hangingPunct="1">
        <a:spcBef>
          <a:spcPts val="0"/>
        </a:spcBef>
        <a:spcAft>
          <a:spcPts val="1000"/>
        </a:spcAft>
        <a:buClr>
          <a:schemeClr val="tx1"/>
        </a:buClr>
        <a:buSzPct val="100000"/>
        <a:buFont typeface="Arial"/>
        <a:buChar char="•"/>
        <a:defRPr sz="1600" kern="1200" cap="none">
          <a:solidFill>
            <a:schemeClr val="tx1"/>
          </a:solidFill>
          <a:effectLst/>
          <a:latin typeface="+mn-lt"/>
          <a:ea typeface="+mn-ea"/>
          <a:cs typeface="+mn-cs"/>
        </a:defRPr>
      </a:lvl2pPr>
      <a:lvl3pPr marL="1200150" indent="-285750" algn="l" defTabSz="457200" rtl="0" eaLnBrk="1" latinLnBrk="0" hangingPunct="1">
        <a:spcBef>
          <a:spcPts val="0"/>
        </a:spcBef>
        <a:spcAft>
          <a:spcPts val="1000"/>
        </a:spcAft>
        <a:buClr>
          <a:schemeClr val="tx1"/>
        </a:buClr>
        <a:buSzPct val="100000"/>
        <a:buFont typeface="Arial"/>
        <a:buChar char="•"/>
        <a:defRPr sz="1400" kern="1200" cap="none">
          <a:solidFill>
            <a:schemeClr val="tx1"/>
          </a:solidFill>
          <a:effectLst/>
          <a:latin typeface="+mn-lt"/>
          <a:ea typeface="+mn-ea"/>
          <a:cs typeface="+mn-cs"/>
        </a:defRPr>
      </a:lvl3pPr>
      <a:lvl4pPr marL="15430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4pPr>
      <a:lvl5pPr marL="2000250" indent="-17145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5pPr>
      <a:lvl6pPr marL="25146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6pPr>
      <a:lvl7pPr marL="29718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7pPr>
      <a:lvl8pPr marL="34290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8pPr>
      <a:lvl9pPr marL="3886200" indent="-228600" algn="l" defTabSz="457200" rtl="0" eaLnBrk="1" latinLnBrk="0" hangingPunct="1">
        <a:spcBef>
          <a:spcPts val="0"/>
        </a:spcBef>
        <a:spcAft>
          <a:spcPts val="1000"/>
        </a:spcAft>
        <a:buClr>
          <a:schemeClr val="tx1"/>
        </a:buClr>
        <a:buSzPct val="100000"/>
        <a:buFont typeface="Arial"/>
        <a:buChar char="•"/>
        <a:defRPr sz="1200" kern="1200" cap="none">
          <a:solidFill>
            <a:schemeClr val="tx1"/>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night sky with mountains far away on the horizon">
            <a:extLst>
              <a:ext uri="{FF2B5EF4-FFF2-40B4-BE49-F238E27FC236}">
                <a16:creationId xmlns:a16="http://schemas.microsoft.com/office/drawing/2014/main" xmlns="" id="{7C454B0C-0819-4D56-9275-BCE254DA659D}"/>
              </a:ext>
            </a:extLst>
          </p:cNvPr>
          <p:cNvPicPr>
            <a:picLocks noChangeAspect="1"/>
          </p:cNvPicPr>
          <p:nvPr/>
        </p:nvPicPr>
        <p:blipFill rotWithShape="1">
          <a:blip r:embed="rId3">
            <a:alphaModFix amt="20000"/>
            <a:extLst>
              <a:ext uri="{28A0092B-C50C-407E-A947-70E740481C1C}">
                <a14:useLocalDpi xmlns:a14="http://schemas.microsoft.com/office/drawing/2010/main"/>
              </a:ext>
            </a:extLst>
          </a:blip>
          <a:srcRect/>
          <a:stretch/>
        </p:blipFill>
        <p:spPr>
          <a:xfrm>
            <a:off x="20" y="10"/>
            <a:ext cx="12191980" cy="6857990"/>
          </a:xfrm>
          <a:prstGeom prst="rect">
            <a:avLst/>
          </a:prstGeom>
        </p:spPr>
      </p:pic>
      <p:sp>
        <p:nvSpPr>
          <p:cNvPr id="2" name="Title 1">
            <a:extLst>
              <a:ext uri="{FF2B5EF4-FFF2-40B4-BE49-F238E27FC236}">
                <a16:creationId xmlns:a16="http://schemas.microsoft.com/office/drawing/2014/main" xmlns="" id="{340C7600-5BA8-4A54-887F-74AF87750A31}"/>
              </a:ext>
            </a:extLst>
          </p:cNvPr>
          <p:cNvSpPr>
            <a:spLocks noGrp="1"/>
          </p:cNvSpPr>
          <p:nvPr>
            <p:ph type="ctrTitle"/>
          </p:nvPr>
        </p:nvSpPr>
        <p:spPr>
          <a:xfrm>
            <a:off x="2036064" y="1899745"/>
            <a:ext cx="9070847" cy="2421464"/>
          </a:xfrm>
        </p:spPr>
        <p:txBody>
          <a:bodyPr>
            <a:noAutofit/>
          </a:bodyPr>
          <a:lstStyle/>
          <a:p>
            <a:r>
              <a:rPr lang="en-US" dirty="0" smtClean="0">
                <a:latin typeface="Times New Roman" panose="02020603050405020304" pitchFamily="18" charset="0"/>
                <a:cs typeface="Times New Roman" panose="02020603050405020304" pitchFamily="18" charset="0"/>
              </a:rPr>
              <a:t>Introduction</a:t>
            </a:r>
            <a:r>
              <a:rPr lang="en-US" sz="4400" dirty="0" smtClean="0">
                <a:latin typeface="Times New Roman" panose="02020603050405020304" pitchFamily="18" charset="0"/>
                <a:cs typeface="Times New Roman" panose="02020603050405020304" pitchFamily="18" charset="0"/>
              </a:rPr>
              <a:t> to Arduino</a:t>
            </a:r>
            <a:r>
              <a:rPr lang="en-US" sz="4400" dirty="0">
                <a:latin typeface="Times New Roman" panose="02020603050405020304" pitchFamily="18" charset="0"/>
                <a:cs typeface="Times New Roman" panose="02020603050405020304" pitchFamily="18" charset="0"/>
              </a:rPr>
              <a:t/>
            </a:r>
            <a:br>
              <a:rPr lang="en-US" sz="4400" dirty="0">
                <a:latin typeface="Times New Roman" panose="02020603050405020304" pitchFamily="18" charset="0"/>
                <a:cs typeface="Times New Roman" panose="02020603050405020304" pitchFamily="18" charset="0"/>
              </a:rPr>
            </a:br>
            <a:endParaRPr lang="en-US" sz="4400" dirty="0">
              <a:latin typeface="Times New Roman" panose="02020603050405020304" pitchFamily="18" charset="0"/>
              <a:cs typeface="Times New Roman" panose="02020603050405020304" pitchFamily="18" charset="0"/>
            </a:endParaRPr>
          </a:p>
        </p:txBody>
      </p:sp>
      <p:sp>
        <p:nvSpPr>
          <p:cNvPr id="3" name="Subtitle 2">
            <a:extLst>
              <a:ext uri="{FF2B5EF4-FFF2-40B4-BE49-F238E27FC236}">
                <a16:creationId xmlns:a16="http://schemas.microsoft.com/office/drawing/2014/main" xmlns="" id="{AE584786-6548-4BB4-95FD-977AD1F362C6}"/>
              </a:ext>
            </a:extLst>
          </p:cNvPr>
          <p:cNvSpPr>
            <a:spLocks noGrp="1"/>
          </p:cNvSpPr>
          <p:nvPr>
            <p:ph type="subTitle" idx="1"/>
          </p:nvPr>
        </p:nvSpPr>
        <p:spPr>
          <a:xfrm>
            <a:off x="2036064" y="3676139"/>
            <a:ext cx="9587357" cy="1405467"/>
          </a:xfrm>
        </p:spPr>
        <p:txBody>
          <a:bodyPr>
            <a:normAutofit/>
          </a:bodyPr>
          <a:lstStyle/>
          <a:p>
            <a:r>
              <a:rPr lang="en-US" sz="2800" dirty="0">
                <a:latin typeface="Times New Roman" panose="02020603050405020304" pitchFamily="18" charset="0"/>
                <a:cs typeface="Times New Roman" panose="02020603050405020304" pitchFamily="18" charset="0"/>
              </a:rPr>
              <a:t>An Overview of Arduino Microcontroller</a:t>
            </a:r>
            <a:endParaRPr lang="en-US" sz="2800" dirty="0">
              <a:solidFill>
                <a:schemeClr val="accent1">
                  <a:lumMod val="40000"/>
                  <a:lumOff val="60000"/>
                </a:schemeClr>
              </a:solidFill>
              <a:latin typeface="Times New Roman" panose="02020603050405020304" pitchFamily="18" charset="0"/>
              <a:cs typeface="Times New Roman" panose="02020603050405020304" pitchFamily="18" charset="0"/>
            </a:endParaRPr>
          </a:p>
        </p:txBody>
      </p:sp>
      <p:sp>
        <p:nvSpPr>
          <p:cNvPr id="4" name="TextBox 3"/>
          <p:cNvSpPr txBox="1"/>
          <p:nvPr/>
        </p:nvSpPr>
        <p:spPr>
          <a:xfrm>
            <a:off x="4000331" y="4321209"/>
            <a:ext cx="6803136" cy="1077218"/>
          </a:xfrm>
          <a:prstGeom prst="rect">
            <a:avLst/>
          </a:prstGeom>
          <a:noFill/>
        </p:spPr>
        <p:txBody>
          <a:bodyPr wrap="square" rtlCol="0">
            <a:spAutoFit/>
          </a:bodyPr>
          <a:lstStyle/>
          <a:p>
            <a:r>
              <a:rPr lang="en-IN" sz="3200" dirty="0" smtClean="0">
                <a:latin typeface="Times New Roman" panose="02020603050405020304" pitchFamily="18" charset="0"/>
                <a:cs typeface="Times New Roman" panose="02020603050405020304" pitchFamily="18" charset="0"/>
              </a:rPr>
              <a:t>By </a:t>
            </a:r>
            <a:r>
              <a:rPr lang="en-IN" sz="3200" dirty="0" err="1" smtClean="0">
                <a:latin typeface="Times New Roman" panose="02020603050405020304" pitchFamily="18" charset="0"/>
                <a:cs typeface="Times New Roman" panose="02020603050405020304" pitchFamily="18" charset="0"/>
              </a:rPr>
              <a:t>Purushottam</a:t>
            </a:r>
            <a:r>
              <a:rPr lang="en-IN" sz="3200" dirty="0" smtClean="0">
                <a:latin typeface="Times New Roman" panose="02020603050405020304" pitchFamily="18" charset="0"/>
                <a:cs typeface="Times New Roman" panose="02020603050405020304" pitchFamily="18" charset="0"/>
              </a:rPr>
              <a:t> Mahajan</a:t>
            </a:r>
            <a:br>
              <a:rPr lang="en-IN" sz="3200" dirty="0" smtClean="0">
                <a:latin typeface="Times New Roman" panose="02020603050405020304" pitchFamily="18" charset="0"/>
                <a:cs typeface="Times New Roman" panose="02020603050405020304" pitchFamily="18" charset="0"/>
              </a:rPr>
            </a:br>
            <a:r>
              <a:rPr lang="en-IN" sz="3200" dirty="0" smtClean="0">
                <a:latin typeface="Times New Roman" panose="02020603050405020304" pitchFamily="18" charset="0"/>
                <a:cs typeface="Times New Roman" panose="02020603050405020304" pitchFamily="18" charset="0"/>
              </a:rPr>
              <a:t>      SE </a:t>
            </a:r>
            <a:r>
              <a:rPr lang="en-IN" sz="3200" dirty="0" err="1" smtClean="0">
                <a:latin typeface="Times New Roman" panose="02020603050405020304" pitchFamily="18" charset="0"/>
                <a:cs typeface="Times New Roman" panose="02020603050405020304" pitchFamily="18" charset="0"/>
              </a:rPr>
              <a:t>Div</a:t>
            </a:r>
            <a:r>
              <a:rPr lang="en-IN" sz="3200" dirty="0" smtClean="0">
                <a:latin typeface="Times New Roman" panose="02020603050405020304" pitchFamily="18" charset="0"/>
                <a:cs typeface="Times New Roman" panose="02020603050405020304" pitchFamily="18" charset="0"/>
              </a:rPr>
              <a:t> A Roll No - 74</a:t>
            </a:r>
            <a:endParaRPr lang="en-IN" sz="3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4177214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blipFill>
          <a:blip r:embed="rId3">
            <a:extLst/>
          </a:blip>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BE99F444-FCBD-B140-9C05-E443FA0805C4}"/>
              </a:ext>
            </a:extLst>
          </p:cNvPr>
          <p:cNvSpPr>
            <a:spLocks noGrp="1"/>
          </p:cNvSpPr>
          <p:nvPr>
            <p:ph type="title"/>
          </p:nvPr>
        </p:nvSpPr>
        <p:spPr>
          <a:xfrm>
            <a:off x="663245" y="195304"/>
            <a:ext cx="6143423" cy="1456267"/>
          </a:xfrm>
        </p:spPr>
        <p:txBody>
          <a:bodyPr>
            <a:normAutofit/>
          </a:bodyPr>
          <a:lstStyle/>
          <a:p>
            <a:r>
              <a:rPr lang="en-US" b="1" dirty="0" smtClean="0">
                <a:latin typeface="Times New Roman" panose="02020603050405020304" pitchFamily="18" charset="0"/>
                <a:cs typeface="Times New Roman" panose="02020603050405020304" pitchFamily="18" charset="0"/>
              </a:rPr>
              <a:t>What is </a:t>
            </a:r>
            <a:r>
              <a:rPr lang="en-US" b="1" dirty="0" err="1" smtClean="0">
                <a:latin typeface="Times New Roman" panose="02020603050405020304" pitchFamily="18" charset="0"/>
                <a:cs typeface="Times New Roman" panose="02020603050405020304" pitchFamily="18" charset="0"/>
              </a:rPr>
              <a:t>arduino</a:t>
            </a:r>
            <a:r>
              <a:rPr lang="en-US" b="1" dirty="0" smtClean="0">
                <a:latin typeface="Times New Roman" panose="02020603050405020304" pitchFamily="18" charset="0"/>
                <a:cs typeface="Times New Roman" panose="02020603050405020304" pitchFamily="18" charset="0"/>
              </a:rPr>
              <a:t>?</a:t>
            </a:r>
            <a:endParaRPr lang="ru-RU" b="1" dirty="0">
              <a:latin typeface="Times New Roman" panose="02020603050405020304" pitchFamily="18" charset="0"/>
              <a:cs typeface="Times New Roman" panose="02020603050405020304" pitchFamily="18" charset="0"/>
            </a:endParaRPr>
          </a:p>
        </p:txBody>
      </p:sp>
      <p:grpSp>
        <p:nvGrpSpPr>
          <p:cNvPr id="179" name="Group 178">
            <a:extLst>
              <a:ext uri="{FF2B5EF4-FFF2-40B4-BE49-F238E27FC236}">
                <a16:creationId xmlns:a16="http://schemas.microsoft.com/office/drawing/2014/main" xmlns="" id="{CFEF753B-CA1B-4178-80F5-095B7FEA21C4}"/>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21267604">
            <a:off x="8565602" y="3905595"/>
            <a:ext cx="3639934" cy="3163289"/>
            <a:chOff x="5281603" y="104899"/>
            <a:chExt cx="6910397" cy="6005491"/>
          </a:xfrm>
        </p:grpSpPr>
        <p:sp>
          <p:nvSpPr>
            <p:cNvPr id="180" name="Freeform 98">
              <a:extLst>
                <a:ext uri="{FF2B5EF4-FFF2-40B4-BE49-F238E27FC236}">
                  <a16:creationId xmlns:a16="http://schemas.microsoft.com/office/drawing/2014/main" xmlns="" id="{86C68ECC-F0A0-411E-A303-6DC0707A3663}"/>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1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nvGrpSpPr>
            <p:cNvPr id="181" name="Group 180">
              <a:extLst>
                <a:ext uri="{FF2B5EF4-FFF2-40B4-BE49-F238E27FC236}">
                  <a16:creationId xmlns:a16="http://schemas.microsoft.com/office/drawing/2014/main" xmlns="" id="{6A21E140-4ECB-4C42-BDC7-F4351513DA97}"/>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516018" y="331504"/>
              <a:ext cx="6675982" cy="5235326"/>
              <a:chOff x="5516018" y="331504"/>
              <a:chExt cx="6675982" cy="5235326"/>
            </a:xfrm>
          </p:grpSpPr>
          <p:cxnSp>
            <p:nvCxnSpPr>
              <p:cNvPr id="182" name="Straight Connector 181">
                <a:extLst>
                  <a:ext uri="{FF2B5EF4-FFF2-40B4-BE49-F238E27FC236}">
                    <a16:creationId xmlns:a16="http://schemas.microsoft.com/office/drawing/2014/main" xmlns="" id="{2940CFC5-AC4C-4746-A3B9-3DD434FF6D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xmlns="" id="{6EC95677-9C92-4D0D-91D4-E07380F2502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4" name="Straight Connector 183">
                <a:extLst>
                  <a:ext uri="{FF2B5EF4-FFF2-40B4-BE49-F238E27FC236}">
                    <a16:creationId xmlns:a16="http://schemas.microsoft.com/office/drawing/2014/main" xmlns="" id="{097602B2-71E1-4395-9C47-DE48B712AE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5" name="Straight Connector 184">
                <a:extLst>
                  <a:ext uri="{FF2B5EF4-FFF2-40B4-BE49-F238E27FC236}">
                    <a16:creationId xmlns:a16="http://schemas.microsoft.com/office/drawing/2014/main" xmlns="" id="{7FC50570-F1A9-4DB3-A64D-3A21A5888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6" name="Straight Connector 185">
                <a:extLst>
                  <a:ext uri="{FF2B5EF4-FFF2-40B4-BE49-F238E27FC236}">
                    <a16:creationId xmlns:a16="http://schemas.microsoft.com/office/drawing/2014/main" xmlns="" id="{88E4F209-3FDA-4C17-A86D-59990132FF4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7" name="Straight Connector 186">
                <a:extLst>
                  <a:ext uri="{FF2B5EF4-FFF2-40B4-BE49-F238E27FC236}">
                    <a16:creationId xmlns:a16="http://schemas.microsoft.com/office/drawing/2014/main" xmlns="" id="{9950C402-F8DC-4C99-90A8-CD67BDEC6CB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8" name="Straight Connector 187">
                <a:extLst>
                  <a:ext uri="{FF2B5EF4-FFF2-40B4-BE49-F238E27FC236}">
                    <a16:creationId xmlns:a16="http://schemas.microsoft.com/office/drawing/2014/main" xmlns="" id="{76483FEF-FBDD-456C-AD52-B6D166FB1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89" name="Straight Connector 188">
                <a:extLst>
                  <a:ext uri="{FF2B5EF4-FFF2-40B4-BE49-F238E27FC236}">
                    <a16:creationId xmlns:a16="http://schemas.microsoft.com/office/drawing/2014/main" xmlns="" id="{DA316CA5-D470-4E6D-A6E8-D35DB7725D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xmlns="" id="{8BFA4937-71AA-4400-8DCD-20E5DF0501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1" name="Straight Connector 190">
                <a:extLst>
                  <a:ext uri="{FF2B5EF4-FFF2-40B4-BE49-F238E27FC236}">
                    <a16:creationId xmlns:a16="http://schemas.microsoft.com/office/drawing/2014/main" xmlns="" id="{768FA0D4-7119-47B3-8329-097877077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2" name="Straight Connector 191">
                <a:extLst>
                  <a:ext uri="{FF2B5EF4-FFF2-40B4-BE49-F238E27FC236}">
                    <a16:creationId xmlns:a16="http://schemas.microsoft.com/office/drawing/2014/main" xmlns="" id="{62C433AC-8114-47CC-9467-FCB5FE9807B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xmlns="" id="{BF9CB489-BA36-4004-A019-75FBA23CCB9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4" name="Straight Connector 193">
                <a:extLst>
                  <a:ext uri="{FF2B5EF4-FFF2-40B4-BE49-F238E27FC236}">
                    <a16:creationId xmlns:a16="http://schemas.microsoft.com/office/drawing/2014/main" xmlns="" id="{B4C060E4-E790-4A31-B683-EA834FCF4E2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5" name="Straight Connector 194">
                <a:extLst>
                  <a:ext uri="{FF2B5EF4-FFF2-40B4-BE49-F238E27FC236}">
                    <a16:creationId xmlns:a16="http://schemas.microsoft.com/office/drawing/2014/main" xmlns="" id="{13F00D2A-400F-4678-BB33-16B61650F47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6" name="Straight Connector 195">
                <a:extLst>
                  <a:ext uri="{FF2B5EF4-FFF2-40B4-BE49-F238E27FC236}">
                    <a16:creationId xmlns:a16="http://schemas.microsoft.com/office/drawing/2014/main" xmlns="" id="{46AABFD4-3727-4DF4-933A-C0A090248A8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7" name="Straight Connector 196">
                <a:extLst>
                  <a:ext uri="{FF2B5EF4-FFF2-40B4-BE49-F238E27FC236}">
                    <a16:creationId xmlns:a16="http://schemas.microsoft.com/office/drawing/2014/main" xmlns="" id="{6CC40A87-D067-41BF-B368-A197EC0D9D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xmlns="" id="{E116F92B-7098-4139-AC77-75B4CE3323F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199" name="Straight Connector 198">
                <a:extLst>
                  <a:ext uri="{FF2B5EF4-FFF2-40B4-BE49-F238E27FC236}">
                    <a16:creationId xmlns:a16="http://schemas.microsoft.com/office/drawing/2014/main" xmlns="" id="{CFDF485C-38E7-4C0D-A2A7-3F1DE3B918A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0" name="Straight Connector 199">
                <a:extLst>
                  <a:ext uri="{FF2B5EF4-FFF2-40B4-BE49-F238E27FC236}">
                    <a16:creationId xmlns:a16="http://schemas.microsoft.com/office/drawing/2014/main" xmlns="" id="{BF6DBD12-21A0-4F07-953F-D3B3486C151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1" name="Straight Connector 200">
                <a:extLst>
                  <a:ext uri="{FF2B5EF4-FFF2-40B4-BE49-F238E27FC236}">
                    <a16:creationId xmlns:a16="http://schemas.microsoft.com/office/drawing/2014/main" xmlns="" id="{554F4E42-5B16-41F4-8FF4-2EB134C1FE1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2" name="Straight Connector 201">
                <a:extLst>
                  <a:ext uri="{FF2B5EF4-FFF2-40B4-BE49-F238E27FC236}">
                    <a16:creationId xmlns:a16="http://schemas.microsoft.com/office/drawing/2014/main" xmlns="" id="{6F4CC20F-EBF6-4AFE-9A4F-68ACC7513B4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3" name="Straight Connector 202">
                <a:extLst>
                  <a:ext uri="{FF2B5EF4-FFF2-40B4-BE49-F238E27FC236}">
                    <a16:creationId xmlns:a16="http://schemas.microsoft.com/office/drawing/2014/main" xmlns="" id="{FA745DE2-9816-4D5B-BB41-BE1874612FF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4" name="Straight Connector 203">
                <a:extLst>
                  <a:ext uri="{FF2B5EF4-FFF2-40B4-BE49-F238E27FC236}">
                    <a16:creationId xmlns:a16="http://schemas.microsoft.com/office/drawing/2014/main" xmlns="" id="{D5B5D721-5554-457C-BE2F-BCA2505CADF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5" name="Straight Connector 204">
                <a:extLst>
                  <a:ext uri="{FF2B5EF4-FFF2-40B4-BE49-F238E27FC236}">
                    <a16:creationId xmlns:a16="http://schemas.microsoft.com/office/drawing/2014/main" xmlns="" id="{BAFF390C-48FB-4FA5-998E-6DDDF9D2B4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6" name="Straight Connector 205">
                <a:extLst>
                  <a:ext uri="{FF2B5EF4-FFF2-40B4-BE49-F238E27FC236}">
                    <a16:creationId xmlns:a16="http://schemas.microsoft.com/office/drawing/2014/main" xmlns="" id="{F4B2E647-1CF4-4AF8-9AF5-8EAB6D6E88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7" name="Straight Connector 206">
                <a:extLst>
                  <a:ext uri="{FF2B5EF4-FFF2-40B4-BE49-F238E27FC236}">
                    <a16:creationId xmlns:a16="http://schemas.microsoft.com/office/drawing/2014/main" xmlns="" id="{46DA8C50-AA32-47D8-8DCB-DE9624E60E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8" name="Straight Connector 207">
                <a:extLst>
                  <a:ext uri="{FF2B5EF4-FFF2-40B4-BE49-F238E27FC236}">
                    <a16:creationId xmlns:a16="http://schemas.microsoft.com/office/drawing/2014/main" xmlns="" id="{51ED6412-8EBC-4680-B7D2-65A4F73BBBD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09" name="Straight Connector 208">
                <a:extLst>
                  <a:ext uri="{FF2B5EF4-FFF2-40B4-BE49-F238E27FC236}">
                    <a16:creationId xmlns:a16="http://schemas.microsoft.com/office/drawing/2014/main" xmlns="" id="{2983F033-A214-4959-956E-4B50B7AC66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0" name="Straight Connector 209">
                <a:extLst>
                  <a:ext uri="{FF2B5EF4-FFF2-40B4-BE49-F238E27FC236}">
                    <a16:creationId xmlns:a16="http://schemas.microsoft.com/office/drawing/2014/main" xmlns="" id="{A77F30C3-5A8C-4BEB-95C1-A7B9C0961F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1" name="Straight Connector 210">
                <a:extLst>
                  <a:ext uri="{FF2B5EF4-FFF2-40B4-BE49-F238E27FC236}">
                    <a16:creationId xmlns:a16="http://schemas.microsoft.com/office/drawing/2014/main" xmlns="" id="{99A432F5-9A86-437C-8108-7945FA72EC4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2" name="Straight Connector 211">
                <a:extLst>
                  <a:ext uri="{FF2B5EF4-FFF2-40B4-BE49-F238E27FC236}">
                    <a16:creationId xmlns:a16="http://schemas.microsoft.com/office/drawing/2014/main" xmlns="" id="{4F8B1465-BA18-4D1C-ADED-D4BAA7638AA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3" name="Straight Connector 212">
                <a:extLst>
                  <a:ext uri="{FF2B5EF4-FFF2-40B4-BE49-F238E27FC236}">
                    <a16:creationId xmlns:a16="http://schemas.microsoft.com/office/drawing/2014/main" xmlns="" id="{45DD7842-E27E-4461-B9C8-63AD2F0C44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4" name="Straight Connector 213">
                <a:extLst>
                  <a:ext uri="{FF2B5EF4-FFF2-40B4-BE49-F238E27FC236}">
                    <a16:creationId xmlns:a16="http://schemas.microsoft.com/office/drawing/2014/main" xmlns="" id="{3C45934F-49A5-4EDB-A9A3-5540D74AB1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5" name="Straight Connector 214">
                <a:extLst>
                  <a:ext uri="{FF2B5EF4-FFF2-40B4-BE49-F238E27FC236}">
                    <a16:creationId xmlns:a16="http://schemas.microsoft.com/office/drawing/2014/main" xmlns="" id="{EEF9B0E3-0DC0-4D03-A02B-8F62D905F4F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6" name="Straight Connector 215">
                <a:extLst>
                  <a:ext uri="{FF2B5EF4-FFF2-40B4-BE49-F238E27FC236}">
                    <a16:creationId xmlns:a16="http://schemas.microsoft.com/office/drawing/2014/main" xmlns="" id="{2B1998C4-BF81-4332-A399-AD43467F677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7" name="Straight Connector 216">
                <a:extLst>
                  <a:ext uri="{FF2B5EF4-FFF2-40B4-BE49-F238E27FC236}">
                    <a16:creationId xmlns:a16="http://schemas.microsoft.com/office/drawing/2014/main" xmlns="" id="{44CFAF52-7684-46F2-8DFD-70A7F36DB0E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8" name="Straight Connector 217">
                <a:extLst>
                  <a:ext uri="{FF2B5EF4-FFF2-40B4-BE49-F238E27FC236}">
                    <a16:creationId xmlns:a16="http://schemas.microsoft.com/office/drawing/2014/main" xmlns="" id="{93EFB5D1-BDF7-40B6-BBEA-D489CE79F15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19" name="Straight Connector 218">
                <a:extLst>
                  <a:ext uri="{FF2B5EF4-FFF2-40B4-BE49-F238E27FC236}">
                    <a16:creationId xmlns:a16="http://schemas.microsoft.com/office/drawing/2014/main" xmlns="" id="{B5A98777-A259-461F-A9B2-21DFC45C17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0" name="Straight Connector 219">
                <a:extLst>
                  <a:ext uri="{FF2B5EF4-FFF2-40B4-BE49-F238E27FC236}">
                    <a16:creationId xmlns:a16="http://schemas.microsoft.com/office/drawing/2014/main" xmlns="" id="{0F795195-D966-482A-8D47-6265C00F6D0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1" name="Straight Connector 220">
                <a:extLst>
                  <a:ext uri="{FF2B5EF4-FFF2-40B4-BE49-F238E27FC236}">
                    <a16:creationId xmlns:a16="http://schemas.microsoft.com/office/drawing/2014/main" xmlns="" id="{6E881E12-FFE1-441E-B36B-804289472BA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xmlns="" id="{61DBEB97-C3B3-4646-9760-227E20B1555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3" name="Straight Connector 222">
                <a:extLst>
                  <a:ext uri="{FF2B5EF4-FFF2-40B4-BE49-F238E27FC236}">
                    <a16:creationId xmlns:a16="http://schemas.microsoft.com/office/drawing/2014/main" xmlns="" id="{0BA17FBA-A611-4CA2-9CDC-E073B889C4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4" name="Straight Connector 223">
                <a:extLst>
                  <a:ext uri="{FF2B5EF4-FFF2-40B4-BE49-F238E27FC236}">
                    <a16:creationId xmlns:a16="http://schemas.microsoft.com/office/drawing/2014/main" xmlns="" id="{1B66F6D2-50DA-4E7A-8583-E9159CD9622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5" name="Straight Connector 224">
                <a:extLst>
                  <a:ext uri="{FF2B5EF4-FFF2-40B4-BE49-F238E27FC236}">
                    <a16:creationId xmlns:a16="http://schemas.microsoft.com/office/drawing/2014/main" xmlns="" id="{DD181CC7-8652-404A-B5C7-58004FD15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6" name="Straight Connector 225">
                <a:extLst>
                  <a:ext uri="{FF2B5EF4-FFF2-40B4-BE49-F238E27FC236}">
                    <a16:creationId xmlns:a16="http://schemas.microsoft.com/office/drawing/2014/main" xmlns="" id="{75706D69-47CD-47E3-83C9-EDB4EAF58C8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7" name="Straight Connector 226">
                <a:extLst>
                  <a:ext uri="{FF2B5EF4-FFF2-40B4-BE49-F238E27FC236}">
                    <a16:creationId xmlns:a16="http://schemas.microsoft.com/office/drawing/2014/main" xmlns="" id="{2ADC21AA-CD21-436C-A9D7-DC4167E5008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8" name="Straight Connector 227">
                <a:extLst>
                  <a:ext uri="{FF2B5EF4-FFF2-40B4-BE49-F238E27FC236}">
                    <a16:creationId xmlns:a16="http://schemas.microsoft.com/office/drawing/2014/main" xmlns="" id="{4702CCCC-772F-4AF1-8201-73C2537110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29" name="Straight Connector 228">
                <a:extLst>
                  <a:ext uri="{FF2B5EF4-FFF2-40B4-BE49-F238E27FC236}">
                    <a16:creationId xmlns:a16="http://schemas.microsoft.com/office/drawing/2014/main" xmlns="" id="{62AAD2B7-288B-42CF-804B-E33B84D747A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0" name="Straight Connector 229">
                <a:extLst>
                  <a:ext uri="{FF2B5EF4-FFF2-40B4-BE49-F238E27FC236}">
                    <a16:creationId xmlns:a16="http://schemas.microsoft.com/office/drawing/2014/main" xmlns="" id="{D51CCD7B-95EB-4EE4-BAED-4308C80BF3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1" name="Straight Connector 230">
                <a:extLst>
                  <a:ext uri="{FF2B5EF4-FFF2-40B4-BE49-F238E27FC236}">
                    <a16:creationId xmlns:a16="http://schemas.microsoft.com/office/drawing/2014/main" xmlns="" id="{F92C4B5C-D0FB-4C0A-B5FA-2C7DDF7625C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2" name="Straight Connector 231">
                <a:extLst>
                  <a:ext uri="{FF2B5EF4-FFF2-40B4-BE49-F238E27FC236}">
                    <a16:creationId xmlns:a16="http://schemas.microsoft.com/office/drawing/2014/main" xmlns="" id="{64D2931E-A280-496D-99C1-5C2A820CB4D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3" name="Straight Connector 232">
                <a:extLst>
                  <a:ext uri="{FF2B5EF4-FFF2-40B4-BE49-F238E27FC236}">
                    <a16:creationId xmlns:a16="http://schemas.microsoft.com/office/drawing/2014/main" xmlns="" id="{ED33CBE3-55B1-43CF-96B9-2E994EBCEA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4" name="Straight Connector 233">
                <a:extLst>
                  <a:ext uri="{FF2B5EF4-FFF2-40B4-BE49-F238E27FC236}">
                    <a16:creationId xmlns:a16="http://schemas.microsoft.com/office/drawing/2014/main" xmlns="" id="{16C6D563-A48C-4E6B-AE46-2CCE38A660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5" name="Straight Connector 234">
                <a:extLst>
                  <a:ext uri="{FF2B5EF4-FFF2-40B4-BE49-F238E27FC236}">
                    <a16:creationId xmlns:a16="http://schemas.microsoft.com/office/drawing/2014/main" xmlns="" id="{AD0ABECB-C92E-4F76-89A6-1334939CDF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6" name="Straight Connector 235">
                <a:extLst>
                  <a:ext uri="{FF2B5EF4-FFF2-40B4-BE49-F238E27FC236}">
                    <a16:creationId xmlns:a16="http://schemas.microsoft.com/office/drawing/2014/main" xmlns="" id="{8C258514-FFA8-4DE3-9B25-D55705AC3BD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7" name="Straight Connector 236">
                <a:extLst>
                  <a:ext uri="{FF2B5EF4-FFF2-40B4-BE49-F238E27FC236}">
                    <a16:creationId xmlns:a16="http://schemas.microsoft.com/office/drawing/2014/main" xmlns="" id="{C2B9E312-EEBF-4783-B25E-D7DD0D6E712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8" name="Straight Connector 237">
                <a:extLst>
                  <a:ext uri="{FF2B5EF4-FFF2-40B4-BE49-F238E27FC236}">
                    <a16:creationId xmlns:a16="http://schemas.microsoft.com/office/drawing/2014/main" xmlns="" id="{7CB21139-A4D5-4D0F-9AD0-868FFC4240F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39" name="Straight Connector 238">
                <a:extLst>
                  <a:ext uri="{FF2B5EF4-FFF2-40B4-BE49-F238E27FC236}">
                    <a16:creationId xmlns:a16="http://schemas.microsoft.com/office/drawing/2014/main" xmlns="" id="{E72FF9AC-BC86-42FD-8DF7-72429C958C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0" name="Straight Connector 239">
                <a:extLst>
                  <a:ext uri="{FF2B5EF4-FFF2-40B4-BE49-F238E27FC236}">
                    <a16:creationId xmlns:a16="http://schemas.microsoft.com/office/drawing/2014/main" xmlns="" id="{23D09EAB-27F8-4FAC-91C2-4942ABA7408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1" name="Straight Connector 240">
                <a:extLst>
                  <a:ext uri="{FF2B5EF4-FFF2-40B4-BE49-F238E27FC236}">
                    <a16:creationId xmlns:a16="http://schemas.microsoft.com/office/drawing/2014/main" xmlns="" id="{10D82CB2-C309-4CCD-9FB1-EF8F4407ECC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2" name="Straight Connector 241">
                <a:extLst>
                  <a:ext uri="{FF2B5EF4-FFF2-40B4-BE49-F238E27FC236}">
                    <a16:creationId xmlns:a16="http://schemas.microsoft.com/office/drawing/2014/main" xmlns="" id="{3625D6FE-BC58-4E33-B4E9-282D5CB75E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3" name="Straight Connector 242">
                <a:extLst>
                  <a:ext uri="{FF2B5EF4-FFF2-40B4-BE49-F238E27FC236}">
                    <a16:creationId xmlns:a16="http://schemas.microsoft.com/office/drawing/2014/main" xmlns="" id="{2158CF66-DCD3-4627-9675-61B42A30371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4" name="Straight Connector 243">
                <a:extLst>
                  <a:ext uri="{FF2B5EF4-FFF2-40B4-BE49-F238E27FC236}">
                    <a16:creationId xmlns:a16="http://schemas.microsoft.com/office/drawing/2014/main" xmlns="" id="{44ED85B9-D0C1-4222-B4BC-E81876EC388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5" name="Straight Connector 244">
                <a:extLst>
                  <a:ext uri="{FF2B5EF4-FFF2-40B4-BE49-F238E27FC236}">
                    <a16:creationId xmlns:a16="http://schemas.microsoft.com/office/drawing/2014/main" xmlns="" id="{1299F075-06C0-46B8-A3F7-1D7E8D6001D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6" name="Straight Connector 245">
                <a:extLst>
                  <a:ext uri="{FF2B5EF4-FFF2-40B4-BE49-F238E27FC236}">
                    <a16:creationId xmlns:a16="http://schemas.microsoft.com/office/drawing/2014/main" xmlns="" id="{AEA87578-2C04-4651-A5BF-81D06050C9F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7" name="Straight Connector 246">
                <a:extLst>
                  <a:ext uri="{FF2B5EF4-FFF2-40B4-BE49-F238E27FC236}">
                    <a16:creationId xmlns:a16="http://schemas.microsoft.com/office/drawing/2014/main" xmlns="" id="{12A8551E-D8EB-40F2-AD25-87484A17D2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8" name="Straight Connector 247">
                <a:extLst>
                  <a:ext uri="{FF2B5EF4-FFF2-40B4-BE49-F238E27FC236}">
                    <a16:creationId xmlns:a16="http://schemas.microsoft.com/office/drawing/2014/main" xmlns="" id="{AC1E0E32-3B75-404A-9165-57337825085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49" name="Straight Connector 248">
                <a:extLst>
                  <a:ext uri="{FF2B5EF4-FFF2-40B4-BE49-F238E27FC236}">
                    <a16:creationId xmlns:a16="http://schemas.microsoft.com/office/drawing/2014/main" xmlns="" id="{4A410333-16BA-443A-B24F-418ED77536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0" name="Straight Connector 249">
                <a:extLst>
                  <a:ext uri="{FF2B5EF4-FFF2-40B4-BE49-F238E27FC236}">
                    <a16:creationId xmlns:a16="http://schemas.microsoft.com/office/drawing/2014/main" xmlns="" id="{271589D1-7914-4EA7-B6B4-C1E7EA5FE67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1" name="Straight Connector 250">
                <a:extLst>
                  <a:ext uri="{FF2B5EF4-FFF2-40B4-BE49-F238E27FC236}">
                    <a16:creationId xmlns:a16="http://schemas.microsoft.com/office/drawing/2014/main" xmlns="" id="{E62A5ACA-F5D5-41F3-9549-06DB799C4D1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2" name="Straight Connector 251">
                <a:extLst>
                  <a:ext uri="{FF2B5EF4-FFF2-40B4-BE49-F238E27FC236}">
                    <a16:creationId xmlns:a16="http://schemas.microsoft.com/office/drawing/2014/main" xmlns="" id="{EA254CA6-3565-4CD0-8BEB-C94A533C011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3" name="Straight Connector 252">
                <a:extLst>
                  <a:ext uri="{FF2B5EF4-FFF2-40B4-BE49-F238E27FC236}">
                    <a16:creationId xmlns:a16="http://schemas.microsoft.com/office/drawing/2014/main" xmlns="" id="{E62203F9-E5BE-44F8-8D43-31EEF85E922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4" name="Straight Connector 253">
                <a:extLst>
                  <a:ext uri="{FF2B5EF4-FFF2-40B4-BE49-F238E27FC236}">
                    <a16:creationId xmlns:a16="http://schemas.microsoft.com/office/drawing/2014/main" xmlns="" id="{FC43FC58-4722-4D22-88C1-652EB165851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5" name="Straight Connector 254">
                <a:extLst>
                  <a:ext uri="{FF2B5EF4-FFF2-40B4-BE49-F238E27FC236}">
                    <a16:creationId xmlns:a16="http://schemas.microsoft.com/office/drawing/2014/main" xmlns="" id="{D4C87F1C-06F8-43CD-8920-F525A5504B5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6" name="Straight Connector 255">
                <a:extLst>
                  <a:ext uri="{FF2B5EF4-FFF2-40B4-BE49-F238E27FC236}">
                    <a16:creationId xmlns:a16="http://schemas.microsoft.com/office/drawing/2014/main" xmlns="" id="{F75BF2BA-0DFF-4812-986E-9F2286A9F46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xmlns="" id="{7B79CBCB-DE00-4F16-A2FC-E54EF816BA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8" name="Straight Connector 257">
                <a:extLst>
                  <a:ext uri="{FF2B5EF4-FFF2-40B4-BE49-F238E27FC236}">
                    <a16:creationId xmlns:a16="http://schemas.microsoft.com/office/drawing/2014/main" xmlns="" id="{DEA1374B-AC49-4266-965E-1F9CD9E53BC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59" name="Straight Connector 258">
                <a:extLst>
                  <a:ext uri="{FF2B5EF4-FFF2-40B4-BE49-F238E27FC236}">
                    <a16:creationId xmlns:a16="http://schemas.microsoft.com/office/drawing/2014/main" xmlns="" id="{325DE178-9F40-48D5-B0A9-4B032474225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grpSp>
        <p:nvGrpSpPr>
          <p:cNvPr id="261" name="Group 260">
            <a:extLst>
              <a:ext uri="{FF2B5EF4-FFF2-40B4-BE49-F238E27FC236}">
                <a16:creationId xmlns:a16="http://schemas.microsoft.com/office/drawing/2014/main" xmlns="" id="{29858C9E-401F-4216-8087-A25D1B58814D}"/>
              </a:ext>
              <a:ext uri="{C183D7F6-B498-43B3-948B-1728B52AA6E4}">
                <adec:decorative xmlns:adec="http://schemas.microsoft.com/office/drawing/2017/decorative" xmlns="" val="1"/>
              </a:ext>
            </a:extLst>
          </p:cNvPr>
          <p:cNvGrpSpPr>
            <a:grpSpLocks noGrp="1" noUngrp="1" noRot="1" noChangeAspect="1" noMove="1" noResize="1"/>
          </p:cNvGrpSpPr>
          <p:nvPr>
            <p:extLst>
              <p:ext uri="{386F3935-93C4-4BCD-93E2-E3B085C9AB24}">
                <p16:designElem xmlns:p16="http://schemas.microsoft.com/office/powerpoint/2015/main" xmlns="" val="1"/>
              </p:ext>
            </p:extLst>
          </p:nvPr>
        </p:nvGrpSpPr>
        <p:grpSpPr>
          <a:xfrm rot="15392608">
            <a:off x="7397406" y="-618857"/>
            <a:ext cx="4915057" cy="4271437"/>
            <a:chOff x="5281603" y="104899"/>
            <a:chExt cx="6910397" cy="6005491"/>
          </a:xfrm>
        </p:grpSpPr>
        <p:sp>
          <p:nvSpPr>
            <p:cNvPr id="262" name="Freeform 17">
              <a:extLst>
                <a:ext uri="{FF2B5EF4-FFF2-40B4-BE49-F238E27FC236}">
                  <a16:creationId xmlns:a16="http://schemas.microsoft.com/office/drawing/2014/main" xmlns="" id="{D963FBC5-E6AD-44F8-AF49-6F5B5BF9DB39}"/>
                </a:ext>
                <a:ext uri="{C183D7F6-B498-43B3-948B-1728B52AA6E4}">
                  <adec:decorative xmlns:adec="http://schemas.microsoft.com/office/drawing/2017/decorative" xmlns="" val="1"/>
                </a:ext>
              </a:extLst>
            </p:cNvPr>
            <p:cNvSpPr/>
            <p:nvPr>
              <p:extLst>
                <p:ext uri="{386F3935-93C4-4BCD-93E2-E3B085C9AB24}">
                  <p16:designElem xmlns:p16="http://schemas.microsoft.com/office/powerpoint/2015/main" xmlns="" val="1"/>
                </p:ext>
              </p:extLst>
            </p:nvPr>
          </p:nvSpPr>
          <p:spPr>
            <a:xfrm>
              <a:off x="5281603" y="104899"/>
              <a:ext cx="6896713" cy="6005491"/>
            </a:xfrm>
            <a:custGeom>
              <a:avLst/>
              <a:gdLst>
                <a:gd name="connsiteX0" fmla="*/ 3912717 w 6896713"/>
                <a:gd name="connsiteY0" fmla="*/ 0 h 6005491"/>
                <a:gd name="connsiteX1" fmla="*/ 6679426 w 6896713"/>
                <a:gd name="connsiteY1" fmla="*/ 1146008 h 6005491"/>
                <a:gd name="connsiteX2" fmla="*/ 6896713 w 6896713"/>
                <a:gd name="connsiteY2" fmla="*/ 1385085 h 6005491"/>
                <a:gd name="connsiteX3" fmla="*/ 6896713 w 6896713"/>
                <a:gd name="connsiteY3" fmla="*/ 1431256 h 6005491"/>
                <a:gd name="connsiteX4" fmla="*/ 6657442 w 6896713"/>
                <a:gd name="connsiteY4" fmla="*/ 1167992 h 6005491"/>
                <a:gd name="connsiteX5" fmla="*/ 3912717 w 6896713"/>
                <a:gd name="connsiteY5" fmla="*/ 31089 h 6005491"/>
                <a:gd name="connsiteX6" fmla="*/ 31089 w 6896713"/>
                <a:gd name="connsiteY6" fmla="*/ 3912717 h 6005491"/>
                <a:gd name="connsiteX7" fmla="*/ 593046 w 6896713"/>
                <a:gd name="connsiteY7" fmla="*/ 5925483 h 6005491"/>
                <a:gd name="connsiteX8" fmla="*/ 633874 w 6896713"/>
                <a:gd name="connsiteY8" fmla="*/ 5989169 h 6005491"/>
                <a:gd name="connsiteX9" fmla="*/ 607415 w 6896713"/>
                <a:gd name="connsiteY9" fmla="*/ 6005491 h 6005491"/>
                <a:gd name="connsiteX10" fmla="*/ 566458 w 6896713"/>
                <a:gd name="connsiteY10" fmla="*/ 5941603 h 6005491"/>
                <a:gd name="connsiteX11" fmla="*/ 0 w 6896713"/>
                <a:gd name="connsiteY11" fmla="*/ 3912717 h 6005491"/>
                <a:gd name="connsiteX12" fmla="*/ 3912717 w 6896713"/>
                <a:gd name="connsiteY12" fmla="*/ 0 h 6005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6896713" h="6005491">
                  <a:moveTo>
                    <a:pt x="3912717" y="0"/>
                  </a:moveTo>
                  <a:cubicBezTo>
                    <a:pt x="4993184" y="0"/>
                    <a:pt x="5971363" y="437946"/>
                    <a:pt x="6679426" y="1146008"/>
                  </a:cubicBezTo>
                  <a:lnTo>
                    <a:pt x="6896713" y="1385085"/>
                  </a:lnTo>
                  <a:lnTo>
                    <a:pt x="6896713" y="1431256"/>
                  </a:lnTo>
                  <a:lnTo>
                    <a:pt x="6657442" y="1167992"/>
                  </a:lnTo>
                  <a:cubicBezTo>
                    <a:pt x="5955006" y="465555"/>
                    <a:pt x="4984599" y="31089"/>
                    <a:pt x="3912717" y="31089"/>
                  </a:cubicBezTo>
                  <a:cubicBezTo>
                    <a:pt x="1768953" y="31089"/>
                    <a:pt x="31089" y="1768953"/>
                    <a:pt x="31089" y="3912717"/>
                  </a:cubicBezTo>
                  <a:cubicBezTo>
                    <a:pt x="31089" y="4649636"/>
                    <a:pt x="236442" y="5338592"/>
                    <a:pt x="593046" y="5925483"/>
                  </a:cubicBezTo>
                  <a:lnTo>
                    <a:pt x="633874" y="5989169"/>
                  </a:lnTo>
                  <a:lnTo>
                    <a:pt x="607415" y="6005491"/>
                  </a:lnTo>
                  <a:lnTo>
                    <a:pt x="566458" y="5941603"/>
                  </a:lnTo>
                  <a:cubicBezTo>
                    <a:pt x="206998" y="5350013"/>
                    <a:pt x="0" y="4655538"/>
                    <a:pt x="0" y="3912717"/>
                  </a:cubicBezTo>
                  <a:cubicBezTo>
                    <a:pt x="0" y="1751783"/>
                    <a:pt x="1751783" y="0"/>
                    <a:pt x="3912717" y="0"/>
                  </a:cubicBezTo>
                  <a:close/>
                </a:path>
              </a:pathLst>
            </a:custGeom>
            <a:solidFill>
              <a:srgbClr val="FFFFFF">
                <a:alpha val="25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atin typeface="Times New Roman" panose="02020603050405020304" pitchFamily="18" charset="0"/>
                <a:cs typeface="Times New Roman" panose="02020603050405020304" pitchFamily="18" charset="0"/>
              </a:endParaRPr>
            </a:p>
          </p:txBody>
        </p:sp>
        <p:grpSp>
          <p:nvGrpSpPr>
            <p:cNvPr id="263" name="Group 262">
              <a:extLst>
                <a:ext uri="{FF2B5EF4-FFF2-40B4-BE49-F238E27FC236}">
                  <a16:creationId xmlns:a16="http://schemas.microsoft.com/office/drawing/2014/main" xmlns="" id="{EF1F68DE-2C0A-4FBF-8033-8DFBB75AE20F}"/>
                </a:ext>
                <a:ext uri="{C183D7F6-B498-43B3-948B-1728B52AA6E4}">
                  <adec:decorative xmlns:adec="http://schemas.microsoft.com/office/drawing/2017/decorative" xmlns="" val="1"/>
                </a:ext>
              </a:extLst>
            </p:cNvPr>
            <p:cNvGrpSpPr/>
            <p:nvPr>
              <p:extLst>
                <p:ext uri="{386F3935-93C4-4BCD-93E2-E3B085C9AB24}">
                  <p16:designElem xmlns:p16="http://schemas.microsoft.com/office/powerpoint/2015/main" xmlns="" val="1"/>
                </p:ext>
              </p:extLst>
            </p:nvPr>
          </p:nvGrpSpPr>
          <p:grpSpPr>
            <a:xfrm>
              <a:off x="5516018" y="331504"/>
              <a:ext cx="6675982" cy="5235326"/>
              <a:chOff x="5516018" y="331504"/>
              <a:chExt cx="6675982" cy="5235326"/>
            </a:xfrm>
          </p:grpSpPr>
          <p:cxnSp>
            <p:nvCxnSpPr>
              <p:cNvPr id="264" name="Straight Connector 263">
                <a:extLst>
                  <a:ext uri="{FF2B5EF4-FFF2-40B4-BE49-F238E27FC236}">
                    <a16:creationId xmlns:a16="http://schemas.microsoft.com/office/drawing/2014/main" xmlns="" id="{1C147FEA-3E5D-4830-B91C-78418FE209F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9266830" y="3315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5" name="Straight Connector 264">
                <a:extLst>
                  <a:ext uri="{FF2B5EF4-FFF2-40B4-BE49-F238E27FC236}">
                    <a16:creationId xmlns:a16="http://schemas.microsoft.com/office/drawing/2014/main" xmlns="" id="{C91F075D-8726-4FD6-BE73-EDCD7607303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 flipH="1">
                <a:off x="9408861" y="3383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6" name="Straight Connector 265">
                <a:extLst>
                  <a:ext uri="{FF2B5EF4-FFF2-40B4-BE49-F238E27FC236}">
                    <a16:creationId xmlns:a16="http://schemas.microsoft.com/office/drawing/2014/main" xmlns="" id="{0BDE3685-352D-4E32-9662-2C6C92E20FA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 flipH="1">
                <a:off x="9551700" y="34763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7" name="Straight Connector 266">
                <a:extLst>
                  <a:ext uri="{FF2B5EF4-FFF2-40B4-BE49-F238E27FC236}">
                    <a16:creationId xmlns:a16="http://schemas.microsoft.com/office/drawing/2014/main" xmlns="" id="{10A2922F-AA86-4B02-80C4-409D71A0AD7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0000" flipH="1">
                <a:off x="9688748" y="36808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8" name="Straight Connector 267">
                <a:extLst>
                  <a:ext uri="{FF2B5EF4-FFF2-40B4-BE49-F238E27FC236}">
                    <a16:creationId xmlns:a16="http://schemas.microsoft.com/office/drawing/2014/main" xmlns="" id="{A23C72B0-E133-40CF-A094-E239AD994B2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9824866" y="38922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69" name="Straight Connector 268">
                <a:extLst>
                  <a:ext uri="{FF2B5EF4-FFF2-40B4-BE49-F238E27FC236}">
                    <a16:creationId xmlns:a16="http://schemas.microsoft.com/office/drawing/2014/main" xmlns="" id="{63F2DFC9-23E2-4429-911D-AA55B034054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0000" flipH="1">
                <a:off x="9966867" y="41754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0" name="Straight Connector 269">
                <a:extLst>
                  <a:ext uri="{FF2B5EF4-FFF2-40B4-BE49-F238E27FC236}">
                    <a16:creationId xmlns:a16="http://schemas.microsoft.com/office/drawing/2014/main" xmlns="" id="{E71590EC-7AA6-47B3-AFF5-6E9A1B8B1C7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80000" flipH="1">
                <a:off x="10104425" y="4458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1" name="Straight Connector 270">
                <a:extLst>
                  <a:ext uri="{FF2B5EF4-FFF2-40B4-BE49-F238E27FC236}">
                    <a16:creationId xmlns:a16="http://schemas.microsoft.com/office/drawing/2014/main" xmlns="" id="{23C6AC81-5D5E-4224-B222-B731E90F1C7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00000" flipH="1">
                <a:off x="10240513" y="47948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2" name="Straight Connector 271">
                <a:extLst>
                  <a:ext uri="{FF2B5EF4-FFF2-40B4-BE49-F238E27FC236}">
                    <a16:creationId xmlns:a16="http://schemas.microsoft.com/office/drawing/2014/main" xmlns="" id="{164FB43F-3082-49BF-A7C5-72A42773D43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10373882" y="52435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3" name="Straight Connector 272">
                <a:extLst>
                  <a:ext uri="{FF2B5EF4-FFF2-40B4-BE49-F238E27FC236}">
                    <a16:creationId xmlns:a16="http://schemas.microsoft.com/office/drawing/2014/main" xmlns="" id="{C9F3EE03-5655-4428-86AC-F579E8F339B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00000" flipH="1">
                <a:off x="10505632" y="570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4" name="Straight Connector 273">
                <a:extLst>
                  <a:ext uri="{FF2B5EF4-FFF2-40B4-BE49-F238E27FC236}">
                    <a16:creationId xmlns:a16="http://schemas.microsoft.com/office/drawing/2014/main" xmlns="" id="{EF7335E6-5FFD-4206-9AF0-1791A88C9A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20000" flipH="1">
                <a:off x="10637382" y="62134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5" name="Straight Connector 274">
                <a:extLst>
                  <a:ext uri="{FF2B5EF4-FFF2-40B4-BE49-F238E27FC236}">
                    <a16:creationId xmlns:a16="http://schemas.microsoft.com/office/drawing/2014/main" xmlns="" id="{CE837EB7-EE63-4B6B-9334-1B8055AD9F3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440000" flipH="1">
                <a:off x="10760965" y="69043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6" name="Straight Connector 275">
                <a:extLst>
                  <a:ext uri="{FF2B5EF4-FFF2-40B4-BE49-F238E27FC236}">
                    <a16:creationId xmlns:a16="http://schemas.microsoft.com/office/drawing/2014/main" xmlns="" id="{4EE8D5FB-B44C-43C8-A4F4-D786090733F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10888991" y="755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7" name="Straight Connector 276">
                <a:extLst>
                  <a:ext uri="{FF2B5EF4-FFF2-40B4-BE49-F238E27FC236}">
                    <a16:creationId xmlns:a16="http://schemas.microsoft.com/office/drawing/2014/main" xmlns="" id="{8847AA0E-6A2D-41F5-A9B5-3A2F3B87528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740000" flipH="1">
                <a:off x="11010193" y="81974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8" name="Straight Connector 277">
                <a:extLst>
                  <a:ext uri="{FF2B5EF4-FFF2-40B4-BE49-F238E27FC236}">
                    <a16:creationId xmlns:a16="http://schemas.microsoft.com/office/drawing/2014/main" xmlns="" id="{9E4D651B-C768-4CBE-B971-A3CA38D803F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60000" flipH="1">
                <a:off x="11129014" y="89566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79" name="Straight Connector 278">
                <a:extLst>
                  <a:ext uri="{FF2B5EF4-FFF2-40B4-BE49-F238E27FC236}">
                    <a16:creationId xmlns:a16="http://schemas.microsoft.com/office/drawing/2014/main" xmlns="" id="{913496D3-4182-4D80-9A16-89DBB74086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80000" flipH="1">
                <a:off x="11249872" y="9680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0" name="Straight Connector 279">
                <a:extLst>
                  <a:ext uri="{FF2B5EF4-FFF2-40B4-BE49-F238E27FC236}">
                    <a16:creationId xmlns:a16="http://schemas.microsoft.com/office/drawing/2014/main" xmlns="" id="{088D4C91-F0F7-4549-B54A-CC855FD3A78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11366875" y="10480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1" name="Straight Connector 280">
                <a:extLst>
                  <a:ext uri="{FF2B5EF4-FFF2-40B4-BE49-F238E27FC236}">
                    <a16:creationId xmlns:a16="http://schemas.microsoft.com/office/drawing/2014/main" xmlns="" id="{84885948-783E-4197-B942-2DDCD542EA6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280000" flipH="1">
                <a:off x="11474058" y="11315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2" name="Straight Connector 281">
                <a:extLst>
                  <a:ext uri="{FF2B5EF4-FFF2-40B4-BE49-F238E27FC236}">
                    <a16:creationId xmlns:a16="http://schemas.microsoft.com/office/drawing/2014/main" xmlns="" id="{2837E330-008B-45A6-98A5-CE7D6FBBE10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00000" flipH="1">
                <a:off x="11583303" y="122179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3" name="Straight Connector 282">
                <a:extLst>
                  <a:ext uri="{FF2B5EF4-FFF2-40B4-BE49-F238E27FC236}">
                    <a16:creationId xmlns:a16="http://schemas.microsoft.com/office/drawing/2014/main" xmlns="" id="{DD807602-B947-4984-8017-D89F3B0ADB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20000" flipH="1">
                <a:off x="11685344" y="132177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4" name="Straight Connector 283">
                <a:extLst>
                  <a:ext uri="{FF2B5EF4-FFF2-40B4-BE49-F238E27FC236}">
                    <a16:creationId xmlns:a16="http://schemas.microsoft.com/office/drawing/2014/main" xmlns="" id="{57AA37C4-9C24-41F1-98CA-BBD9BE15956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11787704" y="14176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5" name="Straight Connector 284">
                <a:extLst>
                  <a:ext uri="{FF2B5EF4-FFF2-40B4-BE49-F238E27FC236}">
                    <a16:creationId xmlns:a16="http://schemas.microsoft.com/office/drawing/2014/main" xmlns="" id="{692CF8CD-056F-4556-939F-1EFF0FECEC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20000" flipH="1">
                <a:off x="11880859" y="15179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6" name="Straight Connector 285">
                <a:extLst>
                  <a:ext uri="{FF2B5EF4-FFF2-40B4-BE49-F238E27FC236}">
                    <a16:creationId xmlns:a16="http://schemas.microsoft.com/office/drawing/2014/main" xmlns="" id="{A29F3FAC-18B2-4886-9A93-44B7AD01DF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940000" flipH="1">
                <a:off x="11969252" y="162743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7" name="Straight Connector 286">
                <a:extLst>
                  <a:ext uri="{FF2B5EF4-FFF2-40B4-BE49-F238E27FC236}">
                    <a16:creationId xmlns:a16="http://schemas.microsoft.com/office/drawing/2014/main" xmlns="" id="{35B536E5-4149-49B5-8119-04FF4A5ACF3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60000" flipH="1">
                <a:off x="12062016" y="173601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8" name="Straight Connector 287">
                <a:extLst>
                  <a:ext uri="{FF2B5EF4-FFF2-40B4-BE49-F238E27FC236}">
                    <a16:creationId xmlns:a16="http://schemas.microsoft.com/office/drawing/2014/main" xmlns="" id="{4A2B8B6A-D5D3-4DAA-AB4B-A1C1086B408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074680" y="1910249"/>
                <a:ext cx="117320" cy="82912"/>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89" name="Straight Connector 288">
                <a:extLst>
                  <a:ext uri="{FF2B5EF4-FFF2-40B4-BE49-F238E27FC236}">
                    <a16:creationId xmlns:a16="http://schemas.microsoft.com/office/drawing/2014/main" xmlns="" id="{F8E4C672-BE9E-4026-992B-B2FE6C13618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flipH="1">
                <a:off x="12149943" y="2083594"/>
                <a:ext cx="39676" cy="21436"/>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0" name="Straight Connector 289">
                <a:extLst>
                  <a:ext uri="{FF2B5EF4-FFF2-40B4-BE49-F238E27FC236}">
                    <a16:creationId xmlns:a16="http://schemas.microsoft.com/office/drawing/2014/main" xmlns="" id="{AC36DA4E-F1E7-4B68-ADA1-4F132BDCF23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 flipH="1">
                <a:off x="9127990" y="33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1" name="Straight Connector 290">
                <a:extLst>
                  <a:ext uri="{FF2B5EF4-FFF2-40B4-BE49-F238E27FC236}">
                    <a16:creationId xmlns:a16="http://schemas.microsoft.com/office/drawing/2014/main" xmlns="" id="{EB5D2532-6A77-4DE1-8BB0-37AA33FD9F2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 flipH="1">
                <a:off x="8987576" y="33663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2" name="Straight Connector 291">
                <a:extLst>
                  <a:ext uri="{FF2B5EF4-FFF2-40B4-BE49-F238E27FC236}">
                    <a16:creationId xmlns:a16="http://schemas.microsoft.com/office/drawing/2014/main" xmlns="" id="{BF234A36-BE57-450D-BDA2-AD70152CF5C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 flipH="1">
                <a:off x="8844859" y="35117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3" name="Straight Connector 292">
                <a:extLst>
                  <a:ext uri="{FF2B5EF4-FFF2-40B4-BE49-F238E27FC236}">
                    <a16:creationId xmlns:a16="http://schemas.microsoft.com/office/drawing/2014/main" xmlns="" id="{D461473E-1290-4BD0-B4DF-3C95DCE0F61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 flipH="1">
                <a:off x="8706904" y="3657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4" name="Straight Connector 293">
                <a:extLst>
                  <a:ext uri="{FF2B5EF4-FFF2-40B4-BE49-F238E27FC236}">
                    <a16:creationId xmlns:a16="http://schemas.microsoft.com/office/drawing/2014/main" xmlns="" id="{50325318-A62D-4427-B613-AF5E076E3D3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20000" flipH="1">
                <a:off x="8568008" y="38789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5" name="Straight Connector 294">
                <a:extLst>
                  <a:ext uri="{FF2B5EF4-FFF2-40B4-BE49-F238E27FC236}">
                    <a16:creationId xmlns:a16="http://schemas.microsoft.com/office/drawing/2014/main" xmlns="" id="{3F928DB9-6B46-43EF-A7CF-C4B9830CA51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840000" flipH="1">
                <a:off x="8429112" y="4100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6" name="Straight Connector 295">
                <a:extLst>
                  <a:ext uri="{FF2B5EF4-FFF2-40B4-BE49-F238E27FC236}">
                    <a16:creationId xmlns:a16="http://schemas.microsoft.com/office/drawing/2014/main" xmlns="" id="{BA011901-65F6-4D44-BD40-744878B6B2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960000" flipH="1">
                <a:off x="8294968" y="4462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7" name="Straight Connector 296">
                <a:extLst>
                  <a:ext uri="{FF2B5EF4-FFF2-40B4-BE49-F238E27FC236}">
                    <a16:creationId xmlns:a16="http://schemas.microsoft.com/office/drawing/2014/main" xmlns="" id="{E838496B-B788-4873-9E1C-9B4442984E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080000" flipH="1">
                <a:off x="8160824" y="48237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8" name="Straight Connector 297">
                <a:extLst>
                  <a:ext uri="{FF2B5EF4-FFF2-40B4-BE49-F238E27FC236}">
                    <a16:creationId xmlns:a16="http://schemas.microsoft.com/office/drawing/2014/main" xmlns="" id="{A15262F7-23A5-4A6B-BD2C-44CF82ECDEE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260000" flipH="1">
                <a:off x="8027689" y="53184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299" name="Straight Connector 298">
                <a:extLst>
                  <a:ext uri="{FF2B5EF4-FFF2-40B4-BE49-F238E27FC236}">
                    <a16:creationId xmlns:a16="http://schemas.microsoft.com/office/drawing/2014/main" xmlns="" id="{B5857A42-75EB-4FF2-AF41-2D612A687D34}"/>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380000" flipH="1">
                <a:off x="7894554" y="58132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0" name="Straight Connector 299">
                <a:extLst>
                  <a:ext uri="{FF2B5EF4-FFF2-40B4-BE49-F238E27FC236}">
                    <a16:creationId xmlns:a16="http://schemas.microsoft.com/office/drawing/2014/main" xmlns="" id="{3FC449E1-9573-406B-A201-3E897E668A4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500000" flipH="1">
                <a:off x="7761419" y="63079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1" name="Straight Connector 300">
                <a:extLst>
                  <a:ext uri="{FF2B5EF4-FFF2-40B4-BE49-F238E27FC236}">
                    <a16:creationId xmlns:a16="http://schemas.microsoft.com/office/drawing/2014/main" xmlns="" id="{71001847-954F-46EC-97E7-E38732517B9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620000" flipH="1">
                <a:off x="7636645" y="68980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2" name="Straight Connector 301">
                <a:extLst>
                  <a:ext uri="{FF2B5EF4-FFF2-40B4-BE49-F238E27FC236}">
                    <a16:creationId xmlns:a16="http://schemas.microsoft.com/office/drawing/2014/main" xmlns="" id="{F3B040FD-D427-4F90-8CFC-D4295224879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800000" flipH="1">
                <a:off x="7511871" y="75119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3" name="Straight Connector 302">
                <a:extLst>
                  <a:ext uri="{FF2B5EF4-FFF2-40B4-BE49-F238E27FC236}">
                    <a16:creationId xmlns:a16="http://schemas.microsoft.com/office/drawing/2014/main" xmlns="" id="{975C627A-78ED-4D2B-9F9E-26BE2C0A75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1920000" flipH="1">
                <a:off x="7387899" y="81977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4" name="Straight Connector 303">
                <a:extLst>
                  <a:ext uri="{FF2B5EF4-FFF2-40B4-BE49-F238E27FC236}">
                    <a16:creationId xmlns:a16="http://schemas.microsoft.com/office/drawing/2014/main" xmlns="" id="{2523831A-B9F1-40EF-B113-873BEFA6609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040000" flipH="1">
                <a:off x="7268530" y="89316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5" name="Straight Connector 304">
                <a:extLst>
                  <a:ext uri="{FF2B5EF4-FFF2-40B4-BE49-F238E27FC236}">
                    <a16:creationId xmlns:a16="http://schemas.microsoft.com/office/drawing/2014/main" xmlns="" id="{07483313-610C-403C-811D-EE70A78046D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160000" flipH="1">
                <a:off x="7152030" y="97658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6" name="Straight Connector 305">
                <a:extLst>
                  <a:ext uri="{FF2B5EF4-FFF2-40B4-BE49-F238E27FC236}">
                    <a16:creationId xmlns:a16="http://schemas.microsoft.com/office/drawing/2014/main" xmlns="" id="{E1CE5A29-BB15-441C-B3CD-3D3EE2163DA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340000" flipH="1">
                <a:off x="7041695" y="106002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7" name="Straight Connector 306">
                <a:extLst>
                  <a:ext uri="{FF2B5EF4-FFF2-40B4-BE49-F238E27FC236}">
                    <a16:creationId xmlns:a16="http://schemas.microsoft.com/office/drawing/2014/main" xmlns="" id="{E476D005-3155-4DEF-88DE-068B497DED9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460000" flipH="1">
                <a:off x="6931360" y="114346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8" name="Straight Connector 307">
                <a:extLst>
                  <a:ext uri="{FF2B5EF4-FFF2-40B4-BE49-F238E27FC236}">
                    <a16:creationId xmlns:a16="http://schemas.microsoft.com/office/drawing/2014/main" xmlns="" id="{2628975E-6165-407B-8A45-7F23746BCC6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580000" flipH="1">
                <a:off x="6819070" y="123586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09" name="Straight Connector 308">
                <a:extLst>
                  <a:ext uri="{FF2B5EF4-FFF2-40B4-BE49-F238E27FC236}">
                    <a16:creationId xmlns:a16="http://schemas.microsoft.com/office/drawing/2014/main" xmlns="" id="{6A69F000-3171-47D5-8EFE-4F201716C07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700000" flipH="1">
                <a:off x="6721359" y="133274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0" name="Straight Connector 309">
                <a:extLst>
                  <a:ext uri="{FF2B5EF4-FFF2-40B4-BE49-F238E27FC236}">
                    <a16:creationId xmlns:a16="http://schemas.microsoft.com/office/drawing/2014/main" xmlns="" id="{60092325-1C07-4FBC-9C9C-42244C9B9DC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2880000" flipH="1">
                <a:off x="6617467" y="1429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1" name="Straight Connector 310">
                <a:extLst>
                  <a:ext uri="{FF2B5EF4-FFF2-40B4-BE49-F238E27FC236}">
                    <a16:creationId xmlns:a16="http://schemas.microsoft.com/office/drawing/2014/main" xmlns="" id="{2A33CB00-75FF-4DFF-9D6A-CEF5EA2E260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000000" flipH="1">
                <a:off x="6520032" y="15272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2" name="Straight Connector 311">
                <a:extLst>
                  <a:ext uri="{FF2B5EF4-FFF2-40B4-BE49-F238E27FC236}">
                    <a16:creationId xmlns:a16="http://schemas.microsoft.com/office/drawing/2014/main" xmlns="" id="{139B85FF-580E-435C-8523-23A0352695B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120000" flipH="1">
                <a:off x="6429579" y="16416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3" name="Straight Connector 312">
                <a:extLst>
                  <a:ext uri="{FF2B5EF4-FFF2-40B4-BE49-F238E27FC236}">
                    <a16:creationId xmlns:a16="http://schemas.microsoft.com/office/drawing/2014/main" xmlns="" id="{C53E7419-AF0F-4B69-88BF-853EDC328C5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240000" flipH="1">
                <a:off x="6340532" y="17504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4" name="Straight Connector 313">
                <a:extLst>
                  <a:ext uri="{FF2B5EF4-FFF2-40B4-BE49-F238E27FC236}">
                    <a16:creationId xmlns:a16="http://schemas.microsoft.com/office/drawing/2014/main" xmlns="" id="{052C8AEF-9C9D-4737-BA0F-DBB3BF0C04C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420000" flipH="1">
                <a:off x="6261757" y="18601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5" name="Straight Connector 314">
                <a:extLst>
                  <a:ext uri="{FF2B5EF4-FFF2-40B4-BE49-F238E27FC236}">
                    <a16:creationId xmlns:a16="http://schemas.microsoft.com/office/drawing/2014/main" xmlns="" id="{6ADDDBC2-F0DB-4038-98D0-B38749D8C0E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540000" flipH="1">
                <a:off x="6184144" y="197961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6" name="Straight Connector 315">
                <a:extLst>
                  <a:ext uri="{FF2B5EF4-FFF2-40B4-BE49-F238E27FC236}">
                    <a16:creationId xmlns:a16="http://schemas.microsoft.com/office/drawing/2014/main" xmlns="" id="{E5F14C72-98E5-4A6C-BA03-5E105AA4D4C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660000" flipH="1">
                <a:off x="6106531" y="20990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7" name="Straight Connector 316">
                <a:extLst>
                  <a:ext uri="{FF2B5EF4-FFF2-40B4-BE49-F238E27FC236}">
                    <a16:creationId xmlns:a16="http://schemas.microsoft.com/office/drawing/2014/main" xmlns="" id="{9ACEF013-464E-44D2-9B83-863E69077E16}"/>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780000" flipH="1">
                <a:off x="6043206" y="222255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8" name="Straight Connector 317">
                <a:extLst>
                  <a:ext uri="{FF2B5EF4-FFF2-40B4-BE49-F238E27FC236}">
                    <a16:creationId xmlns:a16="http://schemas.microsoft.com/office/drawing/2014/main" xmlns="" id="{3141F09F-05CE-4CE9-9F5A-861FBC31A83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3960000" flipH="1">
                <a:off x="5978913" y="234430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19" name="Straight Connector 318">
                <a:extLst>
                  <a:ext uri="{FF2B5EF4-FFF2-40B4-BE49-F238E27FC236}">
                    <a16:creationId xmlns:a16="http://schemas.microsoft.com/office/drawing/2014/main" xmlns="" id="{7ED70A3C-4B21-4941-9F11-00A51A748A05}"/>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080000" flipH="1">
                <a:off x="5912438" y="24706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0" name="Straight Connector 319">
                <a:extLst>
                  <a:ext uri="{FF2B5EF4-FFF2-40B4-BE49-F238E27FC236}">
                    <a16:creationId xmlns:a16="http://schemas.microsoft.com/office/drawing/2014/main" xmlns="" id="{11927814-33EF-4FBA-95F7-4138C1C7CEC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200000" flipH="1">
                <a:off x="5858875" y="2600922"/>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1" name="Straight Connector 320">
                <a:extLst>
                  <a:ext uri="{FF2B5EF4-FFF2-40B4-BE49-F238E27FC236}">
                    <a16:creationId xmlns:a16="http://schemas.microsoft.com/office/drawing/2014/main" xmlns="" id="{F4D2B900-3BAC-4EE3-AB6E-9F3212F4DCA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320000" flipH="1">
                <a:off x="5808182" y="273404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2" name="Straight Connector 321">
                <a:extLst>
                  <a:ext uri="{FF2B5EF4-FFF2-40B4-BE49-F238E27FC236}">
                    <a16:creationId xmlns:a16="http://schemas.microsoft.com/office/drawing/2014/main" xmlns="" id="{FB00017B-AD65-4759-8A6A-B03C70E07BA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500000" flipH="1">
                <a:off x="5773263" y="286686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3" name="Straight Connector 322">
                <a:extLst>
                  <a:ext uri="{FF2B5EF4-FFF2-40B4-BE49-F238E27FC236}">
                    <a16:creationId xmlns:a16="http://schemas.microsoft.com/office/drawing/2014/main" xmlns="" id="{22C4A8E2-640F-4D30-99EC-A2D2B0FD6E5D}"/>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620000" flipH="1">
                <a:off x="5735963" y="300206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4" name="Straight Connector 323">
                <a:extLst>
                  <a:ext uri="{FF2B5EF4-FFF2-40B4-BE49-F238E27FC236}">
                    <a16:creationId xmlns:a16="http://schemas.microsoft.com/office/drawing/2014/main" xmlns="" id="{9492085E-DF05-4380-B8C2-93832478CFEB}"/>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740000" flipH="1">
                <a:off x="5700105" y="313891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5" name="Straight Connector 324">
                <a:extLst>
                  <a:ext uri="{FF2B5EF4-FFF2-40B4-BE49-F238E27FC236}">
                    <a16:creationId xmlns:a16="http://schemas.microsoft.com/office/drawing/2014/main" xmlns="" id="{49750F82-33DB-42EE-B31F-CC5DE7EBA14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4860000" flipH="1">
                <a:off x="5665939" y="3275489"/>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6" name="Straight Connector 325">
                <a:extLst>
                  <a:ext uri="{FF2B5EF4-FFF2-40B4-BE49-F238E27FC236}">
                    <a16:creationId xmlns:a16="http://schemas.microsoft.com/office/drawing/2014/main" xmlns="" id="{60B9848F-8B4C-4440-9BF6-98A4F3F72C09}"/>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040000" flipH="1">
                <a:off x="5644476" y="341425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7" name="Straight Connector 326">
                <a:extLst>
                  <a:ext uri="{FF2B5EF4-FFF2-40B4-BE49-F238E27FC236}">
                    <a16:creationId xmlns:a16="http://schemas.microsoft.com/office/drawing/2014/main" xmlns="" id="{E7AA0900-78F5-4163-807F-3DEE6DCBB10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160000" flipH="1">
                <a:off x="5626530" y="355462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8" name="Straight Connector 327">
                <a:extLst>
                  <a:ext uri="{FF2B5EF4-FFF2-40B4-BE49-F238E27FC236}">
                    <a16:creationId xmlns:a16="http://schemas.microsoft.com/office/drawing/2014/main" xmlns="" id="{0F627689-9632-474B-B3A8-EC1A82A36E6C}"/>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280000" flipH="1">
                <a:off x="5616429" y="3691831"/>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29" name="Straight Connector 328">
                <a:extLst>
                  <a:ext uri="{FF2B5EF4-FFF2-40B4-BE49-F238E27FC236}">
                    <a16:creationId xmlns:a16="http://schemas.microsoft.com/office/drawing/2014/main" xmlns="" id="{71C6CB03-F81D-48A2-BF05-98D4EF2CC20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400000" flipH="1">
                <a:off x="5611319" y="38353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0" name="Straight Connector 329">
                <a:extLst>
                  <a:ext uri="{FF2B5EF4-FFF2-40B4-BE49-F238E27FC236}">
                    <a16:creationId xmlns:a16="http://schemas.microsoft.com/office/drawing/2014/main" xmlns="" id="{12FB4D2F-4789-48A1-A4AA-F318ED2BA5B7}"/>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580000" flipH="1">
                <a:off x="5608540" y="3975726"/>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1" name="Straight Connector 330">
                <a:extLst>
                  <a:ext uri="{FF2B5EF4-FFF2-40B4-BE49-F238E27FC236}">
                    <a16:creationId xmlns:a16="http://schemas.microsoft.com/office/drawing/2014/main" xmlns="" id="{64B8907A-2A80-490C-AACF-678CA6DE19D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700000" flipH="1">
                <a:off x="5605761" y="411607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2" name="Straight Connector 331">
                <a:extLst>
                  <a:ext uri="{FF2B5EF4-FFF2-40B4-BE49-F238E27FC236}">
                    <a16:creationId xmlns:a16="http://schemas.microsoft.com/office/drawing/2014/main" xmlns="" id="{A175CCF3-4796-4C76-A92E-B495335FB45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820000" flipH="1">
                <a:off x="5624195" y="425421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3" name="Straight Connector 332">
                <a:extLst>
                  <a:ext uri="{FF2B5EF4-FFF2-40B4-BE49-F238E27FC236}">
                    <a16:creationId xmlns:a16="http://schemas.microsoft.com/office/drawing/2014/main" xmlns="" id="{8CFC6D15-64F3-449C-8C0B-3FCB2976D261}"/>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5940000" flipH="1">
                <a:off x="5642629" y="43923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4" name="Straight Connector 333">
                <a:extLst>
                  <a:ext uri="{FF2B5EF4-FFF2-40B4-BE49-F238E27FC236}">
                    <a16:creationId xmlns:a16="http://schemas.microsoft.com/office/drawing/2014/main" xmlns="" id="{008AA4A6-DD28-4235-AAE3-CC28DF83430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120000" flipH="1">
                <a:off x="5654818" y="4536385"/>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5" name="Straight Connector 334">
                <a:extLst>
                  <a:ext uri="{FF2B5EF4-FFF2-40B4-BE49-F238E27FC236}">
                    <a16:creationId xmlns:a16="http://schemas.microsoft.com/office/drawing/2014/main" xmlns="" id="{3D393E8B-AAB8-4606-A4FA-815EDABDD12F}"/>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240000" flipH="1">
                <a:off x="5684446" y="467136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6" name="Straight Connector 335">
                <a:extLst>
                  <a:ext uri="{FF2B5EF4-FFF2-40B4-BE49-F238E27FC236}">
                    <a16:creationId xmlns:a16="http://schemas.microsoft.com/office/drawing/2014/main" xmlns="" id="{8BA7B770-7EB6-4AC1-B028-9C45DEE440EE}"/>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360000" flipH="1">
                <a:off x="5714074" y="4808730"/>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7" name="Straight Connector 336">
                <a:extLst>
                  <a:ext uri="{FF2B5EF4-FFF2-40B4-BE49-F238E27FC236}">
                    <a16:creationId xmlns:a16="http://schemas.microsoft.com/office/drawing/2014/main" xmlns="" id="{D87B822C-3951-4E65-A45D-7160FAC3FD08}"/>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480000" flipH="1">
                <a:off x="5748464" y="4948474"/>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8" name="Straight Connector 337">
                <a:extLst>
                  <a:ext uri="{FF2B5EF4-FFF2-40B4-BE49-F238E27FC236}">
                    <a16:creationId xmlns:a16="http://schemas.microsoft.com/office/drawing/2014/main" xmlns="" id="{54B9CDF0-DC54-4868-B60A-6840FDE6A293}"/>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660000" flipH="1">
                <a:off x="5792091" y="5077607"/>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39" name="Straight Connector 338">
                <a:extLst>
                  <a:ext uri="{FF2B5EF4-FFF2-40B4-BE49-F238E27FC236}">
                    <a16:creationId xmlns:a16="http://schemas.microsoft.com/office/drawing/2014/main" xmlns="" id="{3706BEC8-029B-4E0F-A55F-A552E1DE26CA}"/>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780000" flipH="1">
                <a:off x="5847441" y="521122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0" name="Straight Connector 339">
                <a:extLst>
                  <a:ext uri="{FF2B5EF4-FFF2-40B4-BE49-F238E27FC236}">
                    <a16:creationId xmlns:a16="http://schemas.microsoft.com/office/drawing/2014/main" xmlns="" id="{25EBA5EB-4807-4E96-BA08-B6B74AE04050}"/>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6900000" flipH="1">
                <a:off x="5900410" y="5342458"/>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cxnSp>
            <p:nvCxnSpPr>
              <p:cNvPr id="341" name="Straight Connector 340">
                <a:extLst>
                  <a:ext uri="{FF2B5EF4-FFF2-40B4-BE49-F238E27FC236}">
                    <a16:creationId xmlns:a16="http://schemas.microsoft.com/office/drawing/2014/main" xmlns="" id="{5548885E-CABE-42B5-B06A-1E6B9B198112}"/>
                  </a:ext>
                  <a:ext uri="{C183D7F6-B498-43B3-948B-1728B52AA6E4}">
                    <adec:decorative xmlns:adec="http://schemas.microsoft.com/office/drawing/2017/decorative" xmlns="" val="1"/>
                  </a:ext>
                </a:extLst>
              </p:cNvPr>
              <p:cNvCxnSpPr/>
              <p:nvPr>
                <p:extLst>
                  <p:ext uri="{386F3935-93C4-4BCD-93E2-E3B085C9AB24}">
                    <p16:designElem xmlns:p16="http://schemas.microsoft.com/office/powerpoint/2015/main" xmlns="" val="1"/>
                  </p:ext>
                </p:extLst>
              </p:nvPr>
            </p:nvCxnSpPr>
            <p:spPr>
              <a:xfrm rot="-7020000" flipH="1">
                <a:off x="5955760" y="5473693"/>
                <a:ext cx="3394" cy="182880"/>
              </a:xfrm>
              <a:prstGeom prst="line">
                <a:avLst/>
              </a:prstGeom>
              <a:ln>
                <a:solidFill>
                  <a:srgbClr val="FFFFFF">
                    <a:alpha val="30196"/>
                  </a:srgbClr>
                </a:solidFill>
              </a:ln>
            </p:spPr>
            <p:style>
              <a:lnRef idx="1">
                <a:schemeClr val="accent1"/>
              </a:lnRef>
              <a:fillRef idx="0">
                <a:schemeClr val="accent1"/>
              </a:fillRef>
              <a:effectRef idx="0">
                <a:schemeClr val="accent1"/>
              </a:effectRef>
              <a:fontRef idx="minor">
                <a:schemeClr val="tx1"/>
              </a:fontRef>
            </p:style>
          </p:cxnSp>
        </p:grpSp>
      </p:grpSp>
      <p:sp>
        <p:nvSpPr>
          <p:cNvPr id="3" name="Content Placeholder 2"/>
          <p:cNvSpPr>
            <a:spLocks noGrp="1"/>
          </p:cNvSpPr>
          <p:nvPr>
            <p:ph idx="1"/>
          </p:nvPr>
        </p:nvSpPr>
        <p:spPr>
          <a:xfrm>
            <a:off x="637612" y="1263810"/>
            <a:ext cx="10131425" cy="5497259"/>
          </a:xfrm>
        </p:spPr>
        <p:txBody>
          <a:bodyPr>
            <a:noAutofit/>
          </a:bodyPr>
          <a:lstStyle/>
          <a:p>
            <a:r>
              <a:rPr lang="en-US" sz="2000" dirty="0">
                <a:latin typeface="Times New Roman" panose="02020603050405020304" pitchFamily="18" charset="0"/>
                <a:cs typeface="Times New Roman" panose="02020603050405020304" pitchFamily="18" charset="0"/>
              </a:rPr>
              <a:t>Arduino is an open-source electronics platform based on easy-to-use hardware and software. It consists of a microcontroller board and a development environment for writing, programming, and uploading code to the board.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Arduino </a:t>
            </a:r>
            <a:r>
              <a:rPr lang="en-US" sz="2000" dirty="0">
                <a:latin typeface="Times New Roman" panose="02020603050405020304" pitchFamily="18" charset="0"/>
                <a:cs typeface="Times New Roman" panose="02020603050405020304" pitchFamily="18" charset="0"/>
              </a:rPr>
              <a:t>boards are able to read inputs—light on a sensor, a finger on a button, or a Twitter message—and turn it into an output—activating a motor, turning on an LED, publishing something online. It can be used to create interactive objects or environments, such as controlling lights, motors, and sensors, and building prototypes for various electronic projects.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Arduino's </a:t>
            </a:r>
            <a:r>
              <a:rPr lang="en-US" sz="2000" dirty="0">
                <a:latin typeface="Times New Roman" panose="02020603050405020304" pitchFamily="18" charset="0"/>
                <a:cs typeface="Times New Roman" panose="02020603050405020304" pitchFamily="18" charset="0"/>
              </a:rPr>
              <a:t>simplicity and versatility make it popular among hobbyists, students, educators, and professionals alike for a wide range of applications, including robotics, home automation, wearable technology, and Internet of Things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projects.</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9138249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F188652B-B439-4AB5-8773-417F1E05177E}"/>
              </a:ext>
            </a:extLst>
          </p:cNvPr>
          <p:cNvSpPr>
            <a:spLocks noGrp="1"/>
          </p:cNvSpPr>
          <p:nvPr>
            <p:ph type="title"/>
          </p:nvPr>
        </p:nvSpPr>
        <p:spPr>
          <a:xfrm>
            <a:off x="1155855" y="609600"/>
            <a:ext cx="8554473" cy="1456267"/>
          </a:xfrm>
        </p:spPr>
        <p:txBody>
          <a:bodyPr/>
          <a:lstStyle/>
          <a:p>
            <a:r>
              <a:rPr lang="en-IN" b="1" dirty="0">
                <a:latin typeface="Times New Roman" panose="02020603050405020304" pitchFamily="18" charset="0"/>
                <a:cs typeface="Times New Roman" panose="02020603050405020304" pitchFamily="18" charset="0"/>
              </a:rPr>
              <a:t>History of Arduino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p:txBody>
          <a:bodyPr>
            <a:normAutofit/>
          </a:bodyPr>
          <a:lstStyle/>
          <a:p>
            <a:r>
              <a:rPr lang="en-US" sz="2000" dirty="0">
                <a:latin typeface="Times New Roman" panose="02020603050405020304" pitchFamily="18" charset="0"/>
                <a:cs typeface="Times New Roman" panose="02020603050405020304" pitchFamily="18" charset="0"/>
              </a:rPr>
              <a:t>The history of Arduino began in 2003 at the Interaction Design Institute Ivrea in Italy. A group of researchers, including Massimo </a:t>
            </a:r>
            <a:r>
              <a:rPr lang="en-US" sz="2000" dirty="0" err="1">
                <a:latin typeface="Times New Roman" panose="02020603050405020304" pitchFamily="18" charset="0"/>
                <a:cs typeface="Times New Roman" panose="02020603050405020304" pitchFamily="18" charset="0"/>
              </a:rPr>
              <a:t>Banzi</a:t>
            </a:r>
            <a:r>
              <a:rPr lang="en-US" sz="2000" dirty="0">
                <a:latin typeface="Times New Roman" panose="02020603050405020304" pitchFamily="18" charset="0"/>
                <a:cs typeface="Times New Roman" panose="02020603050405020304" pitchFamily="18" charset="0"/>
              </a:rPr>
              <a:t>, David </a:t>
            </a:r>
            <a:r>
              <a:rPr lang="en-US" sz="2000" dirty="0" err="1">
                <a:latin typeface="Times New Roman" panose="02020603050405020304" pitchFamily="18" charset="0"/>
                <a:cs typeface="Times New Roman" panose="02020603050405020304" pitchFamily="18" charset="0"/>
              </a:rPr>
              <a:t>Cuartielles</a:t>
            </a:r>
            <a:r>
              <a:rPr lang="en-US" sz="2000" dirty="0">
                <a:latin typeface="Times New Roman" panose="02020603050405020304" pitchFamily="18" charset="0"/>
                <a:cs typeface="Times New Roman" panose="02020603050405020304" pitchFamily="18" charset="0"/>
              </a:rPr>
              <a:t>, David </a:t>
            </a:r>
            <a:r>
              <a:rPr lang="en-US" sz="2000" dirty="0" err="1">
                <a:latin typeface="Times New Roman" panose="02020603050405020304" pitchFamily="18" charset="0"/>
                <a:cs typeface="Times New Roman" panose="02020603050405020304" pitchFamily="18" charset="0"/>
              </a:rPr>
              <a:t>Mellis</a:t>
            </a:r>
            <a:r>
              <a:rPr lang="en-US" sz="2000" dirty="0">
                <a:latin typeface="Times New Roman" panose="02020603050405020304" pitchFamily="18" charset="0"/>
                <a:cs typeface="Times New Roman" panose="02020603050405020304" pitchFamily="18" charset="0"/>
              </a:rPr>
              <a:t>, Tom </a:t>
            </a:r>
            <a:r>
              <a:rPr lang="en-US" sz="2000" dirty="0" err="1">
                <a:latin typeface="Times New Roman" panose="02020603050405020304" pitchFamily="18" charset="0"/>
                <a:cs typeface="Times New Roman" panose="02020603050405020304" pitchFamily="18" charset="0"/>
              </a:rPr>
              <a:t>Igoe</a:t>
            </a:r>
            <a:r>
              <a:rPr lang="en-US" sz="2000" dirty="0">
                <a:latin typeface="Times New Roman" panose="02020603050405020304" pitchFamily="18" charset="0"/>
                <a:cs typeface="Times New Roman" panose="02020603050405020304" pitchFamily="18" charset="0"/>
              </a:rPr>
              <a:t>, and </a:t>
            </a:r>
            <a:r>
              <a:rPr lang="en-US" sz="2000" dirty="0" err="1">
                <a:latin typeface="Times New Roman" panose="02020603050405020304" pitchFamily="18" charset="0"/>
                <a:cs typeface="Times New Roman" panose="02020603050405020304" pitchFamily="18" charset="0"/>
              </a:rPr>
              <a:t>Gianluca</a:t>
            </a:r>
            <a:r>
              <a:rPr lang="en-US" sz="2000" dirty="0">
                <a:latin typeface="Times New Roman" panose="02020603050405020304" pitchFamily="18" charset="0"/>
                <a:cs typeface="Times New Roman" panose="02020603050405020304" pitchFamily="18" charset="0"/>
              </a:rPr>
              <a:t> Martino, sought to create an easy-to-use and affordable platform for students and non-engineers to prototype interactive projects.</a:t>
            </a:r>
          </a:p>
          <a:p>
            <a:r>
              <a:rPr lang="en-US" sz="2000" dirty="0">
                <a:latin typeface="Times New Roman" panose="02020603050405020304" pitchFamily="18" charset="0"/>
                <a:cs typeface="Times New Roman" panose="02020603050405020304" pitchFamily="18" charset="0"/>
              </a:rPr>
              <a:t>In 2005, the team developed the first Arduino board, named the Arduino Serial, based on the Atmel ATmega8 microcontroller. This board featured a standard USB connection for programming and power, making it accessible to a wide range of users.</a:t>
            </a:r>
          </a:p>
          <a:p>
            <a:r>
              <a:rPr lang="en-US" sz="2000" dirty="0">
                <a:latin typeface="Times New Roman" panose="02020603050405020304" pitchFamily="18" charset="0"/>
                <a:cs typeface="Times New Roman" panose="02020603050405020304" pitchFamily="18" charset="0"/>
              </a:rPr>
              <a:t>The Arduino project gained momentum with the introduction of the Arduino </a:t>
            </a:r>
            <a:r>
              <a:rPr lang="en-US" sz="2000" dirty="0" err="1">
                <a:latin typeface="Times New Roman" panose="02020603050405020304" pitchFamily="18" charset="0"/>
                <a:cs typeface="Times New Roman" panose="02020603050405020304" pitchFamily="18" charset="0"/>
              </a:rPr>
              <a:t>Diecimila</a:t>
            </a:r>
            <a:r>
              <a:rPr lang="en-US" sz="2000" dirty="0">
                <a:latin typeface="Times New Roman" panose="02020603050405020304" pitchFamily="18" charset="0"/>
                <a:cs typeface="Times New Roman" panose="02020603050405020304" pitchFamily="18" charset="0"/>
              </a:rPr>
              <a:t> in 2007, which featured an ATmega168 microcontroller and automatic reset circuitry. This version of Arduino became widely popular due to its enhanced capabilities and ease of use.</a:t>
            </a:r>
          </a:p>
        </p:txBody>
      </p:sp>
    </p:spTree>
    <p:extLst>
      <p:ext uri="{BB962C8B-B14F-4D97-AF65-F5344CB8AC3E}">
        <p14:creationId xmlns:p14="http://schemas.microsoft.com/office/powerpoint/2010/main" val="142939025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4E241E-3110-4B1C-B9B0-F17B90FEEC1D}"/>
              </a:ext>
            </a:extLst>
          </p:cNvPr>
          <p:cNvSpPr>
            <a:spLocks noGrp="1"/>
          </p:cNvSpPr>
          <p:nvPr>
            <p:ph type="title"/>
          </p:nvPr>
        </p:nvSpPr>
        <p:spPr>
          <a:xfrm>
            <a:off x="316992" y="345358"/>
            <a:ext cx="7390680" cy="1278467"/>
          </a:xfrm>
        </p:spPr>
        <p:txBody>
          <a:bodyPr vert="horz" lIns="91440" tIns="45720" rIns="91440" bIns="45720" rtlCol="0" anchor="ctr">
            <a:normAutofit/>
          </a:bodyPr>
          <a:lstStyle/>
          <a:p>
            <a:pPr algn="ctr"/>
            <a:r>
              <a:rPr lang="en-IN" b="1" dirty="0">
                <a:latin typeface="Times New Roman" panose="02020603050405020304" pitchFamily="18" charset="0"/>
                <a:cs typeface="Times New Roman" panose="02020603050405020304" pitchFamily="18" charset="0"/>
              </a:rPr>
              <a:t>Components of Arduino</a:t>
            </a:r>
            <a:endParaRPr lang="en-US" dirty="0">
              <a:latin typeface="Times New Roman" panose="02020603050405020304" pitchFamily="18" charset="0"/>
              <a:cs typeface="Times New Roman" panose="02020603050405020304" pitchFamily="18" charset="0"/>
            </a:endParaRPr>
          </a:p>
        </p:txBody>
      </p:sp>
      <p:pic>
        <p:nvPicPr>
          <p:cNvPr id="1026" name="Picture 2" descr="https://docs.arduino.cc/static/ef27ed2b2ee70989d2a7fc8446880934/e85cb/arduino_board.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229855" y="1831089"/>
            <a:ext cx="4647775" cy="3902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16991" y="1611633"/>
            <a:ext cx="6912864" cy="4708981"/>
          </a:xfrm>
          <a:prstGeom prst="rect">
            <a:avLst/>
          </a:prstGeom>
          <a:noFill/>
        </p:spPr>
        <p:txBody>
          <a:bodyPr wrap="square" rtlCol="0">
            <a:spAutoFit/>
          </a:bodyPr>
          <a:lstStyle/>
          <a:p>
            <a:r>
              <a:rPr lang="en-US" sz="2000" dirty="0" smtClean="0">
                <a:latin typeface="Times New Roman" panose="02020603050405020304" pitchFamily="18" charset="0"/>
                <a:cs typeface="Times New Roman" panose="02020603050405020304" pitchFamily="18" charset="0"/>
              </a:rPr>
              <a:t>1</a:t>
            </a:r>
            <a:r>
              <a:rPr lang="en-US" sz="2000" dirty="0">
                <a:latin typeface="Times New Roman" panose="02020603050405020304" pitchFamily="18" charset="0"/>
                <a:cs typeface="Times New Roman" panose="02020603050405020304" pitchFamily="18" charset="0"/>
              </a:rPr>
              <a:t>. </a:t>
            </a:r>
            <a:r>
              <a:rPr lang="en-US" sz="2000" b="1" dirty="0" smtClean="0">
                <a:latin typeface="Times New Roman" panose="02020603050405020304" pitchFamily="18" charset="0"/>
                <a:cs typeface="Times New Roman" panose="02020603050405020304" pitchFamily="18" charset="0"/>
              </a:rPr>
              <a:t>Microcontroller</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 heart of the Arduino board, responsible for executing program instructions and controlling input/output operations. </a:t>
            </a:r>
          </a:p>
          <a:p>
            <a:r>
              <a:rPr lang="en-US" sz="2000" b="1" dirty="0" smtClean="0">
                <a:latin typeface="Times New Roman" panose="02020603050405020304" pitchFamily="18" charset="0"/>
                <a:cs typeface="Times New Roman" panose="02020603050405020304" pitchFamily="18" charset="0"/>
              </a:rPr>
              <a:t>2.Input/Output </a:t>
            </a:r>
            <a:r>
              <a:rPr lang="en-US" sz="2000" b="1" dirty="0">
                <a:latin typeface="Times New Roman" panose="02020603050405020304" pitchFamily="18" charset="0"/>
                <a:cs typeface="Times New Roman" panose="02020603050405020304" pitchFamily="18" charset="0"/>
              </a:rPr>
              <a:t>(I/O) </a:t>
            </a:r>
            <a:r>
              <a:rPr lang="en-US" sz="2000" b="1" dirty="0" smtClean="0">
                <a:latin typeface="Times New Roman" panose="02020603050405020304" pitchFamily="18" charset="0"/>
                <a:cs typeface="Times New Roman" panose="02020603050405020304" pitchFamily="18" charset="0"/>
              </a:rPr>
              <a:t>Pins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These pins allow communication between the microcontroller and external devices such as sensors, actuators, LEDs, and displays. </a:t>
            </a:r>
          </a:p>
          <a:p>
            <a:r>
              <a:rPr lang="en-US" sz="2000" b="1" dirty="0" smtClean="0">
                <a:latin typeface="Times New Roman" panose="02020603050405020304" pitchFamily="18" charset="0"/>
                <a:cs typeface="Times New Roman" panose="02020603050405020304" pitchFamily="18" charset="0"/>
              </a:rPr>
              <a:t>3.Power Supply</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Arduino boards can be powered through various means, including USB connection, external power supply, or battery. </a:t>
            </a:r>
            <a:endParaRPr lang="en-US" sz="2000" dirty="0" smtClean="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4.</a:t>
            </a:r>
            <a:r>
              <a:rPr lang="en-US" sz="2000" b="1" dirty="0" smtClean="0">
                <a:latin typeface="Times New Roman" panose="02020603050405020304" pitchFamily="18" charset="0"/>
                <a:cs typeface="Times New Roman" panose="02020603050405020304" pitchFamily="18" charset="0"/>
              </a:rPr>
              <a:t>USB Interface</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Most Arduino boards feature a built-in USB interface for programming the board and serial communication with a computer. </a:t>
            </a:r>
          </a:p>
          <a:p>
            <a:r>
              <a:rPr lang="en-US" sz="2000" dirty="0" smtClean="0">
                <a:latin typeface="Times New Roman" panose="02020603050405020304" pitchFamily="18" charset="0"/>
                <a:cs typeface="Times New Roman" panose="02020603050405020304" pitchFamily="18" charset="0"/>
              </a:rPr>
              <a:t>5.</a:t>
            </a:r>
            <a:r>
              <a:rPr lang="en-US" sz="2000" b="1" dirty="0" smtClean="0">
                <a:latin typeface="Times New Roman" panose="02020603050405020304" pitchFamily="18" charset="0"/>
                <a:cs typeface="Times New Roman" panose="02020603050405020304" pitchFamily="18" charset="0"/>
              </a:rPr>
              <a:t>Reset Button</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 reset button allows users to restart the Arduino board, resetting the microcontroller and restarting the execution of the program</a:t>
            </a:r>
            <a:r>
              <a:rPr lang="en-US" sz="2000" dirty="0" smtClean="0">
                <a:latin typeface="Times New Roman" panose="02020603050405020304" pitchFamily="18" charset="0"/>
                <a:cs typeface="Times New Roman" panose="02020603050405020304" pitchFamily="18" charset="0"/>
              </a:rPr>
              <a:t>.</a:t>
            </a:r>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4828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4E241E-3110-4B1C-B9B0-F17B90FEEC1D}"/>
              </a:ext>
            </a:extLst>
          </p:cNvPr>
          <p:cNvSpPr>
            <a:spLocks noGrp="1"/>
          </p:cNvSpPr>
          <p:nvPr>
            <p:ph type="title"/>
          </p:nvPr>
        </p:nvSpPr>
        <p:spPr>
          <a:xfrm>
            <a:off x="316992" y="345358"/>
            <a:ext cx="7390680" cy="1278467"/>
          </a:xfrm>
        </p:spPr>
        <p:txBody>
          <a:bodyPr vert="horz" lIns="91440" tIns="45720" rIns="91440" bIns="45720" rtlCol="0" anchor="ctr">
            <a:normAutofit/>
          </a:bodyPr>
          <a:lstStyle/>
          <a:p>
            <a:pPr algn="ctr"/>
            <a:r>
              <a:rPr lang="en-IN" b="1" dirty="0">
                <a:latin typeface="Times New Roman" panose="02020603050405020304" pitchFamily="18" charset="0"/>
                <a:cs typeface="Times New Roman" panose="02020603050405020304" pitchFamily="18" charset="0"/>
              </a:rPr>
              <a:t>Components of Arduino</a:t>
            </a:r>
            <a:endParaRPr lang="en-US" dirty="0">
              <a:latin typeface="Times New Roman" panose="02020603050405020304" pitchFamily="18" charset="0"/>
              <a:cs typeface="Times New Roman" panose="02020603050405020304" pitchFamily="18" charset="0"/>
            </a:endParaRPr>
          </a:p>
        </p:txBody>
      </p:sp>
      <p:pic>
        <p:nvPicPr>
          <p:cNvPr id="1026" name="Picture 2" descr="https://docs.arduino.cc/static/ef27ed2b2ee70989d2a7fc8446880934/e85cb/arduino_board.png"/>
          <p:cNvPicPr>
            <a:picLocks noGrp="1" noChangeAspect="1" noChangeArrowheads="1"/>
          </p:cNvPicPr>
          <p:nvPr>
            <p:ph sz="half" idx="2"/>
          </p:nvPr>
        </p:nvPicPr>
        <p:blipFill>
          <a:blip r:embed="rId3">
            <a:extLst>
              <a:ext uri="{28A0092B-C50C-407E-A947-70E740481C1C}">
                <a14:useLocalDpi xmlns:a14="http://schemas.microsoft.com/office/drawing/2010/main" val="0"/>
              </a:ext>
            </a:extLst>
          </a:blip>
          <a:srcRect/>
          <a:stretch>
            <a:fillRect/>
          </a:stretch>
        </p:blipFill>
        <p:spPr bwMode="auto">
          <a:xfrm>
            <a:off x="7229855" y="1831089"/>
            <a:ext cx="4647775" cy="3902075"/>
          </a:xfrm>
          <a:prstGeom prst="rect">
            <a:avLst/>
          </a:prstGeom>
          <a:noFill/>
          <a:extLst>
            <a:ext uri="{909E8E84-426E-40DD-AFC4-6F175D3DCCD1}">
              <a14:hiddenFill xmlns:a14="http://schemas.microsoft.com/office/drawing/2010/main">
                <a:solidFill>
                  <a:srgbClr val="FFFFFF"/>
                </a:solidFill>
              </a14:hiddenFill>
            </a:ext>
          </a:extLst>
        </p:spPr>
      </p:pic>
      <p:sp>
        <p:nvSpPr>
          <p:cNvPr id="7" name="TextBox 6"/>
          <p:cNvSpPr txBox="1"/>
          <p:nvPr/>
        </p:nvSpPr>
        <p:spPr>
          <a:xfrm>
            <a:off x="316991" y="1523562"/>
            <a:ext cx="6912864" cy="5324535"/>
          </a:xfrm>
          <a:prstGeom prst="rect">
            <a:avLst/>
          </a:prstGeom>
          <a:noFill/>
        </p:spPr>
        <p:txBody>
          <a:bodyPr wrap="square" rtlCol="0">
            <a:spAutoFit/>
          </a:bodyPr>
          <a:lstStyle/>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6.</a:t>
            </a:r>
            <a:r>
              <a:rPr lang="en-US" sz="2000" b="1" dirty="0">
                <a:latin typeface="Times New Roman" panose="02020603050405020304" pitchFamily="18" charset="0"/>
                <a:cs typeface="Times New Roman" panose="02020603050405020304" pitchFamily="18" charset="0"/>
              </a:rPr>
              <a:t>Crystal Oscillator</a:t>
            </a:r>
            <a:r>
              <a:rPr lang="en-US" sz="2000" dirty="0">
                <a:latin typeface="Times New Roman" panose="02020603050405020304" pitchFamily="18" charset="0"/>
                <a:cs typeface="Times New Roman" panose="02020603050405020304" pitchFamily="18" charset="0"/>
              </a:rPr>
              <a:t>: Arduino boards typically include a crystal oscillator or resonator to provide a stable clock signal for timing operations performed by the microcontroller</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7. </a:t>
            </a:r>
            <a:r>
              <a:rPr lang="en-US" sz="2000" b="1" dirty="0" smtClean="0">
                <a:latin typeface="Times New Roman" panose="02020603050405020304" pitchFamily="18" charset="0"/>
                <a:cs typeface="Times New Roman" panose="02020603050405020304" pitchFamily="18" charset="0"/>
              </a:rPr>
              <a:t>LEDs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Many Arduino boards include built-in LEDs that serve as indicators for various purposes, such as power status, communication activity, and user-defined output</a:t>
            </a:r>
            <a:r>
              <a:rPr lang="en-US" sz="2000" dirty="0" smtClean="0">
                <a:latin typeface="Times New Roman" panose="02020603050405020304" pitchFamily="18" charset="0"/>
                <a:cs typeface="Times New Roman" panose="02020603050405020304" pitchFamily="18" charset="0"/>
              </a:rPr>
              <a:t>.</a:t>
            </a:r>
          </a:p>
          <a:p>
            <a:endParaRPr lang="en-US" sz="2000" dirty="0">
              <a:latin typeface="Times New Roman" panose="02020603050405020304" pitchFamily="18" charset="0"/>
              <a:cs typeface="Times New Roman" panose="02020603050405020304" pitchFamily="18" charset="0"/>
            </a:endParaRPr>
          </a:p>
          <a:p>
            <a:r>
              <a:rPr lang="en-US" sz="2000" dirty="0" smtClean="0">
                <a:latin typeface="Times New Roman" panose="02020603050405020304" pitchFamily="18" charset="0"/>
                <a:cs typeface="Times New Roman" panose="02020603050405020304" pitchFamily="18" charset="0"/>
              </a:rPr>
              <a:t>8</a:t>
            </a:r>
            <a:r>
              <a:rPr lang="en-US" sz="2000" b="1" dirty="0" smtClean="0">
                <a:latin typeface="Times New Roman" panose="02020603050405020304" pitchFamily="18" charset="0"/>
                <a:cs typeface="Times New Roman" panose="02020603050405020304" pitchFamily="18" charset="0"/>
              </a:rPr>
              <a:t>.Voltage Regulator</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Arduino boards often feature voltage regulators to regulate the input voltage to the appropriate level required by the microcontroller and other components on the board.</a:t>
            </a:r>
          </a:p>
          <a:p>
            <a:endParaRPr lang="en-US" sz="2000" dirty="0">
              <a:latin typeface="Times New Roman" panose="02020603050405020304" pitchFamily="18" charset="0"/>
              <a:cs typeface="Times New Roman" panose="02020603050405020304" pitchFamily="18" charset="0"/>
            </a:endParaRPr>
          </a:p>
          <a:p>
            <a:r>
              <a:rPr lang="en-US" sz="2000" dirty="0">
                <a:latin typeface="Times New Roman" panose="02020603050405020304" pitchFamily="18" charset="0"/>
                <a:cs typeface="Times New Roman" panose="02020603050405020304" pitchFamily="18" charset="0"/>
              </a:rPr>
              <a:t>9. </a:t>
            </a:r>
            <a:r>
              <a:rPr lang="en-US" sz="2000" b="1" dirty="0" smtClean="0">
                <a:latin typeface="Times New Roman" panose="02020603050405020304" pitchFamily="18" charset="0"/>
                <a:cs typeface="Times New Roman" panose="02020603050405020304" pitchFamily="18" charset="0"/>
              </a:rPr>
              <a:t>Headers </a:t>
            </a:r>
            <a:r>
              <a:rPr lang="en-US" sz="2000" b="1" dirty="0">
                <a:latin typeface="Times New Roman" panose="02020603050405020304" pitchFamily="18" charset="0"/>
                <a:cs typeface="Times New Roman" panose="02020603050405020304" pitchFamily="18" charset="0"/>
              </a:rPr>
              <a:t>and </a:t>
            </a:r>
            <a:r>
              <a:rPr lang="en-US" sz="2000" b="1" dirty="0" smtClean="0">
                <a:latin typeface="Times New Roman" panose="02020603050405020304" pitchFamily="18" charset="0"/>
                <a:cs typeface="Times New Roman" panose="02020603050405020304" pitchFamily="18" charset="0"/>
              </a:rPr>
              <a:t>Connectors</a:t>
            </a:r>
            <a:r>
              <a:rPr lang="en-US" sz="2000" dirty="0" smtClean="0">
                <a:latin typeface="Times New Roman" panose="02020603050405020304" pitchFamily="18" charset="0"/>
                <a:cs typeface="Times New Roman" panose="02020603050405020304" pitchFamily="18" charset="0"/>
              </a:rPr>
              <a:t>: </a:t>
            </a:r>
            <a:r>
              <a:rPr lang="en-US" sz="2000" dirty="0">
                <a:latin typeface="Times New Roman" panose="02020603050405020304" pitchFamily="18" charset="0"/>
                <a:cs typeface="Times New Roman" panose="02020603050405020304" pitchFamily="18" charset="0"/>
              </a:rPr>
              <a:t>Arduino boards include headers and connectors for easy connection of external components, such as sensors, actuators, shields, and expansion boards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6902130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4E241E-3110-4B1C-B9B0-F17B90FEEC1D}"/>
              </a:ext>
            </a:extLst>
          </p:cNvPr>
          <p:cNvSpPr>
            <a:spLocks noGrp="1"/>
          </p:cNvSpPr>
          <p:nvPr>
            <p:ph type="title"/>
          </p:nvPr>
        </p:nvSpPr>
        <p:spPr>
          <a:xfrm>
            <a:off x="316992" y="125902"/>
            <a:ext cx="7390680" cy="1278467"/>
          </a:xfrm>
        </p:spPr>
        <p:txBody>
          <a:bodyPr vert="horz" lIns="91440" tIns="45720" rIns="91440" bIns="45720" rtlCol="0" anchor="ctr">
            <a:normAutofit/>
          </a:bodyPr>
          <a:lstStyle/>
          <a:p>
            <a:pPr algn="ctr"/>
            <a:r>
              <a:rPr lang="en-IN" b="1" dirty="0">
                <a:latin typeface="Times New Roman" panose="02020603050405020304" pitchFamily="18" charset="0"/>
                <a:cs typeface="Times New Roman" panose="02020603050405020304" pitchFamily="18" charset="0"/>
              </a:rPr>
              <a:t>Applications of Arduino</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2"/>
          </p:nvPr>
        </p:nvSpPr>
        <p:spPr>
          <a:xfrm>
            <a:off x="950976" y="1511808"/>
            <a:ext cx="9866251" cy="4949952"/>
          </a:xfrm>
        </p:spPr>
        <p:txBody>
          <a:bodyPr>
            <a:noAutofit/>
          </a:bodyPr>
          <a:lstStyle/>
          <a:p>
            <a:r>
              <a:rPr lang="en-US" sz="2000" b="1" dirty="0">
                <a:latin typeface="Times New Roman" panose="02020603050405020304" pitchFamily="18" charset="0"/>
                <a:cs typeface="Times New Roman" panose="02020603050405020304" pitchFamily="18" charset="0"/>
              </a:rPr>
              <a:t>Electronics Prototyping</a:t>
            </a:r>
            <a:r>
              <a:rPr lang="en-US" sz="2000" dirty="0">
                <a:latin typeface="Times New Roman" panose="02020603050405020304" pitchFamily="18" charset="0"/>
                <a:cs typeface="Times New Roman" panose="02020603050405020304" pitchFamily="18" charset="0"/>
              </a:rPr>
              <a:t>: Arduino is widely used for prototyping electronic projects due to its ease of use and versatility. It allows users to quickly test ideas and create proof-of-concept prototypes before moving to production.</a:t>
            </a:r>
          </a:p>
          <a:p>
            <a:r>
              <a:rPr lang="en-US" sz="2000" b="1" dirty="0">
                <a:latin typeface="Times New Roman" panose="02020603050405020304" pitchFamily="18" charset="0"/>
                <a:cs typeface="Times New Roman" panose="02020603050405020304" pitchFamily="18" charset="0"/>
              </a:rPr>
              <a:t>Robotics</a:t>
            </a:r>
            <a:r>
              <a:rPr lang="en-US" sz="2000" dirty="0">
                <a:latin typeface="Times New Roman" panose="02020603050405020304" pitchFamily="18" charset="0"/>
                <a:cs typeface="Times New Roman" panose="02020603050405020304" pitchFamily="18" charset="0"/>
              </a:rPr>
              <a:t>: Arduino is extensively used in robotics projects for controlling motors, sensors, and actuators. It is suitable for building various types of robots, from simple hobby robots to advanced robotic </a:t>
            </a:r>
            <a:r>
              <a:rPr lang="en-US" sz="2000" dirty="0" smtClean="0">
                <a:latin typeface="Times New Roman" panose="02020603050405020304" pitchFamily="18" charset="0"/>
                <a:cs typeface="Times New Roman" panose="02020603050405020304" pitchFamily="18" charset="0"/>
              </a:rPr>
              <a:t>systems.</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Home Automation</a:t>
            </a:r>
            <a:r>
              <a:rPr lang="en-US" sz="2000" dirty="0">
                <a:latin typeface="Times New Roman" panose="02020603050405020304" pitchFamily="18" charset="0"/>
                <a:cs typeface="Times New Roman" panose="02020603050405020304" pitchFamily="18" charset="0"/>
              </a:rPr>
              <a:t>: Arduino is used to create custom home automation systems for controlling lights, appliances, thermostats, and security </a:t>
            </a:r>
            <a:r>
              <a:rPr lang="en-US" sz="2000" dirty="0" smtClean="0">
                <a:latin typeface="Times New Roman" panose="02020603050405020304" pitchFamily="18" charset="0"/>
                <a:cs typeface="Times New Roman" panose="02020603050405020304" pitchFamily="18" charset="0"/>
              </a:rPr>
              <a:t>devices</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Wearable Technology</a:t>
            </a:r>
            <a:r>
              <a:rPr lang="en-US" sz="2000" dirty="0">
                <a:latin typeface="Times New Roman" panose="02020603050405020304" pitchFamily="18" charset="0"/>
                <a:cs typeface="Times New Roman" panose="02020603050405020304" pitchFamily="18" charset="0"/>
              </a:rPr>
              <a:t>: Arduino is used in the development of wearable devices such as fitness trackers, smartwatches, and health monitoring systems. </a:t>
            </a:r>
          </a:p>
          <a:p>
            <a:r>
              <a:rPr lang="en-US" sz="2000" b="1" dirty="0">
                <a:latin typeface="Times New Roman" panose="02020603050405020304" pitchFamily="18" charset="0"/>
                <a:cs typeface="Times New Roman" panose="02020603050405020304" pitchFamily="18" charset="0"/>
              </a:rPr>
              <a:t>Internet of Things (</a:t>
            </a:r>
            <a:r>
              <a:rPr lang="en-US" sz="2000" b="1" dirty="0" err="1">
                <a:latin typeface="Times New Roman" panose="02020603050405020304" pitchFamily="18" charset="0"/>
                <a:cs typeface="Times New Roman" panose="02020603050405020304" pitchFamily="18" charset="0"/>
              </a:rPr>
              <a:t>IoT</a:t>
            </a:r>
            <a:r>
              <a:rPr lang="en-US" sz="2000" b="1" dirty="0">
                <a:latin typeface="Times New Roman" panose="02020603050405020304" pitchFamily="18" charset="0"/>
                <a:cs typeface="Times New Roman" panose="02020603050405020304" pitchFamily="18" charset="0"/>
              </a:rPr>
              <a:t>)</a:t>
            </a:r>
            <a:r>
              <a:rPr lang="en-US" sz="2000" dirty="0">
                <a:latin typeface="Times New Roman" panose="02020603050405020304" pitchFamily="18" charset="0"/>
                <a:cs typeface="Times New Roman" panose="02020603050405020304" pitchFamily="18" charset="0"/>
              </a:rPr>
              <a:t>: Arduino is a popular platform for building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projects, enabling devices to connect to the internet and communicate with each other. It is used in applications such as smart home systems, environmental monitoring, industrial automation, and asset tracking</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11348412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4E241E-3110-4B1C-B9B0-F17B90FEEC1D}"/>
              </a:ext>
            </a:extLst>
          </p:cNvPr>
          <p:cNvSpPr>
            <a:spLocks noGrp="1"/>
          </p:cNvSpPr>
          <p:nvPr>
            <p:ph type="title"/>
          </p:nvPr>
        </p:nvSpPr>
        <p:spPr>
          <a:xfrm>
            <a:off x="-1304544" y="333166"/>
            <a:ext cx="7390680" cy="1278467"/>
          </a:xfrm>
        </p:spPr>
        <p:txBody>
          <a:bodyPr vert="horz" lIns="91440" tIns="45720" rIns="91440" bIns="45720" rtlCol="0" anchor="ctr">
            <a:normAutofit/>
          </a:bodyPr>
          <a:lstStyle/>
          <a:p>
            <a:pPr algn="ctr"/>
            <a:r>
              <a:rPr lang="en-IN" b="1" dirty="0">
                <a:latin typeface="Times New Roman" panose="02020603050405020304" pitchFamily="18" charset="0"/>
                <a:cs typeface="Times New Roman" panose="02020603050405020304" pitchFamily="18" charset="0"/>
              </a:rPr>
              <a:t>Advantages </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2"/>
          </p:nvPr>
        </p:nvSpPr>
        <p:spPr>
          <a:xfrm>
            <a:off x="950976" y="2279905"/>
            <a:ext cx="9866251" cy="3901440"/>
          </a:xfrm>
        </p:spPr>
        <p:txBody>
          <a:bodyPr>
            <a:noAutofit/>
          </a:bodyPr>
          <a:lstStyle/>
          <a:p>
            <a:r>
              <a:rPr lang="en-US" sz="2000" b="1" dirty="0">
                <a:latin typeface="Times New Roman" panose="02020603050405020304" pitchFamily="18" charset="0"/>
                <a:cs typeface="Times New Roman" panose="02020603050405020304" pitchFamily="18" charset="0"/>
              </a:rPr>
              <a:t>Ease of Use</a:t>
            </a:r>
            <a:r>
              <a:rPr lang="en-US" sz="2000" dirty="0">
                <a:latin typeface="Times New Roman" panose="02020603050405020304" pitchFamily="18" charset="0"/>
                <a:cs typeface="Times New Roman" panose="02020603050405020304" pitchFamily="18" charset="0"/>
              </a:rPr>
              <a:t>: Arduino is designed to be beginner-friendly, with a simple programming language and an easy-to-use development environment. This makes it accessible to people with little or no programming experience.</a:t>
            </a:r>
          </a:p>
          <a:p>
            <a:r>
              <a:rPr lang="en-US" sz="2000" b="1" dirty="0">
                <a:latin typeface="Times New Roman" panose="02020603050405020304" pitchFamily="18" charset="0"/>
                <a:cs typeface="Times New Roman" panose="02020603050405020304" pitchFamily="18" charset="0"/>
              </a:rPr>
              <a:t>Affordability</a:t>
            </a:r>
            <a:r>
              <a:rPr lang="en-US" sz="2000" dirty="0">
                <a:latin typeface="Times New Roman" panose="02020603050405020304" pitchFamily="18" charset="0"/>
                <a:cs typeface="Times New Roman" panose="02020603050405020304" pitchFamily="18" charset="0"/>
              </a:rPr>
              <a:t>: Arduino boards are relatively inexpensive compared to other microcontroller platforms, making them accessible to hobbyists, students, and educators on a tight budget.</a:t>
            </a:r>
          </a:p>
          <a:p>
            <a:r>
              <a:rPr lang="en-US" sz="2000" b="1" dirty="0">
                <a:latin typeface="Times New Roman" panose="02020603050405020304" pitchFamily="18" charset="0"/>
                <a:cs typeface="Times New Roman" panose="02020603050405020304" pitchFamily="18" charset="0"/>
              </a:rPr>
              <a:t>Versatility</a:t>
            </a:r>
            <a:r>
              <a:rPr lang="en-US" sz="2000" dirty="0">
                <a:latin typeface="Times New Roman" panose="02020603050405020304" pitchFamily="18" charset="0"/>
                <a:cs typeface="Times New Roman" panose="02020603050405020304" pitchFamily="18" charset="0"/>
              </a:rPr>
              <a:t>: Arduino boards can be used for a wide range of applications, from simple LED blinking projects to complex robotics and </a:t>
            </a:r>
            <a:r>
              <a:rPr lang="en-US" sz="2000" dirty="0" err="1">
                <a:latin typeface="Times New Roman" panose="02020603050405020304" pitchFamily="18" charset="0"/>
                <a:cs typeface="Times New Roman" panose="02020603050405020304" pitchFamily="18" charset="0"/>
              </a:rPr>
              <a:t>IoT</a:t>
            </a:r>
            <a:r>
              <a:rPr lang="en-US" sz="2000" dirty="0">
                <a:latin typeface="Times New Roman" panose="02020603050405020304" pitchFamily="18" charset="0"/>
                <a:cs typeface="Times New Roman" panose="02020603050405020304" pitchFamily="18" charset="0"/>
              </a:rPr>
              <a:t> projects. They can be easily expanded and customized using shields and modules.</a:t>
            </a:r>
          </a:p>
          <a:p>
            <a:r>
              <a:rPr lang="en-US" sz="2000" b="1" dirty="0">
                <a:latin typeface="Times New Roman" panose="02020603050405020304" pitchFamily="18" charset="0"/>
                <a:cs typeface="Times New Roman" panose="02020603050405020304" pitchFamily="18" charset="0"/>
              </a:rPr>
              <a:t>Open Source</a:t>
            </a:r>
            <a:r>
              <a:rPr lang="en-US" sz="2000" dirty="0">
                <a:latin typeface="Times New Roman" panose="02020603050405020304" pitchFamily="18" charset="0"/>
                <a:cs typeface="Times New Roman" panose="02020603050405020304" pitchFamily="18" charset="0"/>
              </a:rPr>
              <a:t>: Arduino is an open-source platform, which means that its hardware designs, software IDE, and libraries are freely available for modification and distribution. This encourages collaboration and innovation within the Arduino community.</a:t>
            </a:r>
          </a:p>
          <a:p>
            <a:r>
              <a:rPr lang="en-US" sz="2000" b="1" dirty="0">
                <a:latin typeface="Times New Roman" panose="02020603050405020304" pitchFamily="18" charset="0"/>
                <a:cs typeface="Times New Roman" panose="02020603050405020304" pitchFamily="18" charset="0"/>
              </a:rPr>
              <a:t>Large Community</a:t>
            </a:r>
            <a:r>
              <a:rPr lang="en-US" sz="2000" dirty="0">
                <a:latin typeface="Times New Roman" panose="02020603050405020304" pitchFamily="18" charset="0"/>
                <a:cs typeface="Times New Roman" panose="02020603050405020304" pitchFamily="18" charset="0"/>
              </a:rPr>
              <a:t>: Arduino has a large and active community of users, developers, and enthusiasts who share knowledge, tutorials, and projects online. This provides valuable support and resources for beginners and experienced users alike.</a:t>
            </a:r>
          </a:p>
          <a:p>
            <a:endParaRPr lang="en-IN"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9754519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144E241E-3110-4B1C-B9B0-F17B90FEEC1D}"/>
              </a:ext>
            </a:extLst>
          </p:cNvPr>
          <p:cNvSpPr>
            <a:spLocks noGrp="1"/>
          </p:cNvSpPr>
          <p:nvPr>
            <p:ph type="title"/>
          </p:nvPr>
        </p:nvSpPr>
        <p:spPr>
          <a:xfrm>
            <a:off x="-1304544" y="333166"/>
            <a:ext cx="7390680" cy="1278467"/>
          </a:xfrm>
        </p:spPr>
        <p:txBody>
          <a:bodyPr vert="horz" lIns="91440" tIns="45720" rIns="91440" bIns="45720" rtlCol="0" anchor="ctr">
            <a:normAutofit/>
          </a:bodyPr>
          <a:lstStyle/>
          <a:p>
            <a:pPr algn="ctr"/>
            <a:r>
              <a:rPr lang="en-IN" b="1" dirty="0" smtClean="0">
                <a:latin typeface="Times New Roman" panose="02020603050405020304" pitchFamily="18" charset="0"/>
                <a:cs typeface="Times New Roman" panose="02020603050405020304" pitchFamily="18" charset="0"/>
              </a:rPr>
              <a:t>Limitations</a:t>
            </a:r>
            <a:endParaRPr lang="en-US"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sz="half" idx="2"/>
          </p:nvPr>
        </p:nvSpPr>
        <p:spPr>
          <a:xfrm>
            <a:off x="853440" y="1599442"/>
            <a:ext cx="9866251" cy="3901440"/>
          </a:xfrm>
        </p:spPr>
        <p:txBody>
          <a:bodyPr>
            <a:noAutofit/>
          </a:bodyPr>
          <a:lstStyle/>
          <a:p>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Processing Power</a:t>
            </a:r>
            <a:r>
              <a:rPr lang="en-US" sz="2000" dirty="0">
                <a:latin typeface="Times New Roman" panose="02020603050405020304" pitchFamily="18" charset="0"/>
                <a:cs typeface="Times New Roman" panose="02020603050405020304" pitchFamily="18" charset="0"/>
              </a:rPr>
              <a:t>: Arduino boards are based on microcontrollers with limited processing power compared to more powerful microprocessors. This can be a limitation for complex projects requiring high computational performance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Memory Limitations</a:t>
            </a:r>
            <a:r>
              <a:rPr lang="en-US" sz="2000" dirty="0">
                <a:latin typeface="Times New Roman" panose="02020603050405020304" pitchFamily="18" charset="0"/>
                <a:cs typeface="Times New Roman" panose="02020603050405020304" pitchFamily="18" charset="0"/>
              </a:rPr>
              <a:t>: Arduino boards have limited program memory (flash) and RAM, which can restrict the size and complexity of programs that can be run on them. This can be a limitation for projects with large codebases or requiring extensive data storage</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Limited Connectivity: </a:t>
            </a:r>
            <a:r>
              <a:rPr lang="en-US" sz="2000" dirty="0">
                <a:latin typeface="Times New Roman" panose="02020603050405020304" pitchFamily="18" charset="0"/>
                <a:cs typeface="Times New Roman" panose="02020603050405020304" pitchFamily="18" charset="0"/>
              </a:rPr>
              <a:t>While Arduino boards support various communication protocols such as UART, SPI, and I2C, they may lack built-in connectivity options such as Wi-Fi or Bluetooth. Additional modules or shields are required for wireless communication, adding cost and complexity to projects</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a:p>
            <a:r>
              <a:rPr lang="en-US" sz="2000" b="1" dirty="0">
                <a:latin typeface="Times New Roman" panose="02020603050405020304" pitchFamily="18" charset="0"/>
                <a:cs typeface="Times New Roman" panose="02020603050405020304" pitchFamily="18" charset="0"/>
              </a:rPr>
              <a:t>Real-Time Constraints</a:t>
            </a:r>
            <a:r>
              <a:rPr lang="en-US" sz="2000" dirty="0">
                <a:latin typeface="Times New Roman" panose="02020603050405020304" pitchFamily="18" charset="0"/>
                <a:cs typeface="Times New Roman" panose="02020603050405020304" pitchFamily="18" charset="0"/>
              </a:rPr>
              <a:t>: Arduino's real-time capabilities are limited by its single-threaded execution model and lack of a real-time operating system (RTOS). This can be a limitation for applications requiring precise timing or multitasking</a:t>
            </a:r>
            <a:r>
              <a:rPr lang="en-US" sz="2000" dirty="0" smtClean="0">
                <a:latin typeface="Times New Roman" panose="02020603050405020304" pitchFamily="18" charset="0"/>
                <a:cs typeface="Times New Roman" panose="02020603050405020304" pitchFamily="18" charset="0"/>
              </a:rPr>
              <a:t>.</a:t>
            </a:r>
            <a:endParaRPr lang="en-US" sz="20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5707782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D44BCB7C-A6FC-4118-9027-468ECFDE6455}"/>
              </a:ext>
            </a:extLst>
          </p:cNvPr>
          <p:cNvSpPr>
            <a:spLocks noGrp="1"/>
          </p:cNvSpPr>
          <p:nvPr>
            <p:ph type="ctrTitle"/>
          </p:nvPr>
        </p:nvSpPr>
        <p:spPr>
          <a:xfrm>
            <a:off x="963167" y="1769195"/>
            <a:ext cx="7197726" cy="2421464"/>
          </a:xfrm>
        </p:spPr>
        <p:txBody>
          <a:bodyPr>
            <a:normAutofit/>
          </a:bodyPr>
          <a:lstStyle/>
          <a:p>
            <a:r>
              <a:rPr lang="en-US" dirty="0">
                <a:latin typeface="Times New Roman" panose="02020603050405020304" pitchFamily="18" charset="0"/>
                <a:cs typeface="Times New Roman" panose="02020603050405020304" pitchFamily="18" charset="0"/>
              </a:rPr>
              <a:t>Thank You!</a:t>
            </a:r>
          </a:p>
        </p:txBody>
      </p:sp>
    </p:spTree>
    <p:extLst>
      <p:ext uri="{BB962C8B-B14F-4D97-AF65-F5344CB8AC3E}">
        <p14:creationId xmlns:p14="http://schemas.microsoft.com/office/powerpoint/2010/main" val="2939930866"/>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elestial">
  <a:themeElements>
    <a:clrScheme name="Celestial">
      <a:dk1>
        <a:sysClr val="windowText" lastClr="000000"/>
      </a:dk1>
      <a:lt1>
        <a:sysClr val="window" lastClr="FFFFFF"/>
      </a:lt1>
      <a:dk2>
        <a:srgbClr val="3F296A"/>
      </a:dk2>
      <a:lt2>
        <a:srgbClr val="EBEBEB"/>
      </a:lt2>
      <a:accent1>
        <a:srgbClr val="E84574"/>
      </a:accent1>
      <a:accent2>
        <a:srgbClr val="798FF2"/>
      </a:accent2>
      <a:accent3>
        <a:srgbClr val="95C369"/>
      </a:accent3>
      <a:accent4>
        <a:srgbClr val="EE875A"/>
      </a:accent4>
      <a:accent5>
        <a:srgbClr val="C363E8"/>
      </a:accent5>
      <a:accent6>
        <a:srgbClr val="6AADC8"/>
      </a:accent6>
      <a:hlink>
        <a:srgbClr val="FE80C7"/>
      </a:hlink>
      <a:folHlink>
        <a:srgbClr val="FBA3EC"/>
      </a:folHlink>
    </a:clrScheme>
    <a:fontScheme name="Celestial">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elestial">
      <a:fillStyleLst>
        <a:solidFill>
          <a:schemeClr val="phClr"/>
        </a:solidFill>
        <a:gradFill rotWithShape="1">
          <a:gsLst>
            <a:gs pos="0">
              <a:schemeClr val="phClr">
                <a:tint val="70000"/>
                <a:lumMod val="110000"/>
              </a:schemeClr>
            </a:gs>
            <a:gs pos="100000">
              <a:schemeClr val="phClr">
                <a:tint val="82000"/>
                <a:alpha val="74000"/>
              </a:schemeClr>
            </a:gs>
          </a:gsLst>
          <a:lin ang="5400000" scaled="0"/>
        </a:gradFill>
        <a:gradFill rotWithShape="1">
          <a:gsLst>
            <a:gs pos="0">
              <a:schemeClr val="phClr">
                <a:tint val="98000"/>
                <a:lumMod val="100000"/>
              </a:schemeClr>
            </a:gs>
            <a:gs pos="100000">
              <a:schemeClr val="phClr">
                <a:shade val="88000"/>
                <a:lumMod val="88000"/>
              </a:schemeClr>
            </a:gs>
          </a:gsLst>
          <a:lin ang="5400000" scaled="1"/>
        </a:gradFill>
      </a:fillStyleLst>
      <a:lnStyleLst>
        <a:ln w="9525"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50800" dist="38100" dir="5400000" rotWithShape="0">
              <a:srgbClr val="000000">
                <a:alpha val="35000"/>
              </a:srgbClr>
            </a:outerShdw>
          </a:effectLst>
        </a:effectStyle>
        <a:effectStyle>
          <a:effectLst>
            <a:outerShdw blurRad="63500" dist="38100" dir="5400000" rotWithShape="0">
              <a:srgbClr val="000000">
                <a:alpha val="65000"/>
              </a:srgbClr>
            </a:outerShdw>
          </a:effectLst>
          <a:scene3d>
            <a:camera prst="orthographicFront">
              <a:rot lat="0" lon="0" rev="0"/>
            </a:camera>
            <a:lightRig rig="threePt" dir="tl">
              <a:rot lat="0" lon="0" rev="1200000"/>
            </a:lightRig>
          </a:scene3d>
          <a:sp3d>
            <a:bevelT w="38100" h="12700"/>
          </a:sp3d>
        </a:effectStyle>
      </a:effectStyleLst>
      <a:bgFillStyleLst>
        <a:solidFill>
          <a:schemeClr val="phClr"/>
        </a:solidFill>
        <a:gradFill rotWithShape="1">
          <a:gsLst>
            <a:gs pos="0">
              <a:schemeClr val="phClr">
                <a:tint val="90000"/>
                <a:shade val="96000"/>
                <a:hueMod val="100000"/>
                <a:satMod val="180000"/>
                <a:lumMod val="110000"/>
              </a:schemeClr>
            </a:gs>
            <a:gs pos="100000">
              <a:schemeClr val="phClr">
                <a:shade val="96000"/>
                <a:satMod val="160000"/>
                <a:lumMod val="100000"/>
              </a:schemeClr>
            </a:gs>
          </a:gsLst>
          <a:lin ang="4740000" scaled="1"/>
        </a:gradFill>
        <a:blipFill>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Celestial" id="{C4BB2A3D-0E93-4C5F-B0D2-9D3FCE089CC5}" vid="{42E5908D-19A2-46FD-89FA-638B126129E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Status xmlns="71af3243-3dd4-4a8d-8c0d-dd76da1f02a5">Not started</Status>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b385d60f68dd989dca1fdc827799d853">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911b479caf7b199da365455750e4572"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415B3C4-7FB6-414C-8C24-8862C0E6C9F3}">
  <ds:schemaRefs>
    <ds:schemaRef ds:uri="http://schemas.microsoft.com/office/2006/metadata/properties"/>
    <ds:schemaRef ds:uri="http://schemas.microsoft.com/office/infopath/2007/PartnerControls"/>
    <ds:schemaRef ds:uri="71af3243-3dd4-4a8d-8c0d-dd76da1f02a5"/>
  </ds:schemaRefs>
</ds:datastoreItem>
</file>

<file path=customXml/itemProps2.xml><?xml version="1.0" encoding="utf-8"?>
<ds:datastoreItem xmlns:ds="http://schemas.openxmlformats.org/officeDocument/2006/customXml" ds:itemID="{CE12C2FA-3740-4055-BA8A-74A1458F4A51}">
  <ds:schemaRefs>
    <ds:schemaRef ds:uri="http://schemas.microsoft.com/sharepoint/v3/contenttype/forms"/>
  </ds:schemaRefs>
</ds:datastoreItem>
</file>

<file path=customXml/itemProps3.xml><?xml version="1.0" encoding="utf-8"?>
<ds:datastoreItem xmlns:ds="http://schemas.openxmlformats.org/officeDocument/2006/customXml" ds:itemID="{0257C101-46E1-4CAE-AE60-1AB79022B7A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Future design</Template>
  <TotalTime>0</TotalTime>
  <Words>1074</Words>
  <Application>Microsoft Office PowerPoint</Application>
  <PresentationFormat>Widescreen</PresentationFormat>
  <Paragraphs>54</Paragraphs>
  <Slides>9</Slides>
  <Notes>9</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9</vt:i4>
      </vt:variant>
    </vt:vector>
  </HeadingPairs>
  <TitlesOfParts>
    <vt:vector size="14" baseType="lpstr">
      <vt:lpstr>Arial</vt:lpstr>
      <vt:lpstr>Calibri</vt:lpstr>
      <vt:lpstr>Calibri Light</vt:lpstr>
      <vt:lpstr>Times New Roman</vt:lpstr>
      <vt:lpstr>Celestial</vt:lpstr>
      <vt:lpstr>Introduction to Arduino </vt:lpstr>
      <vt:lpstr>What is arduino?</vt:lpstr>
      <vt:lpstr>History of Arduino</vt:lpstr>
      <vt:lpstr>Components of Arduino</vt:lpstr>
      <vt:lpstr>Components of Arduino</vt:lpstr>
      <vt:lpstr>Applications of Arduino</vt:lpstr>
      <vt:lpstr>Advantages </vt:lpstr>
      <vt:lpstr>Limitations</vt:lpstr>
      <vt:lpstr>Thank You!</vt:lpstr>
    </vt:vector>
  </TitlesOfParts>
  <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2024-02-10T04:47:59Z</dcterms:created>
  <dcterms:modified xsi:type="dcterms:W3CDTF">2024-02-10T05:33:23Z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