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8"/>
  </p:notesMasterIdLst>
  <p:handoutMasterIdLst>
    <p:handoutMasterId r:id="rId19"/>
  </p:handoutMasterIdLst>
  <p:sldIdLst>
    <p:sldId id="257" r:id="rId5"/>
    <p:sldId id="268" r:id="rId6"/>
    <p:sldId id="267" r:id="rId7"/>
    <p:sldId id="269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1" d="100"/>
          <a:sy n="61" d="100"/>
        </p:scale>
        <p:origin x="792" y="4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2/10/2024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2/10/2024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2/10/2024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2/10/2024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LOGIC GATES </a:t>
            </a:r>
            <a:endParaRPr lang="en-US" b="1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9293772" cy="1752600"/>
          </a:xfrm>
        </p:spPr>
        <p:txBody>
          <a:bodyPr/>
          <a:lstStyle/>
          <a:p>
            <a:r>
              <a:rPr lang="en-US" dirty="0"/>
              <a:t>Introduction to Basic Digital Building </a:t>
            </a:r>
            <a:r>
              <a:rPr lang="en-US" dirty="0" smtClean="0"/>
              <a:t>Blocks</a:t>
            </a:r>
          </a:p>
          <a:p>
            <a:endParaRPr lang="en-US" dirty="0"/>
          </a:p>
          <a:p>
            <a:r>
              <a:rPr lang="en-US" dirty="0" smtClean="0"/>
              <a:t>By Purushottam </a:t>
            </a:r>
            <a:r>
              <a:rPr lang="en-US" dirty="0" err="1" smtClean="0"/>
              <a:t>mahajan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XNOR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XNOR gate (Exclusive NOR gate) is a digital logic gate that produces a HIGH output (1) if the number of HIGH inputs is even.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produces a HIGH output only when the number of HIGH inputs is even; otherwise, it produces a LOW output.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668" y="1988840"/>
            <a:ext cx="3703641" cy="294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963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3" y="260648"/>
            <a:ext cx="10360501" cy="1223963"/>
          </a:xfrm>
        </p:spPr>
        <p:txBody>
          <a:bodyPr/>
          <a:lstStyle/>
          <a:p>
            <a:r>
              <a:rPr lang="en-US" b="1" dirty="0"/>
              <a:t>Practical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890472"/>
          </a:xfrm>
        </p:spPr>
        <p:txBody>
          <a:bodyPr>
            <a:normAutofit/>
          </a:bodyPr>
          <a:lstStyle/>
          <a:p>
            <a:pPr lvl="1"/>
            <a:r>
              <a:rPr lang="en-US" sz="3200" dirty="0" smtClean="0"/>
              <a:t>Digital </a:t>
            </a:r>
            <a:r>
              <a:rPr lang="en-US" sz="3200" dirty="0"/>
              <a:t>Circuits</a:t>
            </a:r>
          </a:p>
          <a:p>
            <a:pPr lvl="1"/>
            <a:r>
              <a:rPr lang="en-US" sz="3200" dirty="0"/>
              <a:t>Computer Architecture</a:t>
            </a:r>
          </a:p>
          <a:p>
            <a:pPr lvl="1"/>
            <a:r>
              <a:rPr lang="en-US" sz="3200" dirty="0"/>
              <a:t>Boolean Algebra</a:t>
            </a:r>
          </a:p>
          <a:p>
            <a:pPr lvl="1"/>
            <a:r>
              <a:rPr lang="en-US" sz="3200" dirty="0"/>
              <a:t>Control Systems</a:t>
            </a:r>
          </a:p>
          <a:p>
            <a:pPr lvl="1"/>
            <a:r>
              <a:rPr lang="en-US" sz="3200" dirty="0"/>
              <a:t>Robotics</a:t>
            </a:r>
          </a:p>
          <a:p>
            <a:pPr lvl="1"/>
            <a:r>
              <a:rPr lang="en-US" sz="3200" dirty="0"/>
              <a:t>Communication Systems</a:t>
            </a:r>
          </a:p>
        </p:txBody>
      </p:sp>
    </p:spTree>
    <p:extLst>
      <p:ext uri="{BB962C8B-B14F-4D97-AF65-F5344CB8AC3E}">
        <p14:creationId xmlns:p14="http://schemas.microsoft.com/office/powerpoint/2010/main" val="84608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-243408"/>
            <a:ext cx="10360501" cy="1223963"/>
          </a:xfrm>
        </p:spPr>
        <p:txBody>
          <a:bodyPr/>
          <a:lstStyle/>
          <a:p>
            <a:r>
              <a:rPr lang="en-US" b="1" dirty="0" smtClean="0"/>
              <a:t>Properties of Logic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828" y="980555"/>
            <a:ext cx="10866669" cy="5400600"/>
          </a:xfrm>
        </p:spPr>
        <p:txBody>
          <a:bodyPr>
            <a:noAutofit/>
          </a:bodyPr>
          <a:lstStyle/>
          <a:p>
            <a:pPr lvl="1"/>
            <a:r>
              <a:rPr lang="en-IN" dirty="0" smtClean="0"/>
              <a:t>Commutative</a:t>
            </a:r>
          </a:p>
          <a:p>
            <a:pPr marL="682633" lvl="2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commutative property states that the order of inputs in a logic operation does not affect the result.</a:t>
            </a:r>
            <a:r>
              <a:rPr lang="en-IN" sz="2400" dirty="0" smtClean="0"/>
              <a:t> </a:t>
            </a:r>
          </a:p>
          <a:p>
            <a:pPr lvl="1"/>
            <a:r>
              <a:rPr lang="en-IN" dirty="0" smtClean="0"/>
              <a:t>Associative </a:t>
            </a:r>
          </a:p>
          <a:p>
            <a:pPr marL="682633" lvl="2" indent="0">
              <a:buNone/>
            </a:pPr>
            <a:r>
              <a:rPr lang="en-US" sz="2400" dirty="0"/>
              <a:t>The associative property states that the grouping of inputs in a logic operation does not affect the result.</a:t>
            </a:r>
            <a:endParaRPr lang="en-IN" sz="2400" dirty="0" smtClean="0"/>
          </a:p>
          <a:p>
            <a:pPr lvl="1"/>
            <a:r>
              <a:rPr lang="en-IN" dirty="0" smtClean="0"/>
              <a:t>Distributive </a:t>
            </a:r>
          </a:p>
          <a:p>
            <a:pPr marL="682633" lvl="2" indent="0">
              <a:buNone/>
            </a:pPr>
            <a:r>
              <a:rPr lang="en-US" sz="2400" dirty="0"/>
              <a:t>The distributive property states that a logic operation distributes over another logic operation.</a:t>
            </a:r>
            <a:endParaRPr lang="en-IN" sz="2400" dirty="0" smtClean="0"/>
          </a:p>
          <a:p>
            <a:pPr lvl="1"/>
            <a:r>
              <a:rPr lang="en-IN" dirty="0" smtClean="0"/>
              <a:t>Identity </a:t>
            </a:r>
          </a:p>
          <a:p>
            <a:pPr marL="682633" lvl="2" indent="0">
              <a:buNone/>
            </a:pPr>
            <a:r>
              <a:rPr lang="en-US" sz="2400" dirty="0" smtClean="0"/>
              <a:t>The </a:t>
            </a:r>
            <a:r>
              <a:rPr lang="en-US" sz="2400" dirty="0"/>
              <a:t>identity property states that there exist specific inputs that do not affect the result of a logic operation</a:t>
            </a:r>
            <a:r>
              <a:rPr lang="en-US" sz="2400" dirty="0" smtClean="0"/>
              <a:t>.</a:t>
            </a:r>
            <a:endParaRPr lang="en-IN" sz="2400" dirty="0" smtClean="0"/>
          </a:p>
          <a:p>
            <a:pPr lvl="1"/>
            <a:r>
              <a:rPr lang="en-IN" dirty="0" smtClean="0"/>
              <a:t>De </a:t>
            </a:r>
            <a:r>
              <a:rPr lang="en-IN" dirty="0"/>
              <a:t>Morgan's </a:t>
            </a:r>
            <a:r>
              <a:rPr lang="en-IN" dirty="0" smtClean="0"/>
              <a:t>Theorem</a:t>
            </a:r>
          </a:p>
          <a:p>
            <a:pPr marL="682633" lvl="2" indent="0">
              <a:buNone/>
            </a:pPr>
            <a:r>
              <a:rPr lang="en-US" sz="2400" dirty="0"/>
              <a:t>De Morgan's Theorem provides a relationship between logic operations involving negation.</a:t>
            </a:r>
          </a:p>
        </p:txBody>
      </p:sp>
    </p:spTree>
    <p:extLst>
      <p:ext uri="{BB962C8B-B14F-4D97-AF65-F5344CB8AC3E}">
        <p14:creationId xmlns:p14="http://schemas.microsoft.com/office/powerpoint/2010/main" val="132657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6220" y="2852936"/>
            <a:ext cx="10360501" cy="1223963"/>
          </a:xfrm>
        </p:spPr>
        <p:txBody>
          <a:bodyPr/>
          <a:lstStyle/>
          <a:p>
            <a:r>
              <a:rPr lang="en-IN" dirty="0" smtClean="0"/>
              <a:t>THANK YOU!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51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Logic Gates</a:t>
            </a:r>
            <a:endParaRPr lang="en-US" b="1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gates are electronic devices that perform logical operations on one or more binary inputs to produce a </a:t>
            </a:r>
            <a:r>
              <a:rPr lang="en-US" dirty="0" smtClean="0"/>
              <a:t>single </a:t>
            </a:r>
            <a:r>
              <a:rPr lang="en-US" dirty="0"/>
              <a:t>binary output</a:t>
            </a:r>
            <a:r>
              <a:rPr lang="en-US" dirty="0" smtClean="0"/>
              <a:t>.</a:t>
            </a:r>
          </a:p>
          <a:p>
            <a:r>
              <a:rPr lang="en-US" dirty="0"/>
              <a:t>They are fundamental components in digital electronics, allowing for the manipulation and processing of binary data.</a:t>
            </a:r>
            <a:endParaRPr lang="en-US" dirty="0"/>
          </a:p>
          <a:p>
            <a:r>
              <a:rPr lang="en-US" dirty="0"/>
              <a:t>Logic gates form the foundation of digital circuits and are essential for performing arithmetic, decision-making, and control functions</a:t>
            </a:r>
            <a:r>
              <a:rPr lang="en-US" dirty="0" smtClean="0"/>
              <a:t>.</a:t>
            </a:r>
          </a:p>
          <a:p>
            <a:r>
              <a:rPr lang="en-US" dirty="0" err="1"/>
              <a:t>ogic</a:t>
            </a:r>
            <a:r>
              <a:rPr lang="en-US" dirty="0"/>
              <a:t> gates perform basic logical operations, including AND, OR, and NOT.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Logic Gates</a:t>
            </a:r>
            <a:endParaRPr lang="en-US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8883" y="1701797"/>
            <a:ext cx="5523601" cy="4462272"/>
          </a:xfrm>
        </p:spPr>
        <p:txBody>
          <a:bodyPr/>
          <a:lstStyle/>
          <a:p>
            <a:r>
              <a:rPr lang="en-US"/>
              <a:t>AND Gate</a:t>
            </a:r>
          </a:p>
          <a:p>
            <a:r>
              <a:rPr lang="en-US"/>
              <a:t>OR Gate</a:t>
            </a:r>
          </a:p>
          <a:p>
            <a:r>
              <a:rPr lang="en-US"/>
              <a:t>NOT Gate</a:t>
            </a:r>
          </a:p>
          <a:p>
            <a:r>
              <a:rPr lang="en-US"/>
              <a:t>NAND Gate</a:t>
            </a:r>
          </a:p>
          <a:p>
            <a:r>
              <a:rPr lang="en-US"/>
              <a:t>NOR Gate</a:t>
            </a:r>
          </a:p>
          <a:p>
            <a:r>
              <a:rPr lang="en-US"/>
              <a:t>XOR Gate</a:t>
            </a:r>
          </a:p>
          <a:p>
            <a:r>
              <a:rPr lang="en-US"/>
              <a:t>XNOR Gate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244" y="1916832"/>
            <a:ext cx="6142252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AND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lvl="1"/>
            <a:r>
              <a:rPr lang="en-US" sz="2800" dirty="0"/>
              <a:t>An AND gate is a logic gate that produces a HIGH output (1) only when all of its inputs are HIGH (1).</a:t>
            </a:r>
          </a:p>
          <a:p>
            <a:pPr lvl="1"/>
            <a:r>
              <a:rPr lang="en-US" sz="2800" dirty="0"/>
              <a:t>It implements the logical conjunction operation, where the output is true (1) if and only if all inputs are true (1</a:t>
            </a:r>
            <a:r>
              <a:rPr lang="en-US" sz="2800" dirty="0" smtClean="0"/>
              <a:t>).</a:t>
            </a:r>
          </a:p>
          <a:p>
            <a:pPr lvl="1"/>
            <a:endParaRPr 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0676" y="1710378"/>
            <a:ext cx="3108708" cy="4022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OR</a:t>
            </a:r>
            <a:r>
              <a:rPr lang="en-US" b="1" dirty="0" smtClean="0"/>
              <a:t>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r>
              <a:rPr lang="en-US" dirty="0"/>
              <a:t>An OR gate is a logic gate that produces a HIGH output (1) if any of its inputs are HIGH (1).</a:t>
            </a:r>
          </a:p>
          <a:p>
            <a:r>
              <a:rPr lang="en-US" dirty="0"/>
              <a:t>It implements the logical disjunction operation, where the output is true (1) if at least one input is true (1</a:t>
            </a:r>
            <a:r>
              <a:rPr lang="en-US" dirty="0" smtClean="0"/>
              <a:t>).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00" y="1988840"/>
            <a:ext cx="2892684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1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</a:t>
            </a:r>
            <a:r>
              <a:rPr lang="en-US" b="1" dirty="0" smtClean="0"/>
              <a:t>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NOT gate, also known as an inverter, is a basic digital logic gate that produces the logical negation of its input.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takes a single input and produces an output that is the opposite (complement) of the input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700" y="2420888"/>
            <a:ext cx="2979678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77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NAND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NAND gate is a digital logic gate that produces the logical negation of the AND operation.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produces a LOW output only when all inputs are HIGH; otherwise, it produces a HIGH output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732" y="1706880"/>
            <a:ext cx="2520280" cy="323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74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NOR</a:t>
            </a:r>
            <a:r>
              <a:rPr lang="en-US" b="1" dirty="0" smtClean="0"/>
              <a:t>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 </a:t>
            </a:r>
            <a:r>
              <a:rPr lang="en-US" sz="3200" dirty="0"/>
              <a:t>NOR gate is a digital logic gate that produces the logical negation of the OR operation.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produces a HIGH output only when all inputs are LOW; otherwise, it produces a LOW output</a:t>
            </a:r>
            <a:r>
              <a:rPr lang="en-US" sz="3200" dirty="0" smtClean="0"/>
              <a:t>.</a:t>
            </a: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716" y="1691156"/>
            <a:ext cx="2748668" cy="353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504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XOR Gate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6819745" cy="503448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An </a:t>
            </a:r>
            <a:r>
              <a:rPr lang="en-US" sz="3200" dirty="0"/>
              <a:t>XOR gate (Exclusive OR gate) is a digital logic gate that produces a HIGH output (1) if the number of HIGH inputs is odd.</a:t>
            </a:r>
          </a:p>
          <a:p>
            <a:r>
              <a:rPr lang="en-US" sz="3200" dirty="0" smtClean="0"/>
              <a:t>It </a:t>
            </a:r>
            <a:r>
              <a:rPr lang="en-US" sz="3200" dirty="0"/>
              <a:t>produces a HIGH output only when the number of HIGH inputs is odd; otherwise, it produces a LOW output.</a:t>
            </a:r>
          </a:p>
          <a:p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223" y="1706880"/>
            <a:ext cx="3010161" cy="399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28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42</TotalTime>
  <Words>563</Words>
  <Application>Microsoft Office PowerPoint</Application>
  <PresentationFormat>Custom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Tech 16x9</vt:lpstr>
      <vt:lpstr>LOGIC GATES </vt:lpstr>
      <vt:lpstr>What is Logic Gates</vt:lpstr>
      <vt:lpstr>Types of Logic Gates</vt:lpstr>
      <vt:lpstr>AND Gate</vt:lpstr>
      <vt:lpstr>OR Gate</vt:lpstr>
      <vt:lpstr>NOT Gate</vt:lpstr>
      <vt:lpstr>NAND Gate</vt:lpstr>
      <vt:lpstr>NOR Gate</vt:lpstr>
      <vt:lpstr>XOR Gate</vt:lpstr>
      <vt:lpstr>XNOR Gate</vt:lpstr>
      <vt:lpstr>Practical Applications</vt:lpstr>
      <vt:lpstr>Properties of Logic Gates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 GATES</dc:title>
  <dc:creator>Microsoft account</dc:creator>
  <cp:lastModifiedBy>Microsoft account</cp:lastModifiedBy>
  <cp:revision>5</cp:revision>
  <dcterms:created xsi:type="dcterms:W3CDTF">2024-02-10T09:38:42Z</dcterms:created>
  <dcterms:modified xsi:type="dcterms:W3CDTF">2024-02-10T10:21:09Z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