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16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92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399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15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368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263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50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8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1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0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8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5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64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25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29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A6FB0-D69F-43C6-A3CB-A945BF3D7489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C50EC0-F1C0-4A1C-B69B-66EACE9EC5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Lane Detection for Self-Driving </a:t>
            </a:r>
            <a:r>
              <a:rPr lang="en-US" dirty="0" smtClean="0"/>
              <a:t>Cars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Purushottam Mahajan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Lane Detection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Lane </a:t>
            </a:r>
            <a:r>
              <a:rPr lang="en-US" sz="3200" dirty="0"/>
              <a:t>detection is a critical process that allows self-driving cars to identify lane boundaries on the </a:t>
            </a:r>
            <a:r>
              <a:rPr lang="en-US" sz="3200" dirty="0" smtClean="0"/>
              <a:t>road.</a:t>
            </a:r>
          </a:p>
          <a:p>
            <a:r>
              <a:rPr lang="en-US" sz="3200" b="1" dirty="0" smtClean="0"/>
              <a:t>Importance</a:t>
            </a:r>
            <a:r>
              <a:rPr lang="en-US" sz="3200" b="1" dirty="0"/>
              <a:t>:</a:t>
            </a:r>
            <a:r>
              <a:rPr lang="en-US" sz="3200" dirty="0"/>
              <a:t> Ensures the vehicle stays in its lane, enabling safe navigation and preventing accidents.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614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Lane Detection Process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589212" y="1807094"/>
            <a:ext cx="8212505" cy="443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Acquisition: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Capturing real-time images of the road.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Preprocessing: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Grayscale conversion, noise reduction, and ROI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Edge Detection: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techniques like the Canny Edge Detector </a:t>
            </a:r>
          </a:p>
        </p:txBody>
      </p:sp>
    </p:spTree>
    <p:extLst>
      <p:ext uri="{BB962C8B-B14F-4D97-AF65-F5344CB8AC3E}">
        <p14:creationId xmlns:p14="http://schemas.microsoft.com/office/powerpoint/2010/main" val="229263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Techniques for Lane Detection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072254"/>
            <a:ext cx="9145452" cy="369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Hough Transform: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Detects straight lines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the image.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Polynomial Fitting: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Models curved lane lines.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 Learning: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Advanced neural networks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 complex environments. </a:t>
            </a:r>
          </a:p>
        </p:txBody>
      </p:sp>
    </p:spTree>
    <p:extLst>
      <p:ext uri="{BB962C8B-B14F-4D97-AF65-F5344CB8AC3E}">
        <p14:creationId xmlns:p14="http://schemas.microsoft.com/office/powerpoint/2010/main" val="259807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92616"/>
            <a:ext cx="8911687" cy="1280890"/>
          </a:xfrm>
        </p:spPr>
        <p:txBody>
          <a:bodyPr/>
          <a:lstStyle/>
          <a:p>
            <a:r>
              <a:rPr lang="en-IN" dirty="0"/>
              <a:t>Challenges and Future Directions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592925" y="1584772"/>
            <a:ext cx="9660017" cy="2953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Poor lighting, weather conditions,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 faded lane markings.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 Directions: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Improving robustness with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deep learning and sensor fusion. </a:t>
            </a:r>
          </a:p>
        </p:txBody>
      </p:sp>
    </p:spTree>
    <p:extLst>
      <p:ext uri="{BB962C8B-B14F-4D97-AF65-F5344CB8AC3E}">
        <p14:creationId xmlns:p14="http://schemas.microsoft.com/office/powerpoint/2010/main" val="3158795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143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Lane Detection for Self-Driving Cars  </vt:lpstr>
      <vt:lpstr>Introduction to Lane Detection </vt:lpstr>
      <vt:lpstr>Lane Detection Process</vt:lpstr>
      <vt:lpstr>Techniques for Lane Detection</vt:lpstr>
      <vt:lpstr>Challenges and Future Directions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Lane Detection for Self-Driving Cars</dc:title>
  <dc:creator>Microsoft account</dc:creator>
  <cp:lastModifiedBy>Microsoft account</cp:lastModifiedBy>
  <cp:revision>2</cp:revision>
  <dcterms:created xsi:type="dcterms:W3CDTF">2024-08-23T06:01:14Z</dcterms:created>
  <dcterms:modified xsi:type="dcterms:W3CDTF">2024-08-23T07:02:37Z</dcterms:modified>
</cp:coreProperties>
</file>