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54" r:id="rId1"/>
  </p:sldMasterIdLst>
  <p:notesMasterIdLst>
    <p:notesMasterId r:id="rId2"/>
  </p:notesMasterIdLst>
  <p:sldIdLst>
    <p:sldId id="314" r:id="rId3"/>
    <p:sldId id="315" r:id="rId4"/>
    <p:sldId id="316" r:id="rId5"/>
    <p:sldId id="317" r:id="rId6"/>
    <p:sldId id="318" r:id="rId7"/>
    <p:sldId id="319" r:id="rId8"/>
    <p:sldId id="320" r:id="rId9"/>
    <p:sldId id="321" r:id="rId10"/>
    <p:sldId id="322" r:id="rId11"/>
  </p:sldIdLst>
  <p:sldSz type="screen16x9" cy="6858000" cx="12192000"/>
  <p:notesSz cx="6858000" cy="9144000"/>
  <p:embeddedFontLst>
    <p:embeddedFont>
      <p:font typeface="Roboto"/>
      <p:regular r:id="rId12"/>
      <p:bold r:id="rId13"/>
      <p:italic r:id="rId14"/>
      <p:boldItalic r:id="rId15"/>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font" Target="fonts/font1.fntdata"/><Relationship Id="rId13" Type="http://schemas.openxmlformats.org/officeDocument/2006/relationships/font" Target="fonts/font2.fntdata"/><Relationship Id="rId14" Type="http://schemas.openxmlformats.org/officeDocument/2006/relationships/font" Target="fonts/font3.fntdata"/><Relationship Id="rId15" Type="http://schemas.openxmlformats.org/officeDocument/2006/relationships/font" Target="fonts/font4.fntdata"/><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42" name="Shape 2"/>
        <p:cNvGrpSpPr/>
        <p:nvPr/>
      </p:nvGrpSpPr>
      <p:grpSpPr>
        <a:xfrm>
          <a:off x="0" y="0"/>
          <a:ext cx="0" cy="0"/>
          <a:chOff x="0" y="0"/>
          <a:chExt cx="0" cy="0"/>
        </a:xfrm>
      </p:grpSpPr>
      <p:sp>
        <p:nvSpPr>
          <p:cNvPr id="1048634" name="Google Shape;3;n"/>
          <p:cNvSpPr txBox="1"/>
          <p:nvPr>
            <p:ph type="hdr" idx="2"/>
          </p:nvPr>
        </p:nvSpPr>
        <p:spPr>
          <a:xfrm>
            <a:off x="2" y="1"/>
            <a:ext cx="3076575" cy="512763"/>
          </a:xfrm>
          <a:prstGeom prst="rect"/>
          <a:noFill/>
          <a:ln>
            <a:noFill/>
          </a:ln>
        </p:spPr>
        <p:txBody>
          <a:bodyPr anchor="t" anchorCtr="0" bIns="45725" lIns="91475" rIns="91475" spcFirstLastPara="1" tIns="45725" wrap="square">
            <a:noAutofit/>
          </a:bodyPr>
          <a:lstStyle>
            <a:lvl1pPr algn="l" lvl="0" marR="0" rtl="0">
              <a:spcBef>
                <a:spcPts val="0"/>
              </a:spcBef>
              <a:spcAft>
                <a:spcPts val="0"/>
              </a:spcAft>
              <a:buSzPts val="1400"/>
              <a:buNone/>
              <a:defRPr b="0" cap="none" sz="11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35" name="Google Shape;4;n"/>
          <p:cNvSpPr txBox="1"/>
          <p:nvPr>
            <p:ph type="dt" idx="10"/>
          </p:nvPr>
        </p:nvSpPr>
        <p:spPr>
          <a:xfrm>
            <a:off x="4021139" y="1"/>
            <a:ext cx="3076575" cy="512763"/>
          </a:xfrm>
          <a:prstGeom prst="rect"/>
          <a:noFill/>
          <a:ln>
            <a:noFill/>
          </a:ln>
        </p:spPr>
        <p:txBody>
          <a:bodyPr anchor="t" anchorCtr="0" bIns="45725" lIns="91475" rIns="91475" spcFirstLastPara="1" tIns="45725" wrap="square">
            <a:noAutofit/>
          </a:bodyPr>
          <a:lstStyle>
            <a:lvl1pPr algn="r" lvl="0" marR="0" rtl="0">
              <a:spcBef>
                <a:spcPts val="0"/>
              </a:spcBef>
              <a:spcAft>
                <a:spcPts val="0"/>
              </a:spcAft>
              <a:buSzPts val="1400"/>
              <a:buNone/>
              <a:defRPr b="0" cap="none" sz="11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36" name="Google Shape;5;n"/>
          <p:cNvSpPr/>
          <p:nvPr>
            <p:ph type="sldImg" idx="3"/>
          </p:nvPr>
        </p:nvSpPr>
        <p:spPr>
          <a:xfrm>
            <a:off x="990600" y="766763"/>
            <a:ext cx="5118100" cy="3838575"/>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8637" name="Google Shape;6;n"/>
          <p:cNvSpPr txBox="1"/>
          <p:nvPr>
            <p:ph type="body" idx="1"/>
          </p:nvPr>
        </p:nvSpPr>
        <p:spPr>
          <a:xfrm>
            <a:off x="709614" y="4862514"/>
            <a:ext cx="5680075" cy="4605337"/>
          </a:xfrm>
          <a:prstGeom prst="rect"/>
          <a:noFill/>
          <a:ln>
            <a:noFill/>
          </a:ln>
        </p:spPr>
        <p:txBody>
          <a:bodyPr anchor="t" anchorCtr="0" bIns="45725" lIns="91475" rIns="91475" spcFirstLastPara="1" tIns="45725" wrap="square">
            <a:noAutofit/>
          </a:bodyPr>
          <a:lstStyle>
            <a:lvl1pPr algn="l" indent="-228600" lvl="0" marL="457200" marR="0" rtl="0">
              <a:spcBef>
                <a:spcPts val="360"/>
              </a:spcBef>
              <a:spcAft>
                <a:spcPts val="0"/>
              </a:spcAft>
              <a:buSzPts val="1400"/>
              <a:buNone/>
              <a:defRPr b="0" cap="none" sz="1200" i="0" strike="noStrike" u="none">
                <a:solidFill>
                  <a:schemeClr val="dk1"/>
                </a:solidFill>
                <a:latin typeface="Arial"/>
                <a:ea typeface="Arial"/>
                <a:cs typeface="Arial"/>
                <a:sym typeface="Arial"/>
              </a:defRPr>
            </a:lvl1pPr>
            <a:lvl2pPr algn="l" indent="-228600" lvl="1" marL="914400" marR="0" rtl="0">
              <a:spcBef>
                <a:spcPts val="360"/>
              </a:spcBef>
              <a:spcAft>
                <a:spcPts val="0"/>
              </a:spcAft>
              <a:buSzPts val="1400"/>
              <a:buNone/>
              <a:defRPr b="0" cap="none" sz="1200" i="0" strike="noStrike" u="none">
                <a:solidFill>
                  <a:schemeClr val="dk1"/>
                </a:solidFill>
                <a:latin typeface="Arial"/>
                <a:ea typeface="Arial"/>
                <a:cs typeface="Arial"/>
                <a:sym typeface="Arial"/>
              </a:defRPr>
            </a:lvl2pPr>
            <a:lvl3pPr algn="l" indent="-228600" lvl="2" marL="1371600" marR="0" rtl="0">
              <a:spcBef>
                <a:spcPts val="360"/>
              </a:spcBef>
              <a:spcAft>
                <a:spcPts val="0"/>
              </a:spcAft>
              <a:buSzPts val="1400"/>
              <a:buNone/>
              <a:defRPr b="0" cap="none" sz="1200" i="0" strike="noStrike" u="none">
                <a:solidFill>
                  <a:schemeClr val="dk1"/>
                </a:solidFill>
                <a:latin typeface="Arial"/>
                <a:ea typeface="Arial"/>
                <a:cs typeface="Arial"/>
                <a:sym typeface="Arial"/>
              </a:defRPr>
            </a:lvl3pPr>
            <a:lvl4pPr algn="l" indent="-228600" lvl="3" marL="1828800" marR="0" rtl="0">
              <a:spcBef>
                <a:spcPts val="360"/>
              </a:spcBef>
              <a:spcAft>
                <a:spcPts val="0"/>
              </a:spcAft>
              <a:buSzPts val="1400"/>
              <a:buNone/>
              <a:defRPr b="0" cap="none" sz="1200" i="0" strike="noStrike" u="none">
                <a:solidFill>
                  <a:schemeClr val="dk1"/>
                </a:solidFill>
                <a:latin typeface="Arial"/>
                <a:ea typeface="Arial"/>
                <a:cs typeface="Arial"/>
                <a:sym typeface="Arial"/>
              </a:defRPr>
            </a:lvl4pPr>
            <a:lvl5pPr algn="l" indent="-228600" lvl="4" marL="2286000" marR="0" rtl="0">
              <a:spcBef>
                <a:spcPts val="360"/>
              </a:spcBef>
              <a:spcAft>
                <a:spcPts val="0"/>
              </a:spcAft>
              <a:buSzPts val="1400"/>
              <a:buNone/>
              <a:defRPr b="0" cap="none" sz="1200" i="0" strike="noStrike" u="none">
                <a:solidFill>
                  <a:schemeClr val="dk1"/>
                </a:solidFill>
                <a:latin typeface="Arial"/>
                <a:ea typeface="Arial"/>
                <a:cs typeface="Arial"/>
                <a:sym typeface="Arial"/>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638" name="Google Shape;7;n"/>
          <p:cNvSpPr txBox="1"/>
          <p:nvPr>
            <p:ph type="ftr" idx="11"/>
          </p:nvPr>
        </p:nvSpPr>
        <p:spPr>
          <a:xfrm>
            <a:off x="2" y="9720264"/>
            <a:ext cx="3076575" cy="512762"/>
          </a:xfrm>
          <a:prstGeom prst="rect"/>
          <a:noFill/>
          <a:ln>
            <a:noFill/>
          </a:ln>
        </p:spPr>
        <p:txBody>
          <a:bodyPr anchor="b" anchorCtr="0" bIns="45725" lIns="91475" rIns="91475" spcFirstLastPara="1" tIns="45725" wrap="square">
            <a:noAutofit/>
          </a:bodyPr>
          <a:lstStyle>
            <a:lvl1pPr algn="l" lvl="0" marR="0" rtl="0">
              <a:spcBef>
                <a:spcPts val="0"/>
              </a:spcBef>
              <a:spcAft>
                <a:spcPts val="0"/>
              </a:spcAft>
              <a:buSzPts val="1400"/>
              <a:buNone/>
              <a:defRPr b="0" cap="none" sz="11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39" name="Google Shape;8;n"/>
          <p:cNvSpPr txBox="1"/>
          <p:nvPr>
            <p:ph type="sldNum" idx="12"/>
          </p:nvPr>
        </p:nvSpPr>
        <p:spPr>
          <a:xfrm>
            <a:off x="4021139" y="9720264"/>
            <a:ext cx="3076575" cy="512762"/>
          </a:xfrm>
          <a:prstGeom prst="rect"/>
          <a:noFill/>
          <a:ln>
            <a:noFill/>
          </a:ln>
        </p:spPr>
        <p:txBody>
          <a:bodyPr anchor="b" anchorCtr="0" bIns="45725" lIns="91475" rIns="91475" spcFirstLastPara="1" tIns="45725" wrap="square">
            <a:noAutofit/>
          </a:bodyPr>
          <a:p>
            <a:pPr algn="r" indent="0" lvl="0" marL="0" marR="0" rtl="0">
              <a:spcBef>
                <a:spcPts val="0"/>
              </a:spcBef>
              <a:spcAft>
                <a:spcPts val="0"/>
              </a:spcAft>
              <a:buNone/>
            </a:pPr>
            <a:fld id="{00000000-1234-1234-1234-123412341234}" type="slidenum">
              <a:rPr b="0" cap="none" sz="1100" i="0" lang="en-US" strike="noStrike" u="none">
                <a:solidFill>
                  <a:schemeClr val="dk1"/>
                </a:solidFill>
                <a:latin typeface="Calibri"/>
                <a:ea typeface="Calibri"/>
                <a:cs typeface="Calibri"/>
                <a:sym typeface="Calibri"/>
              </a:rPr>
              <a:t>‹#›</a:t>
            </a:fld>
            <a:endParaRPr b="0" cap="none" sz="11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 name="Shape 11"/>
        <p:cNvGrpSpPr/>
        <p:nvPr/>
      </p:nvGrpSpPr>
      <p:grpSpPr>
        <a:xfrm>
          <a:off x="0" y="0"/>
          <a:ext cx="0" cy="0"/>
          <a:chOff x="0" y="0"/>
          <a:chExt cx="0" cy="0"/>
        </a:xfrm>
      </p:grpSpPr>
      <p:sp>
        <p:nvSpPr>
          <p:cNvPr id="1048582" name="Google Shape;12;p2:notes"/>
          <p:cNvSpPr txBox="1"/>
          <p:nvPr>
            <p:ph type="body" idx="1"/>
          </p:nvPr>
        </p:nvSpPr>
        <p:spPr>
          <a:xfrm>
            <a:off x="709614" y="4862514"/>
            <a:ext cx="5680075" cy="4605337"/>
          </a:xfrm>
          <a:prstGeom prst="rect"/>
        </p:spPr>
        <p:txBody>
          <a:bodyPr anchor="t" anchorCtr="0" bIns="45725" lIns="91475" rIns="91475" spcFirstLastPara="1" tIns="45725" wrap="square">
            <a:noAutofit/>
          </a:bodyPr>
          <a:p>
            <a:pPr algn="l" indent="0" lvl="0" marL="0" rtl="0">
              <a:spcBef>
                <a:spcPts val="360"/>
              </a:spcBef>
              <a:spcAft>
                <a:spcPts val="0"/>
              </a:spcAft>
              <a:buNone/>
            </a:pPr>
            <a:r>
              <a:t/>
            </a:r>
          </a:p>
        </p:txBody>
      </p:sp>
      <p:sp>
        <p:nvSpPr>
          <p:cNvPr id="1048583" name="Google Shape;13;p2:notes"/>
          <p:cNvSpPr/>
          <p:nvPr>
            <p:ph type="sldImg" idx="2"/>
          </p:nvPr>
        </p:nvSpPr>
        <p:spPr>
          <a:xfrm>
            <a:off x="990600" y="766763"/>
            <a:ext cx="5118100" cy="3838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 name="Shape 23"/>
        <p:cNvGrpSpPr/>
        <p:nvPr/>
      </p:nvGrpSpPr>
      <p:grpSpPr>
        <a:xfrm>
          <a:off x="0" y="0"/>
          <a:ext cx="0" cy="0"/>
          <a:chOff x="0" y="0"/>
          <a:chExt cx="0" cy="0"/>
        </a:xfrm>
      </p:grpSpPr>
      <p:sp>
        <p:nvSpPr>
          <p:cNvPr id="1048591" name="Google Shape;24;p3:notes"/>
          <p:cNvSpPr txBox="1"/>
          <p:nvPr>
            <p:ph type="body" idx="1"/>
          </p:nvPr>
        </p:nvSpPr>
        <p:spPr>
          <a:xfrm>
            <a:off x="709614" y="4862514"/>
            <a:ext cx="5680075" cy="4605337"/>
          </a:xfrm>
          <a:prstGeom prst="rect"/>
        </p:spPr>
        <p:txBody>
          <a:bodyPr anchor="t" anchorCtr="0" bIns="45725" lIns="91475" rIns="91475" spcFirstLastPara="1" tIns="45725" wrap="square">
            <a:noAutofit/>
          </a:bodyPr>
          <a:p>
            <a:pPr algn="l" indent="0" lvl="0" marL="0" rtl="0">
              <a:spcBef>
                <a:spcPts val="360"/>
              </a:spcBef>
              <a:spcAft>
                <a:spcPts val="0"/>
              </a:spcAft>
              <a:buNone/>
            </a:pPr>
            <a:r>
              <a:t/>
            </a:r>
          </a:p>
        </p:txBody>
      </p:sp>
      <p:sp>
        <p:nvSpPr>
          <p:cNvPr id="1048592" name="Google Shape;25;p3:notes"/>
          <p:cNvSpPr/>
          <p:nvPr>
            <p:ph type="sldImg" idx="2"/>
          </p:nvPr>
        </p:nvSpPr>
        <p:spPr>
          <a:xfrm>
            <a:off x="990600" y="766763"/>
            <a:ext cx="5118100" cy="3838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 name="Shape 37"/>
        <p:cNvGrpSpPr/>
        <p:nvPr/>
      </p:nvGrpSpPr>
      <p:grpSpPr>
        <a:xfrm>
          <a:off x="0" y="0"/>
          <a:ext cx="0" cy="0"/>
          <a:chOff x="0" y="0"/>
          <a:chExt cx="0" cy="0"/>
        </a:xfrm>
      </p:grpSpPr>
      <p:sp>
        <p:nvSpPr>
          <p:cNvPr id="1048596" name="Google Shape;38;p4:notes"/>
          <p:cNvSpPr txBox="1"/>
          <p:nvPr>
            <p:ph type="body" idx="1"/>
          </p:nvPr>
        </p:nvSpPr>
        <p:spPr>
          <a:xfrm>
            <a:off x="709614" y="4862514"/>
            <a:ext cx="5680075" cy="4605337"/>
          </a:xfrm>
          <a:prstGeom prst="rect"/>
        </p:spPr>
        <p:txBody>
          <a:bodyPr anchor="t" anchorCtr="0" bIns="45725" lIns="91475" rIns="91475" spcFirstLastPara="1" tIns="45725" wrap="square">
            <a:noAutofit/>
          </a:bodyPr>
          <a:p>
            <a:pPr algn="l" indent="0" lvl="0" marL="0" rtl="0">
              <a:spcBef>
                <a:spcPts val="360"/>
              </a:spcBef>
              <a:spcAft>
                <a:spcPts val="0"/>
              </a:spcAft>
              <a:buNone/>
            </a:pPr>
            <a:r>
              <a:t/>
            </a:r>
          </a:p>
        </p:txBody>
      </p:sp>
      <p:sp>
        <p:nvSpPr>
          <p:cNvPr id="1048597" name="Google Shape;39;p4:notes"/>
          <p:cNvSpPr/>
          <p:nvPr>
            <p:ph type="sldImg" idx="2"/>
          </p:nvPr>
        </p:nvSpPr>
        <p:spPr>
          <a:xfrm>
            <a:off x="990600" y="766763"/>
            <a:ext cx="5118100" cy="3838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 name="Shape 47"/>
        <p:cNvGrpSpPr/>
        <p:nvPr/>
      </p:nvGrpSpPr>
      <p:grpSpPr>
        <a:xfrm>
          <a:off x="0" y="0"/>
          <a:ext cx="0" cy="0"/>
          <a:chOff x="0" y="0"/>
          <a:chExt cx="0" cy="0"/>
        </a:xfrm>
      </p:grpSpPr>
      <p:sp>
        <p:nvSpPr>
          <p:cNvPr id="1048601" name="Google Shape;48;p5:notes"/>
          <p:cNvSpPr txBox="1"/>
          <p:nvPr>
            <p:ph type="body" idx="1"/>
          </p:nvPr>
        </p:nvSpPr>
        <p:spPr>
          <a:xfrm>
            <a:off x="709614" y="4862514"/>
            <a:ext cx="5680075" cy="4605337"/>
          </a:xfrm>
          <a:prstGeom prst="rect"/>
        </p:spPr>
        <p:txBody>
          <a:bodyPr anchor="t" anchorCtr="0" bIns="45725" lIns="91475" rIns="91475" spcFirstLastPara="1" tIns="45725" wrap="square">
            <a:noAutofit/>
          </a:bodyPr>
          <a:p>
            <a:pPr algn="l" indent="0" lvl="0" marL="0" rtl="0">
              <a:spcBef>
                <a:spcPts val="360"/>
              </a:spcBef>
              <a:spcAft>
                <a:spcPts val="0"/>
              </a:spcAft>
              <a:buNone/>
            </a:pPr>
            <a:r>
              <a:t/>
            </a:r>
          </a:p>
        </p:txBody>
      </p:sp>
      <p:sp>
        <p:nvSpPr>
          <p:cNvPr id="1048602" name="Google Shape;49;p5:notes"/>
          <p:cNvSpPr/>
          <p:nvPr>
            <p:ph type="sldImg" idx="2"/>
          </p:nvPr>
        </p:nvSpPr>
        <p:spPr>
          <a:xfrm>
            <a:off x="990600" y="766763"/>
            <a:ext cx="5118100" cy="3838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 name="Shape 57"/>
        <p:cNvGrpSpPr/>
        <p:nvPr/>
      </p:nvGrpSpPr>
      <p:grpSpPr>
        <a:xfrm>
          <a:off x="0" y="0"/>
          <a:ext cx="0" cy="0"/>
          <a:chOff x="0" y="0"/>
          <a:chExt cx="0" cy="0"/>
        </a:xfrm>
      </p:grpSpPr>
      <p:sp>
        <p:nvSpPr>
          <p:cNvPr id="1048608" name="Google Shape;58;p6:notes"/>
          <p:cNvSpPr txBox="1"/>
          <p:nvPr>
            <p:ph type="body" idx="1"/>
          </p:nvPr>
        </p:nvSpPr>
        <p:spPr>
          <a:xfrm>
            <a:off x="709614" y="4862514"/>
            <a:ext cx="5680075" cy="4605337"/>
          </a:xfrm>
          <a:prstGeom prst="rect"/>
        </p:spPr>
        <p:txBody>
          <a:bodyPr anchor="t" anchorCtr="0" bIns="45725" lIns="91475" rIns="91475" spcFirstLastPara="1" tIns="45725" wrap="square">
            <a:noAutofit/>
          </a:bodyPr>
          <a:p>
            <a:pPr algn="l" indent="0" lvl="0" marL="0" rtl="0">
              <a:spcBef>
                <a:spcPts val="360"/>
              </a:spcBef>
              <a:spcAft>
                <a:spcPts val="0"/>
              </a:spcAft>
              <a:buNone/>
            </a:pPr>
            <a:r>
              <a:t/>
            </a:r>
          </a:p>
        </p:txBody>
      </p:sp>
      <p:sp>
        <p:nvSpPr>
          <p:cNvPr id="1048609" name="Google Shape;59;p6:notes"/>
          <p:cNvSpPr/>
          <p:nvPr>
            <p:ph type="sldImg" idx="2"/>
          </p:nvPr>
        </p:nvSpPr>
        <p:spPr>
          <a:xfrm>
            <a:off x="990600" y="766763"/>
            <a:ext cx="5118100" cy="3838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 name="Shape 68"/>
        <p:cNvGrpSpPr/>
        <p:nvPr/>
      </p:nvGrpSpPr>
      <p:grpSpPr>
        <a:xfrm>
          <a:off x="0" y="0"/>
          <a:ext cx="0" cy="0"/>
          <a:chOff x="0" y="0"/>
          <a:chExt cx="0" cy="0"/>
        </a:xfrm>
      </p:grpSpPr>
      <p:sp>
        <p:nvSpPr>
          <p:cNvPr id="1048615" name="Google Shape;69;p7:notes"/>
          <p:cNvSpPr txBox="1"/>
          <p:nvPr>
            <p:ph type="body" idx="1"/>
          </p:nvPr>
        </p:nvSpPr>
        <p:spPr>
          <a:xfrm>
            <a:off x="709614" y="4862514"/>
            <a:ext cx="5680075" cy="4605337"/>
          </a:xfrm>
          <a:prstGeom prst="rect"/>
        </p:spPr>
        <p:txBody>
          <a:bodyPr anchor="t" anchorCtr="0" bIns="45725" lIns="91475" rIns="91475" spcFirstLastPara="1" tIns="45725" wrap="square">
            <a:noAutofit/>
          </a:bodyPr>
          <a:p>
            <a:pPr algn="l" indent="0" lvl="0" marL="0" rtl="0">
              <a:spcBef>
                <a:spcPts val="360"/>
              </a:spcBef>
              <a:spcAft>
                <a:spcPts val="0"/>
              </a:spcAft>
              <a:buNone/>
            </a:pPr>
            <a:r>
              <a:t/>
            </a:r>
          </a:p>
        </p:txBody>
      </p:sp>
      <p:sp>
        <p:nvSpPr>
          <p:cNvPr id="1048616" name="Google Shape;70;p7:notes"/>
          <p:cNvSpPr/>
          <p:nvPr>
            <p:ph type="sldImg" idx="2"/>
          </p:nvPr>
        </p:nvSpPr>
        <p:spPr>
          <a:xfrm>
            <a:off x="990600" y="766763"/>
            <a:ext cx="5118100" cy="3838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80"/>
        <p:cNvGrpSpPr/>
        <p:nvPr/>
      </p:nvGrpSpPr>
      <p:grpSpPr>
        <a:xfrm>
          <a:off x="0" y="0"/>
          <a:ext cx="0" cy="0"/>
          <a:chOff x="0" y="0"/>
          <a:chExt cx="0" cy="0"/>
        </a:xfrm>
      </p:grpSpPr>
      <p:sp>
        <p:nvSpPr>
          <p:cNvPr id="1048622" name="Google Shape;81;p9:notes"/>
          <p:cNvSpPr txBox="1"/>
          <p:nvPr>
            <p:ph type="body" idx="1"/>
          </p:nvPr>
        </p:nvSpPr>
        <p:spPr>
          <a:xfrm>
            <a:off x="709614" y="4862514"/>
            <a:ext cx="5680075" cy="4605337"/>
          </a:xfrm>
          <a:prstGeom prst="rect"/>
        </p:spPr>
        <p:txBody>
          <a:bodyPr anchor="t" anchorCtr="0" bIns="45725" lIns="91475" rIns="91475" spcFirstLastPara="1" tIns="45725" wrap="square">
            <a:noAutofit/>
          </a:bodyPr>
          <a:p>
            <a:pPr algn="l" indent="0" lvl="0" marL="0" rtl="0">
              <a:spcBef>
                <a:spcPts val="360"/>
              </a:spcBef>
              <a:spcAft>
                <a:spcPts val="0"/>
              </a:spcAft>
              <a:buNone/>
            </a:pPr>
            <a:r>
              <a:t/>
            </a:r>
          </a:p>
        </p:txBody>
      </p:sp>
      <p:sp>
        <p:nvSpPr>
          <p:cNvPr id="1048623" name="Google Shape;82;p9:notes"/>
          <p:cNvSpPr/>
          <p:nvPr>
            <p:ph type="sldImg" idx="2"/>
          </p:nvPr>
        </p:nvSpPr>
        <p:spPr>
          <a:xfrm>
            <a:off x="990600" y="766763"/>
            <a:ext cx="5118100" cy="3838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92"/>
        <p:cNvGrpSpPr/>
        <p:nvPr/>
      </p:nvGrpSpPr>
      <p:grpSpPr>
        <a:xfrm>
          <a:off x="0" y="0"/>
          <a:ext cx="0" cy="0"/>
          <a:chOff x="0" y="0"/>
          <a:chExt cx="0" cy="0"/>
        </a:xfrm>
      </p:grpSpPr>
      <p:sp>
        <p:nvSpPr>
          <p:cNvPr id="1048629" name="Google Shape;93;p10:notes"/>
          <p:cNvSpPr txBox="1"/>
          <p:nvPr>
            <p:ph type="body" idx="1"/>
          </p:nvPr>
        </p:nvSpPr>
        <p:spPr>
          <a:xfrm>
            <a:off x="709614" y="4862514"/>
            <a:ext cx="5680075" cy="4605337"/>
          </a:xfrm>
          <a:prstGeom prst="rect"/>
        </p:spPr>
        <p:txBody>
          <a:bodyPr anchor="t" anchorCtr="0" bIns="45725" lIns="91475" rIns="91475" spcFirstLastPara="1" tIns="45725" wrap="square">
            <a:noAutofit/>
          </a:bodyPr>
          <a:p>
            <a:pPr algn="l" indent="0" lvl="0" marL="0" rtl="0">
              <a:spcBef>
                <a:spcPts val="360"/>
              </a:spcBef>
              <a:spcAft>
                <a:spcPts val="0"/>
              </a:spcAft>
              <a:buNone/>
            </a:pPr>
            <a:r>
              <a:t/>
            </a:r>
          </a:p>
        </p:txBody>
      </p:sp>
      <p:sp>
        <p:nvSpPr>
          <p:cNvPr id="1048630" name="Google Shape;94;p10:notes"/>
          <p:cNvSpPr/>
          <p:nvPr>
            <p:ph type="sldImg" idx="2"/>
          </p:nvPr>
        </p:nvSpPr>
        <p:spPr>
          <a:xfrm>
            <a:off x="990600" y="766763"/>
            <a:ext cx="5118100" cy="3838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103"/>
        <p:cNvGrpSpPr/>
        <p:nvPr/>
      </p:nvGrpSpPr>
      <p:grpSpPr>
        <a:xfrm>
          <a:off x="0" y="0"/>
          <a:ext cx="0" cy="0"/>
          <a:chOff x="0" y="0"/>
          <a:chExt cx="0" cy="0"/>
        </a:xfrm>
      </p:grpSpPr>
      <p:sp>
        <p:nvSpPr>
          <p:cNvPr id="1048632" name="Google Shape;104;p16:notes"/>
          <p:cNvSpPr txBox="1"/>
          <p:nvPr>
            <p:ph type="body" idx="1"/>
          </p:nvPr>
        </p:nvSpPr>
        <p:spPr>
          <a:xfrm>
            <a:off x="709614" y="4862514"/>
            <a:ext cx="5680075" cy="4605337"/>
          </a:xfrm>
          <a:prstGeom prst="rect"/>
        </p:spPr>
        <p:txBody>
          <a:bodyPr anchor="t" anchorCtr="0" bIns="45725" lIns="91475" rIns="91475" spcFirstLastPara="1" tIns="45725" wrap="square">
            <a:noAutofit/>
          </a:bodyPr>
          <a:p>
            <a:pPr algn="l" indent="0" lvl="0" marL="0" rtl="0">
              <a:spcBef>
                <a:spcPts val="360"/>
              </a:spcBef>
              <a:spcAft>
                <a:spcPts val="0"/>
              </a:spcAft>
              <a:buNone/>
            </a:pPr>
            <a:r>
              <a:t/>
            </a:r>
          </a:p>
        </p:txBody>
      </p:sp>
      <p:sp>
        <p:nvSpPr>
          <p:cNvPr id="1048633" name="Google Shape;105;p16:notes"/>
          <p:cNvSpPr/>
          <p:nvPr>
            <p:ph type="sldImg" idx="2"/>
          </p:nvPr>
        </p:nvSpPr>
        <p:spPr>
          <a:xfrm>
            <a:off x="990600" y="766763"/>
            <a:ext cx="5118100" cy="3838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spTree>
      <p:nvGrpSpPr>
        <p:cNvPr id="13"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1" name="Shape 9"/>
        <p:cNvGrpSpPr/>
        <p:nvPr/>
      </p:nvGrpSpPr>
      <p:grpSpPr>
        <a:xfrm>
          <a:off x="0" y="0"/>
          <a:ext cx="0" cy="0"/>
          <a:chOff x="0" y="0"/>
          <a:chExt cx="0" cy="0"/>
        </a:xfrm>
      </p:grpSpPr>
    </p:spTree>
  </p:cSld>
  <p:clrMap accent1="accent1" accent2="accent2" accent3="accent3" accent4="accent4" accent5="accent5" accent6="accent6" bg1="lt1" bg2="dk2" tx1="dk1" tx2="lt2" hlink="hlink" folHlink="folHlink"/>
  <p:sldLayoutIdLst>
    <p:sldLayoutId id="2147483655" r:id="rId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7.jpe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 name="Shape 14"/>
        <p:cNvGrpSpPr/>
        <p:nvPr/>
      </p:nvGrpSpPr>
      <p:grpSpPr>
        <a:xfrm>
          <a:off x="0" y="0"/>
          <a:ext cx="0" cy="0"/>
          <a:chOff x="0" y="0"/>
          <a:chExt cx="0" cy="0"/>
        </a:xfrm>
      </p:grpSpPr>
      <p:sp>
        <p:nvSpPr>
          <p:cNvPr id="1048576" name="Google Shape;15;p3"/>
          <p:cNvSpPr/>
          <p:nvPr/>
        </p:nvSpPr>
        <p:spPr>
          <a:xfrm>
            <a:off x="0" y="2"/>
            <a:ext cx="12192000" cy="6857998"/>
          </a:xfrm>
          <a:prstGeom prst="rect"/>
          <a:solidFill>
            <a:srgbClr val="F2F2F2"/>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pic>
        <p:nvPicPr>
          <p:cNvPr id="2097152" name="Google Shape;16;p3"/>
          <p:cNvPicPr preferRelativeResize="0">
            <a:picLocks/>
          </p:cNvPicPr>
          <p:nvPr/>
        </p:nvPicPr>
        <p:blipFill rotWithShape="1">
          <a:blip xmlns:r="http://schemas.openxmlformats.org/officeDocument/2006/relationships" r:embed="rId1">
            <a:alphaModFix/>
          </a:blip>
          <a:srcRect l="0" t="0" r="0" b="0"/>
          <a:stretch>
            <a:fillRect/>
          </a:stretch>
        </p:blipFill>
        <p:spPr>
          <a:xfrm>
            <a:off x="7429563" y="0"/>
            <a:ext cx="4762436" cy="6857998"/>
          </a:xfrm>
          <a:prstGeom prst="rect"/>
          <a:noFill/>
          <a:ln>
            <a:noFill/>
          </a:ln>
        </p:spPr>
      </p:pic>
      <p:sp>
        <p:nvSpPr>
          <p:cNvPr id="1048577" name="Google Shape;17;p3"/>
          <p:cNvSpPr/>
          <p:nvPr/>
        </p:nvSpPr>
        <p:spPr>
          <a:xfrm>
            <a:off x="779477" y="977562"/>
            <a:ext cx="10810267" cy="5689112"/>
          </a:xfrm>
          <a:prstGeom prst="rect"/>
          <a:noFill/>
          <a:ln>
            <a:noFill/>
          </a:ln>
        </p:spPr>
        <p:txBody>
          <a:bodyPr anchor="t" anchorCtr="0" bIns="0" lIns="0" rIns="0" spcFirstLastPara="1" tIns="0" wrap="square">
            <a:noAutofit/>
          </a:bodyPr>
          <a:p>
            <a:pPr algn="l" indent="0" lvl="0" marL="0" marR="0" rtl="0">
              <a:lnSpc>
                <a:spcPct val="74169"/>
              </a:lnSpc>
              <a:spcBef>
                <a:spcPts val="0"/>
              </a:spcBef>
              <a:spcAft>
                <a:spcPts val="0"/>
              </a:spcAft>
              <a:buNone/>
            </a:pPr>
            <a:r>
              <a:t/>
            </a:r>
            <a:endParaRPr b="0" cap="none" sz="100" i="0" strike="noStrike" u="none">
              <a:solidFill>
                <a:schemeClr val="dk1"/>
              </a:solidFill>
              <a:latin typeface="Arial"/>
              <a:ea typeface="Arial"/>
              <a:cs typeface="Arial"/>
              <a:sym typeface="Arial"/>
            </a:endParaRPr>
          </a:p>
          <a:p>
            <a:pPr algn="l" indent="0" lvl="0" marL="12700" marR="0" rtl="0">
              <a:lnSpc>
                <a:spcPct val="82000"/>
              </a:lnSpc>
              <a:spcBef>
                <a:spcPts val="0"/>
              </a:spcBef>
              <a:spcAft>
                <a:spcPts val="0"/>
              </a:spcAft>
              <a:buNone/>
            </a:pPr>
            <a:r>
              <a:rPr b="1" cap="none" sz="4200" i="0" lang="en-US" strike="noStrike" u="none">
                <a:solidFill>
                  <a:srgbClr val="000000"/>
                </a:solidFill>
                <a:latin typeface="Trebuchet MS"/>
                <a:ea typeface="Trebuchet MS"/>
                <a:cs typeface="Trebuchet MS"/>
                <a:sym typeface="Trebuchet MS"/>
              </a:rPr>
              <a:t>PROJECT TITLE</a:t>
            </a:r>
            <a:endParaRPr b="1" cap="none" sz="4200" i="0" strike="noStrike" u="none">
              <a:solidFill>
                <a:srgbClr val="000000"/>
              </a:solidFill>
              <a:latin typeface="Trebuchet MS"/>
              <a:ea typeface="Trebuchet MS"/>
              <a:cs typeface="Trebuchet MS"/>
              <a:sym typeface="Trebuchet MS"/>
            </a:endParaRPr>
          </a:p>
          <a:p>
            <a:pPr algn="l" indent="0" lvl="0" marL="12700" marR="0" rtl="0">
              <a:lnSpc>
                <a:spcPct val="82000"/>
              </a:lnSpc>
              <a:spcBef>
                <a:spcPts val="0"/>
              </a:spcBef>
              <a:spcAft>
                <a:spcPts val="0"/>
              </a:spcAft>
              <a:buNone/>
            </a:pPr>
            <a:r>
              <a:t/>
            </a:r>
            <a:endParaRPr b="1" cap="none" sz="4200" i="0" strike="noStrike" u="none">
              <a:solidFill>
                <a:srgbClr val="000000"/>
              </a:solidFill>
              <a:latin typeface="Trebuchet MS"/>
              <a:ea typeface="Trebuchet MS"/>
              <a:cs typeface="Trebuchet MS"/>
              <a:sym typeface="Trebuchet MS"/>
            </a:endParaRPr>
          </a:p>
          <a:p>
            <a:pPr algn="l" indent="0" lvl="0" marL="12700" marR="0" rtl="0">
              <a:lnSpc>
                <a:spcPct val="82000"/>
              </a:lnSpc>
              <a:spcBef>
                <a:spcPts val="0"/>
              </a:spcBef>
              <a:spcAft>
                <a:spcPts val="0"/>
              </a:spcAft>
              <a:buNone/>
            </a:pPr>
            <a:r>
              <a:rPr sz="2500" lang="en-US">
                <a:solidFill>
                  <a:srgbClr val="0D0D0D"/>
                </a:solidFill>
                <a:highlight>
                  <a:srgbClr val="FFFFFF"/>
                </a:highlight>
                <a:latin typeface="Roboto"/>
                <a:ea typeface="Roboto"/>
                <a:cs typeface="Roboto"/>
                <a:sym typeface="Roboto"/>
              </a:rPr>
              <a:t>Heart Disease Prediction Using Machine Learning</a:t>
            </a:r>
            <a:endParaRPr cap="none" sz="3700" strike="noStrike">
              <a:solidFill>
                <a:schemeClr val="dk1"/>
              </a:solidFill>
            </a:endParaRPr>
          </a:p>
        </p:txBody>
      </p:sp>
      <p:pic>
        <p:nvPicPr>
          <p:cNvPr id="2097153" name="Google Shape;18;p3"/>
          <p:cNvPicPr preferRelativeResize="0">
            <a:picLocks/>
          </p:cNvPicPr>
          <p:nvPr/>
        </p:nvPicPr>
        <p:blipFill rotWithShape="1">
          <a:blip xmlns:r="http://schemas.openxmlformats.org/officeDocument/2006/relationships" r:embed="rId2">
            <a:alphaModFix/>
          </a:blip>
          <a:srcRect l="0" t="0" r="0" b="0"/>
          <a:stretch>
            <a:fillRect/>
          </a:stretch>
        </p:blipFill>
        <p:spPr>
          <a:xfrm>
            <a:off x="0" y="4010025"/>
            <a:ext cx="447675" cy="2847971"/>
          </a:xfrm>
          <a:prstGeom prst="rect"/>
          <a:noFill/>
          <a:ln>
            <a:noFill/>
          </a:ln>
        </p:spPr>
      </p:pic>
      <p:sp>
        <p:nvSpPr>
          <p:cNvPr id="1048578" name="Google Shape;19;p3"/>
          <p:cNvSpPr/>
          <p:nvPr/>
        </p:nvSpPr>
        <p:spPr>
          <a:xfrm>
            <a:off x="9353550" y="5362575"/>
            <a:ext cx="457200" cy="457200"/>
          </a:xfrm>
          <a:prstGeom prst="rect"/>
          <a:solidFill>
            <a:srgbClr val="42B051"/>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sp>
        <p:nvSpPr>
          <p:cNvPr id="1048579" name="Google Shape;20;p3"/>
          <p:cNvSpPr/>
          <p:nvPr/>
        </p:nvSpPr>
        <p:spPr>
          <a:xfrm>
            <a:off x="6696075" y="1695450"/>
            <a:ext cx="314325" cy="323850"/>
          </a:xfrm>
          <a:prstGeom prst="rect"/>
          <a:solidFill>
            <a:srgbClr val="2E83C3"/>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sp>
        <p:nvSpPr>
          <p:cNvPr id="1048580" name="Google Shape;21;p3"/>
          <p:cNvSpPr/>
          <p:nvPr/>
        </p:nvSpPr>
        <p:spPr>
          <a:xfrm>
            <a:off x="9353550" y="5895975"/>
            <a:ext cx="180975" cy="180975"/>
          </a:xfrm>
          <a:prstGeom prst="rect"/>
          <a:solidFill>
            <a:srgbClr val="2E946B"/>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sp>
        <p:nvSpPr>
          <p:cNvPr id="1048581" name="Google Shape;22;p3"/>
          <p:cNvSpPr/>
          <p:nvPr/>
        </p:nvSpPr>
        <p:spPr>
          <a:xfrm>
            <a:off x="11382962" y="6503479"/>
            <a:ext cx="96519" cy="163195"/>
          </a:xfrm>
          <a:prstGeom prst="rect"/>
          <a:noFill/>
          <a:ln>
            <a:noFill/>
          </a:ln>
        </p:spPr>
        <p:txBody>
          <a:bodyPr anchor="t" anchorCtr="0" bIns="0" lIns="0" rIns="0" spcFirstLastPara="1" tIns="0" wrap="square">
            <a:noAutofit/>
          </a:bodyPr>
          <a:p>
            <a:pPr algn="l" indent="0" lvl="0" marL="0" marR="0" rtl="0">
              <a:lnSpc>
                <a:spcPct val="83906"/>
              </a:lnSpc>
              <a:spcBef>
                <a:spcPts val="0"/>
              </a:spcBef>
              <a:spcAft>
                <a:spcPts val="0"/>
              </a:spcAft>
              <a:buNone/>
            </a:pPr>
            <a:r>
              <a:t/>
            </a:r>
            <a:endParaRPr b="0" cap="none" sz="100" i="0" strike="noStrike" u="none">
              <a:solidFill>
                <a:schemeClr val="dk1"/>
              </a:solidFill>
              <a:latin typeface="Arial"/>
              <a:ea typeface="Arial"/>
              <a:cs typeface="Arial"/>
              <a:sym typeface="Arial"/>
            </a:endParaRPr>
          </a:p>
          <a:p>
            <a:pPr algn="l" indent="0" lvl="0" marL="12700" marR="0" rtl="0">
              <a:lnSpc>
                <a:spcPct val="82000"/>
              </a:lnSpc>
              <a:spcBef>
                <a:spcPts val="0"/>
              </a:spcBef>
              <a:spcAft>
                <a:spcPts val="0"/>
              </a:spcAft>
              <a:buNone/>
            </a:pPr>
            <a:r>
              <a:rPr b="0" cap="none" sz="1100" i="0" lang="en-US" strike="noStrike" u="none">
                <a:solidFill>
                  <a:srgbClr val="2E946B"/>
                </a:solidFill>
                <a:latin typeface="Trebuchet MS"/>
                <a:ea typeface="Trebuchet MS"/>
                <a:cs typeface="Trebuchet MS"/>
                <a:sym typeface="Trebuchet MS"/>
              </a:rPr>
              <a:t>2</a:t>
            </a:r>
            <a:endParaRPr b="0" cap="none" sz="1100" i="0" strike="noStrike"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7" name="Shape 26"/>
        <p:cNvGrpSpPr/>
        <p:nvPr/>
      </p:nvGrpSpPr>
      <p:grpSpPr>
        <a:xfrm>
          <a:off x="0" y="0"/>
          <a:ext cx="0" cy="0"/>
          <a:chOff x="0" y="0"/>
          <a:chExt cx="0" cy="0"/>
        </a:xfrm>
      </p:grpSpPr>
      <p:sp>
        <p:nvSpPr>
          <p:cNvPr id="1048584" name="Google Shape;27;p4"/>
          <p:cNvSpPr/>
          <p:nvPr/>
        </p:nvSpPr>
        <p:spPr>
          <a:xfrm>
            <a:off x="-533400" y="187287"/>
            <a:ext cx="12192000" cy="6857998"/>
          </a:xfrm>
          <a:prstGeom prst="rect"/>
          <a:solidFill>
            <a:srgbClr val="F2F2F2"/>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grpSp>
        <p:nvGrpSpPr>
          <p:cNvPr id="18" name="Google Shape;28;p4"/>
          <p:cNvGrpSpPr/>
          <p:nvPr/>
        </p:nvGrpSpPr>
        <p:grpSpPr>
          <a:xfrm>
            <a:off x="7362825" y="0"/>
            <a:ext cx="4829174" cy="6857998"/>
            <a:chOff x="0" y="0"/>
            <a:chExt cx="4829174" cy="6857998"/>
          </a:xfrm>
        </p:grpSpPr>
        <p:pic>
          <p:nvPicPr>
            <p:cNvPr id="2097154" name="Google Shape;29;p4"/>
            <p:cNvPicPr preferRelativeResize="0">
              <a:picLocks/>
            </p:cNvPicPr>
            <p:nvPr/>
          </p:nvPicPr>
          <p:blipFill rotWithShape="1">
            <a:blip xmlns:r="http://schemas.openxmlformats.org/officeDocument/2006/relationships" r:embed="rId1">
              <a:alphaModFix/>
            </a:blip>
            <a:srcRect l="0" t="0" r="0" b="0"/>
            <a:stretch>
              <a:fillRect/>
            </a:stretch>
          </p:blipFill>
          <p:spPr>
            <a:xfrm>
              <a:off x="66738" y="0"/>
              <a:ext cx="4762436" cy="6857998"/>
            </a:xfrm>
            <a:prstGeom prst="rect"/>
            <a:noFill/>
            <a:ln>
              <a:noFill/>
            </a:ln>
          </p:spPr>
        </p:pic>
        <p:sp>
          <p:nvSpPr>
            <p:cNvPr id="1048585" name="Google Shape;30;p4"/>
            <p:cNvSpPr/>
            <p:nvPr/>
          </p:nvSpPr>
          <p:spPr>
            <a:xfrm>
              <a:off x="3648075" y="5610225"/>
              <a:ext cx="647700" cy="647700"/>
            </a:xfrm>
            <a:custGeom>
              <a:avLst/>
              <a:ahLst/>
              <a:rect l="l" t="t" r="r" b="b"/>
              <a:pathLst>
                <a:path w="1020" h="1020" extrusionOk="0">
                  <a:moveTo>
                    <a:pt x="0" y="510"/>
                  </a:moveTo>
                  <a:cubicBezTo>
                    <a:pt x="0" y="228"/>
                    <a:pt x="228" y="0"/>
                    <a:pt x="510" y="0"/>
                  </a:cubicBezTo>
                  <a:cubicBezTo>
                    <a:pt x="791" y="0"/>
                    <a:pt x="1020" y="228"/>
                    <a:pt x="1020" y="510"/>
                  </a:cubicBezTo>
                  <a:cubicBezTo>
                    <a:pt x="1020" y="791"/>
                    <a:pt x="791" y="1020"/>
                    <a:pt x="510" y="1020"/>
                  </a:cubicBezTo>
                  <a:cubicBezTo>
                    <a:pt x="228" y="1020"/>
                    <a:pt x="0" y="791"/>
                    <a:pt x="0" y="510"/>
                  </a:cubicBezTo>
                </a:path>
              </a:pathLst>
            </a:custGeom>
            <a:solidFill>
              <a:srgbClr val="2E83C3"/>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sp>
          <p:nvSpPr>
            <p:cNvPr id="1048586" name="Google Shape;31;p4"/>
            <p:cNvSpPr/>
            <p:nvPr/>
          </p:nvSpPr>
          <p:spPr>
            <a:xfrm>
              <a:off x="0" y="447675"/>
              <a:ext cx="361950" cy="361950"/>
            </a:xfrm>
            <a:custGeom>
              <a:avLst/>
              <a:ahLst/>
              <a:rect l="l" t="t" r="r" b="b"/>
              <a:pathLst>
                <a:path w="570" h="570" extrusionOk="0">
                  <a:moveTo>
                    <a:pt x="0" y="285"/>
                  </a:moveTo>
                  <a:cubicBezTo>
                    <a:pt x="0" y="127"/>
                    <a:pt x="127" y="0"/>
                    <a:pt x="285" y="0"/>
                  </a:cubicBezTo>
                  <a:cubicBezTo>
                    <a:pt x="442" y="0"/>
                    <a:pt x="570" y="127"/>
                    <a:pt x="570" y="285"/>
                  </a:cubicBezTo>
                  <a:cubicBezTo>
                    <a:pt x="570" y="442"/>
                    <a:pt x="442" y="570"/>
                    <a:pt x="285" y="570"/>
                  </a:cubicBezTo>
                  <a:cubicBezTo>
                    <a:pt x="127" y="570"/>
                    <a:pt x="0" y="442"/>
                    <a:pt x="0" y="285"/>
                  </a:cubicBezTo>
                </a:path>
              </a:pathLst>
            </a:custGeom>
            <a:solidFill>
              <a:srgbClr val="EBEBEB"/>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sp>
          <p:nvSpPr>
            <p:cNvPr id="1048587" name="Google Shape;32;p4"/>
            <p:cNvSpPr/>
            <p:nvPr/>
          </p:nvSpPr>
          <p:spPr>
            <a:xfrm>
              <a:off x="3324225" y="6134100"/>
              <a:ext cx="247650" cy="247650"/>
            </a:xfrm>
            <a:custGeom>
              <a:avLst/>
              <a:ahLst/>
              <a:rect l="l" t="t" r="r" b="b"/>
              <a:pathLst>
                <a:path w="390" h="390" extrusionOk="0">
                  <a:moveTo>
                    <a:pt x="0" y="195"/>
                  </a:moveTo>
                  <a:cubicBezTo>
                    <a:pt x="0" y="87"/>
                    <a:pt x="87" y="0"/>
                    <a:pt x="195" y="0"/>
                  </a:cubicBezTo>
                  <a:cubicBezTo>
                    <a:pt x="302" y="0"/>
                    <a:pt x="390" y="87"/>
                    <a:pt x="390" y="195"/>
                  </a:cubicBezTo>
                  <a:cubicBezTo>
                    <a:pt x="390" y="302"/>
                    <a:pt x="302" y="390"/>
                    <a:pt x="195" y="390"/>
                  </a:cubicBezTo>
                  <a:cubicBezTo>
                    <a:pt x="87" y="390"/>
                    <a:pt x="0" y="302"/>
                    <a:pt x="0" y="195"/>
                  </a:cubicBezTo>
                </a:path>
              </a:pathLst>
            </a:custGeom>
            <a:solidFill>
              <a:srgbClr val="2E946B"/>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sp>
          <p:nvSpPr>
            <p:cNvPr id="1048588" name="Google Shape;33;p4"/>
            <p:cNvSpPr/>
            <p:nvPr/>
          </p:nvSpPr>
          <p:spPr>
            <a:xfrm>
              <a:off x="4023566" y="6503479"/>
              <a:ext cx="92710" cy="163195"/>
            </a:xfrm>
            <a:prstGeom prst="rect"/>
            <a:noFill/>
            <a:ln>
              <a:noFill/>
            </a:ln>
          </p:spPr>
          <p:txBody>
            <a:bodyPr anchor="t" anchorCtr="0" bIns="0" lIns="0" rIns="0" spcFirstLastPara="1" tIns="0" wrap="square">
              <a:noAutofit/>
            </a:bodyPr>
            <a:p>
              <a:pPr algn="l" indent="0" lvl="0" marL="0" marR="0" rtl="0">
                <a:lnSpc>
                  <a:spcPct val="83392"/>
                </a:lnSpc>
                <a:spcBef>
                  <a:spcPts val="0"/>
                </a:spcBef>
                <a:spcAft>
                  <a:spcPts val="0"/>
                </a:spcAft>
                <a:buNone/>
              </a:pPr>
              <a:r>
                <a:t/>
              </a:r>
              <a:endParaRPr b="0" cap="none" sz="100" i="0" strike="noStrike" u="none">
                <a:solidFill>
                  <a:schemeClr val="dk1"/>
                </a:solidFill>
                <a:latin typeface="Arial"/>
                <a:ea typeface="Arial"/>
                <a:cs typeface="Arial"/>
                <a:sym typeface="Arial"/>
              </a:endParaRPr>
            </a:p>
            <a:p>
              <a:pPr algn="l" indent="0" lvl="0" marL="12700" marR="0" rtl="0">
                <a:lnSpc>
                  <a:spcPct val="82000"/>
                </a:lnSpc>
                <a:spcBef>
                  <a:spcPts val="0"/>
                </a:spcBef>
                <a:spcAft>
                  <a:spcPts val="0"/>
                </a:spcAft>
                <a:buNone/>
              </a:pPr>
              <a:r>
                <a:rPr b="0" cap="none" sz="1100" i="0" lang="en-US" strike="noStrike" u="none">
                  <a:solidFill>
                    <a:srgbClr val="2E946B"/>
                  </a:solidFill>
                  <a:latin typeface="Trebuchet MS"/>
                  <a:ea typeface="Trebuchet MS"/>
                  <a:cs typeface="Trebuchet MS"/>
                  <a:sym typeface="Trebuchet MS"/>
                </a:rPr>
                <a:t>3</a:t>
              </a:r>
              <a:endParaRPr b="0" cap="none" sz="1100" i="0" strike="noStrike" u="none">
                <a:solidFill>
                  <a:schemeClr val="dk1"/>
                </a:solidFill>
                <a:latin typeface="Arial"/>
                <a:ea typeface="Arial"/>
                <a:cs typeface="Arial"/>
                <a:sym typeface="Arial"/>
              </a:endParaRPr>
            </a:p>
          </p:txBody>
        </p:sp>
      </p:grpSp>
      <p:sp>
        <p:nvSpPr>
          <p:cNvPr id="1048589" name="Google Shape;34;p4"/>
          <p:cNvSpPr/>
          <p:nvPr/>
        </p:nvSpPr>
        <p:spPr>
          <a:xfrm>
            <a:off x="466725" y="6410325"/>
            <a:ext cx="3705225" cy="295275"/>
          </a:xfrm>
          <a:prstGeom prst="rect"/>
          <a:solidFill>
            <a:srgbClr val="F2F2F2"/>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pic>
        <p:nvPicPr>
          <p:cNvPr id="2097155" name="Google Shape;35;p4"/>
          <p:cNvPicPr preferRelativeResize="0">
            <a:picLocks/>
          </p:cNvPicPr>
          <p:nvPr/>
        </p:nvPicPr>
        <p:blipFill rotWithShape="1">
          <a:blip xmlns:r="http://schemas.openxmlformats.org/officeDocument/2006/relationships" r:embed="rId2">
            <a:alphaModFix/>
          </a:blip>
          <a:srcRect l="0" t="0" r="0" b="0"/>
          <a:stretch>
            <a:fillRect/>
          </a:stretch>
        </p:blipFill>
        <p:spPr>
          <a:xfrm>
            <a:off x="0" y="3819523"/>
            <a:ext cx="1781175" cy="3038473"/>
          </a:xfrm>
          <a:prstGeom prst="rect"/>
          <a:noFill/>
          <a:ln>
            <a:noFill/>
          </a:ln>
        </p:spPr>
      </p:pic>
      <p:sp>
        <p:nvSpPr>
          <p:cNvPr id="1048590" name="Google Shape;36;p4"/>
          <p:cNvSpPr/>
          <p:nvPr/>
        </p:nvSpPr>
        <p:spPr>
          <a:xfrm>
            <a:off x="1781176" y="187287"/>
            <a:ext cx="10183141" cy="6857998"/>
          </a:xfrm>
          <a:prstGeom prst="rect"/>
          <a:noFill/>
          <a:ln>
            <a:noFill/>
          </a:ln>
        </p:spPr>
        <p:txBody>
          <a:bodyPr anchor="t" anchorCtr="0" bIns="0" lIns="0" rIns="0" spcFirstLastPara="1" tIns="0" wrap="square">
            <a:noAutofit/>
          </a:bodyPr>
          <a:p>
            <a:pPr algn="l" indent="0" lvl="0" marL="0" marR="0" rtl="0">
              <a:lnSpc>
                <a:spcPct val="65870"/>
              </a:lnSpc>
              <a:spcBef>
                <a:spcPts val="0"/>
              </a:spcBef>
              <a:spcAft>
                <a:spcPts val="0"/>
              </a:spcAft>
              <a:buNone/>
            </a:pPr>
            <a:r>
              <a:t/>
            </a:r>
            <a:endParaRPr b="0" cap="none" sz="100" i="0" strike="noStrike" u="none">
              <a:solidFill>
                <a:schemeClr val="dk1"/>
              </a:solidFill>
              <a:latin typeface="Arial"/>
              <a:ea typeface="Arial"/>
              <a:cs typeface="Arial"/>
              <a:sym typeface="Arial"/>
            </a:endParaRPr>
          </a:p>
          <a:p>
            <a:pPr algn="l" indent="0" lvl="0" marL="12700" marR="0" rtl="0">
              <a:lnSpc>
                <a:spcPct val="81000"/>
              </a:lnSpc>
              <a:spcBef>
                <a:spcPts val="0"/>
              </a:spcBef>
              <a:spcAft>
                <a:spcPts val="0"/>
              </a:spcAft>
              <a:buNone/>
            </a:pPr>
            <a:r>
              <a:rPr b="1" cap="none" sz="4000" i="0" lang="en-US" strike="noStrike" u="none">
                <a:solidFill>
                  <a:srgbClr val="000000"/>
                </a:solidFill>
                <a:latin typeface="Trebuchet MS"/>
                <a:ea typeface="Trebuchet MS"/>
                <a:cs typeface="Trebuchet MS"/>
                <a:sym typeface="Trebuchet MS"/>
              </a:rPr>
              <a:t>AGENDA</a:t>
            </a:r>
            <a:endParaRPr b="1" cap="none" sz="4000" i="0" strike="noStrike" u="none">
              <a:solidFill>
                <a:srgbClr val="000000"/>
              </a:solidFill>
              <a:latin typeface="Trebuchet MS"/>
              <a:ea typeface="Trebuchet MS"/>
              <a:cs typeface="Trebuchet MS"/>
              <a:sym typeface="Trebuchet MS"/>
            </a:endParaRPr>
          </a:p>
          <a:p>
            <a:pPr algn="l" indent="0" lvl="0" marL="12700" marR="0" rtl="0">
              <a:lnSpc>
                <a:spcPct val="81000"/>
              </a:lnSpc>
              <a:spcBef>
                <a:spcPts val="0"/>
              </a:spcBef>
              <a:spcAft>
                <a:spcPts val="0"/>
              </a:spcAft>
              <a:buNone/>
            </a:pPr>
            <a:r>
              <a:t/>
            </a:r>
            <a:endParaRPr b="1" cap="none" sz="4000" i="0" strike="noStrike" u="none">
              <a:solidFill>
                <a:srgbClr val="000000"/>
              </a:solidFill>
              <a:latin typeface="Trebuchet MS"/>
              <a:ea typeface="Trebuchet MS"/>
              <a:cs typeface="Trebuchet MS"/>
              <a:sym typeface="Trebuchet MS"/>
            </a:endParaRPr>
          </a:p>
          <a:p>
            <a:pPr algn="l" indent="-381000" lvl="0" marL="457200" rtl="0">
              <a:lnSpc>
                <a:spcPct val="115000"/>
              </a:lnSpc>
              <a:spcBef>
                <a:spcPts val="2100"/>
              </a:spcBef>
              <a:spcAft>
                <a:spcPts val="0"/>
              </a:spcAft>
              <a:buClr>
                <a:srgbClr val="0D0D0D"/>
              </a:buClr>
              <a:buSzPts val="2400"/>
              <a:buFont typeface="Roboto"/>
              <a:buAutoNum type="arabicPeriod"/>
            </a:pPr>
            <a:r>
              <a:rPr sz="2400" lang="en-US">
                <a:solidFill>
                  <a:srgbClr val="0D0D0D"/>
                </a:solidFill>
                <a:highlight>
                  <a:srgbClr val="FFFFFF"/>
                </a:highlight>
                <a:latin typeface="Roboto"/>
                <a:ea typeface="Roboto"/>
                <a:cs typeface="Roboto"/>
                <a:sym typeface="Roboto"/>
              </a:rPr>
              <a:t>Introduction</a:t>
            </a:r>
            <a:endParaRPr sz="2400">
              <a:solidFill>
                <a:srgbClr val="0D0D0D"/>
              </a:solidFill>
              <a:highlight>
                <a:srgbClr val="FFFFFF"/>
              </a:highlight>
              <a:latin typeface="Roboto"/>
              <a:ea typeface="Roboto"/>
              <a:cs typeface="Roboto"/>
              <a:sym typeface="Roboto"/>
            </a:endParaRPr>
          </a:p>
          <a:p>
            <a:pPr algn="l" indent="-381000" lvl="0" marL="457200" rtl="0">
              <a:lnSpc>
                <a:spcPct val="115000"/>
              </a:lnSpc>
              <a:spcBef>
                <a:spcPts val="0"/>
              </a:spcBef>
              <a:spcAft>
                <a:spcPts val="0"/>
              </a:spcAft>
              <a:buClr>
                <a:srgbClr val="0D0D0D"/>
              </a:buClr>
              <a:buSzPts val="2400"/>
              <a:buFont typeface="Roboto"/>
              <a:buAutoNum type="arabicPeriod"/>
            </a:pPr>
            <a:r>
              <a:rPr sz="2400" lang="en-US">
                <a:solidFill>
                  <a:srgbClr val="0D0D0D"/>
                </a:solidFill>
                <a:highlight>
                  <a:srgbClr val="FFFFFF"/>
                </a:highlight>
                <a:latin typeface="Roboto"/>
                <a:ea typeface="Roboto"/>
                <a:cs typeface="Roboto"/>
                <a:sym typeface="Roboto"/>
              </a:rPr>
              <a:t>Problem Statement</a:t>
            </a:r>
            <a:endParaRPr sz="2400">
              <a:solidFill>
                <a:srgbClr val="0D0D0D"/>
              </a:solidFill>
              <a:highlight>
                <a:srgbClr val="FFFFFF"/>
              </a:highlight>
              <a:latin typeface="Roboto"/>
              <a:ea typeface="Roboto"/>
              <a:cs typeface="Roboto"/>
              <a:sym typeface="Roboto"/>
            </a:endParaRPr>
          </a:p>
          <a:p>
            <a:pPr algn="l" indent="-381000" lvl="0" marL="457200" rtl="0">
              <a:lnSpc>
                <a:spcPct val="115000"/>
              </a:lnSpc>
              <a:spcBef>
                <a:spcPts val="0"/>
              </a:spcBef>
              <a:spcAft>
                <a:spcPts val="0"/>
              </a:spcAft>
              <a:buClr>
                <a:srgbClr val="0D0D0D"/>
              </a:buClr>
              <a:buSzPts val="2400"/>
              <a:buFont typeface="Roboto"/>
              <a:buAutoNum type="arabicPeriod"/>
            </a:pPr>
            <a:r>
              <a:rPr sz="2400" lang="en-US">
                <a:solidFill>
                  <a:srgbClr val="0D0D0D"/>
                </a:solidFill>
                <a:highlight>
                  <a:srgbClr val="FFFFFF"/>
                </a:highlight>
                <a:latin typeface="Roboto"/>
                <a:ea typeface="Roboto"/>
                <a:cs typeface="Roboto"/>
                <a:sym typeface="Roboto"/>
              </a:rPr>
              <a:t>Project Overview</a:t>
            </a:r>
            <a:endParaRPr sz="2400">
              <a:solidFill>
                <a:srgbClr val="0D0D0D"/>
              </a:solidFill>
              <a:highlight>
                <a:srgbClr val="FFFFFF"/>
              </a:highlight>
              <a:latin typeface="Roboto"/>
              <a:ea typeface="Roboto"/>
              <a:cs typeface="Roboto"/>
              <a:sym typeface="Roboto"/>
            </a:endParaRPr>
          </a:p>
          <a:p>
            <a:pPr algn="l" indent="-381000" lvl="0" marL="457200" rtl="0">
              <a:lnSpc>
                <a:spcPct val="115000"/>
              </a:lnSpc>
              <a:spcBef>
                <a:spcPts val="0"/>
              </a:spcBef>
              <a:spcAft>
                <a:spcPts val="0"/>
              </a:spcAft>
              <a:buClr>
                <a:srgbClr val="0D0D0D"/>
              </a:buClr>
              <a:buSzPts val="2400"/>
              <a:buFont typeface="Roboto"/>
              <a:buAutoNum type="arabicPeriod"/>
            </a:pPr>
            <a:r>
              <a:rPr sz="2400" lang="en-US">
                <a:solidFill>
                  <a:srgbClr val="0D0D0D"/>
                </a:solidFill>
                <a:highlight>
                  <a:srgbClr val="FFFFFF"/>
                </a:highlight>
                <a:latin typeface="Roboto"/>
                <a:ea typeface="Roboto"/>
                <a:cs typeface="Roboto"/>
                <a:sym typeface="Roboto"/>
              </a:rPr>
              <a:t>End Users</a:t>
            </a:r>
            <a:endParaRPr sz="2400">
              <a:solidFill>
                <a:srgbClr val="0D0D0D"/>
              </a:solidFill>
              <a:highlight>
                <a:srgbClr val="FFFFFF"/>
              </a:highlight>
              <a:latin typeface="Roboto"/>
              <a:ea typeface="Roboto"/>
              <a:cs typeface="Roboto"/>
              <a:sym typeface="Roboto"/>
            </a:endParaRPr>
          </a:p>
          <a:p>
            <a:pPr algn="l" indent="-381000" lvl="0" marL="457200" rtl="0">
              <a:lnSpc>
                <a:spcPct val="115000"/>
              </a:lnSpc>
              <a:spcBef>
                <a:spcPts val="0"/>
              </a:spcBef>
              <a:spcAft>
                <a:spcPts val="0"/>
              </a:spcAft>
              <a:buClr>
                <a:srgbClr val="0D0D0D"/>
              </a:buClr>
              <a:buSzPts val="2400"/>
              <a:buFont typeface="Roboto"/>
              <a:buAutoNum type="arabicPeriod"/>
            </a:pPr>
            <a:r>
              <a:rPr sz="2400" lang="en-US">
                <a:solidFill>
                  <a:srgbClr val="0D0D0D"/>
                </a:solidFill>
                <a:highlight>
                  <a:srgbClr val="FFFFFF"/>
                </a:highlight>
                <a:latin typeface="Roboto"/>
                <a:ea typeface="Roboto"/>
                <a:cs typeface="Roboto"/>
                <a:sym typeface="Roboto"/>
              </a:rPr>
              <a:t>Solution and Value Proposition</a:t>
            </a:r>
            <a:endParaRPr sz="2400">
              <a:solidFill>
                <a:srgbClr val="0D0D0D"/>
              </a:solidFill>
              <a:highlight>
                <a:srgbClr val="FFFFFF"/>
              </a:highlight>
              <a:latin typeface="Roboto"/>
              <a:ea typeface="Roboto"/>
              <a:cs typeface="Roboto"/>
              <a:sym typeface="Roboto"/>
            </a:endParaRPr>
          </a:p>
          <a:p>
            <a:pPr algn="l" indent="-381000" lvl="0" marL="457200" rtl="0">
              <a:lnSpc>
                <a:spcPct val="115000"/>
              </a:lnSpc>
              <a:spcBef>
                <a:spcPts val="0"/>
              </a:spcBef>
              <a:spcAft>
                <a:spcPts val="0"/>
              </a:spcAft>
              <a:buClr>
                <a:srgbClr val="0D0D0D"/>
              </a:buClr>
              <a:buSzPts val="2400"/>
              <a:buFont typeface="Roboto"/>
              <a:buAutoNum type="arabicPeriod"/>
            </a:pPr>
            <a:r>
              <a:rPr sz="2400" lang="en-US">
                <a:solidFill>
                  <a:srgbClr val="0D0D0D"/>
                </a:solidFill>
                <a:highlight>
                  <a:srgbClr val="FFFFFF"/>
                </a:highlight>
                <a:latin typeface="Roboto"/>
                <a:ea typeface="Roboto"/>
                <a:cs typeface="Roboto"/>
                <a:sym typeface="Roboto"/>
              </a:rPr>
              <a:t>The "Wow" Factor</a:t>
            </a:r>
            <a:endParaRPr sz="2400">
              <a:solidFill>
                <a:srgbClr val="0D0D0D"/>
              </a:solidFill>
              <a:highlight>
                <a:srgbClr val="FFFFFF"/>
              </a:highlight>
              <a:latin typeface="Roboto"/>
              <a:ea typeface="Roboto"/>
              <a:cs typeface="Roboto"/>
              <a:sym typeface="Roboto"/>
            </a:endParaRPr>
          </a:p>
          <a:p>
            <a:pPr algn="l" indent="-381000" lvl="0" marL="457200" rtl="0">
              <a:lnSpc>
                <a:spcPct val="115000"/>
              </a:lnSpc>
              <a:spcBef>
                <a:spcPts val="0"/>
              </a:spcBef>
              <a:spcAft>
                <a:spcPts val="0"/>
              </a:spcAft>
              <a:buClr>
                <a:srgbClr val="0D0D0D"/>
              </a:buClr>
              <a:buSzPts val="2400"/>
              <a:buFont typeface="Roboto"/>
              <a:buAutoNum type="arabicPeriod"/>
            </a:pPr>
            <a:r>
              <a:rPr sz="2400" lang="en-US">
                <a:solidFill>
                  <a:srgbClr val="0D0D0D"/>
                </a:solidFill>
                <a:highlight>
                  <a:srgbClr val="FFFFFF"/>
                </a:highlight>
                <a:latin typeface="Roboto"/>
                <a:ea typeface="Roboto"/>
                <a:cs typeface="Roboto"/>
                <a:sym typeface="Roboto"/>
              </a:rPr>
              <a:t>Modelling</a:t>
            </a:r>
            <a:endParaRPr sz="2400">
              <a:solidFill>
                <a:srgbClr val="0D0D0D"/>
              </a:solidFill>
              <a:highlight>
                <a:srgbClr val="FFFFFF"/>
              </a:highlight>
              <a:latin typeface="Roboto"/>
              <a:ea typeface="Roboto"/>
              <a:cs typeface="Roboto"/>
              <a:sym typeface="Roboto"/>
            </a:endParaRPr>
          </a:p>
          <a:p>
            <a:pPr algn="l" indent="-190500" lvl="0" marL="355600" marR="0" rtl="0">
              <a:lnSpc>
                <a:spcPct val="81000"/>
              </a:lnSpc>
              <a:spcBef>
                <a:spcPts val="2100"/>
              </a:spcBef>
              <a:spcAft>
                <a:spcPts val="0"/>
              </a:spcAft>
              <a:buClr>
                <a:schemeClr val="dk1"/>
              </a:buClr>
              <a:buSzPts val="2400"/>
              <a:buFont typeface="Arial"/>
              <a:buNone/>
            </a:pPr>
            <a:r>
              <a:t/>
            </a:r>
            <a:endParaRPr b="1" sz="2400">
              <a:latin typeface="Trebuchet MS"/>
              <a:ea typeface="Trebuchet MS"/>
              <a:cs typeface="Trebuchet MS"/>
              <a:sym typeface="Trebuchet MS"/>
            </a:endParaRPr>
          </a:p>
          <a:p>
            <a:pPr algn="l" indent="-190500" lvl="0" marL="355600" marR="0" rtl="0">
              <a:lnSpc>
                <a:spcPct val="81000"/>
              </a:lnSpc>
              <a:spcBef>
                <a:spcPts val="0"/>
              </a:spcBef>
              <a:spcAft>
                <a:spcPts val="0"/>
              </a:spcAft>
              <a:buClr>
                <a:schemeClr val="dk1"/>
              </a:buClr>
              <a:buSzPts val="2400"/>
              <a:buFont typeface="Arial"/>
              <a:buNone/>
            </a:pPr>
            <a:r>
              <a:t/>
            </a:r>
            <a:endParaRPr b="1" cap="none" sz="2400" i="0" strike="noStrike" u="none">
              <a:solidFill>
                <a:srgbClr val="000000"/>
              </a:solidFill>
              <a:latin typeface="Trebuchet MS"/>
              <a:ea typeface="Trebuchet MS"/>
              <a:cs typeface="Trebuchet MS"/>
              <a:sym typeface="Trebuchet MS"/>
            </a:endParaRPr>
          </a:p>
          <a:p>
            <a:pPr algn="l" indent="-190500" lvl="0" marL="355600" marR="0" rtl="0">
              <a:lnSpc>
                <a:spcPct val="81000"/>
              </a:lnSpc>
              <a:spcBef>
                <a:spcPts val="0"/>
              </a:spcBef>
              <a:spcAft>
                <a:spcPts val="0"/>
              </a:spcAft>
              <a:buClr>
                <a:schemeClr val="dk1"/>
              </a:buClr>
              <a:buSzPts val="2400"/>
              <a:buFont typeface="Arial"/>
              <a:buNone/>
            </a:pPr>
            <a:r>
              <a:t/>
            </a:r>
            <a:endParaRPr b="1" cap="none" sz="2400" i="0" strike="noStrike" u="none">
              <a:solidFill>
                <a:srgbClr val="000000"/>
              </a:solidFill>
              <a:latin typeface="Trebuchet MS"/>
              <a:ea typeface="Trebuchet MS"/>
              <a:cs typeface="Trebuchet MS"/>
              <a:sym typeface="Trebuchet MS"/>
            </a:endParaRPr>
          </a:p>
          <a:p>
            <a:pPr algn="l" indent="-190500" lvl="0" marL="355600" marR="0" rtl="0">
              <a:lnSpc>
                <a:spcPct val="81000"/>
              </a:lnSpc>
              <a:spcBef>
                <a:spcPts val="0"/>
              </a:spcBef>
              <a:spcAft>
                <a:spcPts val="0"/>
              </a:spcAft>
              <a:buClr>
                <a:schemeClr val="dk1"/>
              </a:buClr>
              <a:buSzPts val="2400"/>
              <a:buFont typeface="Arial"/>
              <a:buNone/>
            </a:pPr>
            <a:r>
              <a:t/>
            </a:r>
            <a:endParaRPr b="1" cap="none" sz="2400" i="0" strike="noStrike" u="none">
              <a:solidFill>
                <a:srgbClr val="000000"/>
              </a:solidFill>
              <a:latin typeface="Trebuchet MS"/>
              <a:ea typeface="Trebuchet MS"/>
              <a:cs typeface="Trebuchet MS"/>
              <a:sym typeface="Trebuchet MS"/>
            </a:endParaRPr>
          </a:p>
          <a:p>
            <a:pPr algn="l" indent="0" lvl="0" marL="12700" marR="0" rtl="0">
              <a:lnSpc>
                <a:spcPct val="81000"/>
              </a:lnSpc>
              <a:spcBef>
                <a:spcPts val="0"/>
              </a:spcBef>
              <a:spcAft>
                <a:spcPts val="0"/>
              </a:spcAft>
              <a:buNone/>
            </a:pPr>
            <a:r>
              <a:t/>
            </a:r>
            <a:endParaRPr b="1" cap="none" sz="4000" i="0" strike="noStrike" u="none">
              <a:solidFill>
                <a:srgbClr val="000000"/>
              </a:solidFill>
              <a:latin typeface="Trebuchet MS"/>
              <a:ea typeface="Trebuchet MS"/>
              <a:cs typeface="Trebuchet MS"/>
              <a:sym typeface="Trebuchet MS"/>
            </a:endParaRPr>
          </a:p>
          <a:p>
            <a:pPr algn="l" indent="-304800" lvl="0" marL="469900" marR="0" rtl="0">
              <a:lnSpc>
                <a:spcPct val="81000"/>
              </a:lnSpc>
              <a:spcBef>
                <a:spcPts val="0"/>
              </a:spcBef>
              <a:spcAft>
                <a:spcPts val="0"/>
              </a:spcAft>
              <a:buClr>
                <a:schemeClr val="dk1"/>
              </a:buClr>
              <a:buSzPts val="2400"/>
              <a:buFont typeface="Arial"/>
              <a:buNone/>
            </a:pPr>
            <a:r>
              <a:t/>
            </a:r>
            <a:endParaRPr b="1" cap="none" sz="2400" i="0" strike="noStrike" u="none">
              <a:solidFill>
                <a:srgbClr val="000000"/>
              </a:solidFill>
              <a:latin typeface="Trebuchet MS"/>
              <a:ea typeface="Trebuchet MS"/>
              <a:cs typeface="Trebuchet MS"/>
              <a:sym typeface="Trebuchet MS"/>
            </a:endParaRPr>
          </a:p>
          <a:p>
            <a:pPr algn="l" indent="0" lvl="0" marL="12700" marR="0" rtl="0">
              <a:lnSpc>
                <a:spcPct val="81000"/>
              </a:lnSpc>
              <a:spcBef>
                <a:spcPts val="0"/>
              </a:spcBef>
              <a:spcAft>
                <a:spcPts val="0"/>
              </a:spcAft>
              <a:buNone/>
            </a:pPr>
            <a:r>
              <a:t/>
            </a:r>
            <a:endParaRPr b="0" cap="none" sz="4800" i="0" strike="noStrike" u="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1" name="Shape 40"/>
        <p:cNvGrpSpPr/>
        <p:nvPr/>
      </p:nvGrpSpPr>
      <p:grpSpPr>
        <a:xfrm>
          <a:off x="0" y="0"/>
          <a:ext cx="0" cy="0"/>
          <a:chOff x="0" y="0"/>
          <a:chExt cx="0" cy="0"/>
        </a:xfrm>
      </p:grpSpPr>
      <p:pic>
        <p:nvPicPr>
          <p:cNvPr id="2097156" name="Google Shape;41;p5"/>
          <p:cNvPicPr preferRelativeResize="0">
            <a:picLocks/>
          </p:cNvPicPr>
          <p:nvPr/>
        </p:nvPicPr>
        <p:blipFill rotWithShape="1">
          <a:blip xmlns:r="http://schemas.openxmlformats.org/officeDocument/2006/relationships" r:embed="rId1">
            <a:alphaModFix/>
          </a:blip>
          <a:srcRect l="0" t="0" r="0" b="0"/>
          <a:stretch>
            <a:fillRect/>
          </a:stretch>
        </p:blipFill>
        <p:spPr>
          <a:xfrm>
            <a:off x="7429563" y="0"/>
            <a:ext cx="4762436" cy="6857998"/>
          </a:xfrm>
          <a:prstGeom prst="rect"/>
          <a:noFill/>
          <a:ln>
            <a:noFill/>
          </a:ln>
        </p:spPr>
      </p:pic>
      <p:pic>
        <p:nvPicPr>
          <p:cNvPr id="2097157" name="Google Shape;42;p5"/>
          <p:cNvPicPr preferRelativeResize="0">
            <a:picLocks/>
          </p:cNvPicPr>
          <p:nvPr/>
        </p:nvPicPr>
        <p:blipFill rotWithShape="1">
          <a:blip xmlns:r="http://schemas.openxmlformats.org/officeDocument/2006/relationships" r:embed="rId2">
            <a:alphaModFix/>
          </a:blip>
          <a:srcRect l="0" t="0" r="0" b="0"/>
          <a:stretch>
            <a:fillRect/>
          </a:stretch>
        </p:blipFill>
        <p:spPr>
          <a:xfrm>
            <a:off x="7991475" y="2933700"/>
            <a:ext cx="2762250" cy="3257550"/>
          </a:xfrm>
          <a:prstGeom prst="rect"/>
          <a:noFill/>
          <a:ln>
            <a:noFill/>
          </a:ln>
        </p:spPr>
      </p:pic>
      <p:sp>
        <p:nvSpPr>
          <p:cNvPr id="1048593" name="Google Shape;43;p5"/>
          <p:cNvSpPr/>
          <p:nvPr/>
        </p:nvSpPr>
        <p:spPr>
          <a:xfrm>
            <a:off x="587313" y="641941"/>
            <a:ext cx="11476157" cy="5943929"/>
          </a:xfrm>
          <a:prstGeom prst="rect"/>
          <a:noFill/>
          <a:ln>
            <a:noFill/>
          </a:ln>
        </p:spPr>
        <p:txBody>
          <a:bodyPr anchor="t" anchorCtr="0" bIns="0" lIns="0" rIns="0" spcFirstLastPara="1" tIns="0" wrap="square">
            <a:noAutofit/>
          </a:bodyPr>
          <a:p>
            <a:pPr algn="l" indent="0" lvl="0" marL="0" marR="0" rtl="0">
              <a:lnSpc>
                <a:spcPct val="72628"/>
              </a:lnSpc>
              <a:spcBef>
                <a:spcPts val="0"/>
              </a:spcBef>
              <a:spcAft>
                <a:spcPts val="0"/>
              </a:spcAft>
              <a:buNone/>
            </a:pPr>
            <a:r>
              <a:t/>
            </a:r>
            <a:endParaRPr b="0" cap="none" sz="100" i="0" strike="noStrike" u="none">
              <a:solidFill>
                <a:schemeClr val="dk1"/>
              </a:solidFill>
              <a:latin typeface="Arial"/>
              <a:ea typeface="Arial"/>
              <a:cs typeface="Arial"/>
              <a:sym typeface="Arial"/>
            </a:endParaRPr>
          </a:p>
          <a:p>
            <a:pPr algn="l" indent="0" lvl="0" marL="12700" marR="0" rtl="0">
              <a:lnSpc>
                <a:spcPct val="82000"/>
              </a:lnSpc>
              <a:spcBef>
                <a:spcPts val="0"/>
              </a:spcBef>
              <a:spcAft>
                <a:spcPts val="0"/>
              </a:spcAft>
              <a:buNone/>
            </a:pPr>
            <a:r>
              <a:rPr b="1" cap="none" sz="4200" i="0" lang="en-US" strike="noStrike" u="none">
                <a:solidFill>
                  <a:srgbClr val="000000"/>
                </a:solidFill>
                <a:latin typeface="Trebuchet MS"/>
                <a:ea typeface="Trebuchet MS"/>
                <a:cs typeface="Trebuchet MS"/>
                <a:sym typeface="Trebuchet MS"/>
              </a:rPr>
              <a:t>PROBLEM  STATEMENT</a:t>
            </a:r>
          </a:p>
          <a:p>
            <a:pPr algn="l" indent="0" lvl="0" marL="12700" marR="0" rtl="0">
              <a:lnSpc>
                <a:spcPct val="82000"/>
              </a:lnSpc>
              <a:spcBef>
                <a:spcPts val="0"/>
              </a:spcBef>
              <a:spcAft>
                <a:spcPts val="0"/>
              </a:spcAft>
              <a:buNone/>
            </a:pPr>
            <a:r>
              <a:t/>
            </a:r>
            <a:endParaRPr b="0" cap="none" sz="2400" i="0" strike="noStrike" u="none">
              <a:solidFill>
                <a:schemeClr val="dk1"/>
              </a:solidFill>
              <a:latin typeface="Arial"/>
              <a:ea typeface="Arial"/>
              <a:cs typeface="Arial"/>
              <a:sym typeface="Arial"/>
            </a:endParaRPr>
          </a:p>
          <a:p>
            <a:pPr algn="l" indent="0" lvl="0" marL="12700" marR="0" rtl="0">
              <a:lnSpc>
                <a:spcPct val="82000"/>
              </a:lnSpc>
              <a:spcBef>
                <a:spcPts val="0"/>
              </a:spcBef>
              <a:spcAft>
                <a:spcPts val="0"/>
              </a:spcAft>
              <a:buNone/>
            </a:pPr>
            <a:r>
              <a:rPr sz="2400" lang="en-US">
                <a:solidFill>
                  <a:srgbClr val="0D0D0D"/>
                </a:solidFill>
                <a:highlight>
                  <a:srgbClr val="FFFFFF"/>
                </a:highlight>
                <a:latin typeface="Roboto"/>
                <a:ea typeface="Roboto"/>
                <a:cs typeface="Roboto"/>
                <a:sym typeface="Roboto"/>
              </a:rPr>
              <a:t>Heart disease is a leading cause of death globally, and early detection is crucial for effective treatment and prevention. However, diagnosing heart disease accurately can be challenging. This project aims to leverage machine learning techniques to predict whether a person is suffering from heart disease based on various health parameters.</a:t>
            </a:r>
            <a:endParaRPr b="0" cap="none" sz="3600" i="0" strike="noStrike" u="none">
              <a:solidFill>
                <a:schemeClr val="dk1"/>
              </a:solidFill>
              <a:latin typeface="Arial"/>
              <a:ea typeface="Arial"/>
              <a:cs typeface="Arial"/>
              <a:sym typeface="Arial"/>
            </a:endParaRPr>
          </a:p>
        </p:txBody>
      </p:sp>
      <p:pic>
        <p:nvPicPr>
          <p:cNvPr id="2097158" name="Google Shape;44;p5"/>
          <p:cNvPicPr preferRelativeResize="0">
            <a:picLocks/>
          </p:cNvPicPr>
          <p:nvPr/>
        </p:nvPicPr>
        <p:blipFill rotWithShape="1">
          <a:blip xmlns:r="http://schemas.openxmlformats.org/officeDocument/2006/relationships" r:embed="rId3">
            <a:alphaModFix/>
          </a:blip>
          <a:srcRect l="0" t="0" r="0" b="0"/>
          <a:stretch>
            <a:fillRect/>
          </a:stretch>
        </p:blipFill>
        <p:spPr>
          <a:xfrm>
            <a:off x="0" y="4010025"/>
            <a:ext cx="447675" cy="2847971"/>
          </a:xfrm>
          <a:prstGeom prst="rect"/>
          <a:noFill/>
          <a:ln>
            <a:noFill/>
          </a:ln>
        </p:spPr>
      </p:pic>
      <p:sp>
        <p:nvSpPr>
          <p:cNvPr id="1048594" name="Google Shape;45;p5"/>
          <p:cNvSpPr/>
          <p:nvPr/>
        </p:nvSpPr>
        <p:spPr>
          <a:xfrm>
            <a:off x="6696075" y="1695450"/>
            <a:ext cx="314325" cy="323850"/>
          </a:xfrm>
          <a:prstGeom prst="rect"/>
          <a:solidFill>
            <a:srgbClr val="2E83C3"/>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sp>
        <p:nvSpPr>
          <p:cNvPr id="1048595" name="Google Shape;46;p5"/>
          <p:cNvSpPr/>
          <p:nvPr/>
        </p:nvSpPr>
        <p:spPr>
          <a:xfrm>
            <a:off x="11380534" y="6504908"/>
            <a:ext cx="99060" cy="161925"/>
          </a:xfrm>
          <a:prstGeom prst="rect"/>
          <a:noFill/>
          <a:ln>
            <a:noFill/>
          </a:ln>
        </p:spPr>
        <p:txBody>
          <a:bodyPr anchor="t" anchorCtr="0" bIns="0" lIns="0" rIns="0" spcFirstLastPara="1" tIns="0" wrap="square">
            <a:noAutofit/>
          </a:bodyPr>
          <a:p>
            <a:pPr algn="l" indent="0" lvl="0" marL="0" marR="0" rtl="0">
              <a:lnSpc>
                <a:spcPct val="85530"/>
              </a:lnSpc>
              <a:spcBef>
                <a:spcPts val="0"/>
              </a:spcBef>
              <a:spcAft>
                <a:spcPts val="0"/>
              </a:spcAft>
              <a:buNone/>
            </a:pPr>
            <a:r>
              <a:t/>
            </a:r>
            <a:endParaRPr b="0" cap="none" sz="100" i="0" strike="noStrike" u="none">
              <a:solidFill>
                <a:schemeClr val="dk1"/>
              </a:solidFill>
              <a:latin typeface="Arial"/>
              <a:ea typeface="Arial"/>
              <a:cs typeface="Arial"/>
              <a:sym typeface="Arial"/>
            </a:endParaRPr>
          </a:p>
          <a:p>
            <a:pPr algn="l" indent="0" lvl="0" marL="12700" marR="0" rtl="0">
              <a:lnSpc>
                <a:spcPct val="81000"/>
              </a:lnSpc>
              <a:spcBef>
                <a:spcPts val="0"/>
              </a:spcBef>
              <a:spcAft>
                <a:spcPts val="0"/>
              </a:spcAft>
              <a:buNone/>
            </a:pPr>
            <a:r>
              <a:rPr b="0" cap="none" sz="1100" i="0" lang="en-US" strike="noStrike" u="none">
                <a:solidFill>
                  <a:srgbClr val="2E946B"/>
                </a:solidFill>
                <a:latin typeface="Trebuchet MS"/>
                <a:ea typeface="Trebuchet MS"/>
                <a:cs typeface="Trebuchet MS"/>
                <a:sym typeface="Trebuchet MS"/>
              </a:rPr>
              <a:t>4</a:t>
            </a:r>
            <a:endParaRPr b="0" cap="none" sz="1100" i="0" strike="noStrike"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Shape 50"/>
        <p:cNvGrpSpPr/>
        <p:nvPr/>
      </p:nvGrpSpPr>
      <p:grpSpPr>
        <a:xfrm>
          <a:off x="0" y="0"/>
          <a:ext cx="0" cy="0"/>
          <a:chOff x="0" y="0"/>
          <a:chExt cx="0" cy="0"/>
        </a:xfrm>
      </p:grpSpPr>
      <p:pic>
        <p:nvPicPr>
          <p:cNvPr id="2097159" name="Google Shape;51;p6"/>
          <p:cNvPicPr preferRelativeResize="0">
            <a:picLocks/>
          </p:cNvPicPr>
          <p:nvPr/>
        </p:nvPicPr>
        <p:blipFill rotWithShape="1">
          <a:blip xmlns:r="http://schemas.openxmlformats.org/officeDocument/2006/relationships" r:embed="rId1">
            <a:alphaModFix/>
          </a:blip>
          <a:srcRect l="0" t="0" r="0" b="0"/>
          <a:stretch>
            <a:fillRect/>
          </a:stretch>
        </p:blipFill>
        <p:spPr>
          <a:xfrm>
            <a:off x="7429563" y="0"/>
            <a:ext cx="4762436" cy="6857998"/>
          </a:xfrm>
          <a:prstGeom prst="rect"/>
          <a:noFill/>
          <a:ln>
            <a:noFill/>
          </a:ln>
        </p:spPr>
      </p:pic>
      <p:pic>
        <p:nvPicPr>
          <p:cNvPr id="2097160" name="Google Shape;52;p6"/>
          <p:cNvPicPr preferRelativeResize="0">
            <a:picLocks/>
          </p:cNvPicPr>
          <p:nvPr/>
        </p:nvPicPr>
        <p:blipFill rotWithShape="1">
          <a:blip xmlns:r="http://schemas.openxmlformats.org/officeDocument/2006/relationships" r:embed="rId2">
            <a:alphaModFix/>
          </a:blip>
          <a:srcRect l="0" t="0" r="0" b="0"/>
          <a:stretch>
            <a:fillRect/>
          </a:stretch>
        </p:blipFill>
        <p:spPr>
          <a:xfrm>
            <a:off x="8658225" y="2647950"/>
            <a:ext cx="3533775" cy="3810000"/>
          </a:xfrm>
          <a:prstGeom prst="rect"/>
          <a:noFill/>
          <a:ln>
            <a:noFill/>
          </a:ln>
        </p:spPr>
      </p:pic>
      <p:sp>
        <p:nvSpPr>
          <p:cNvPr id="1048598" name="Google Shape;53;p6"/>
          <p:cNvSpPr/>
          <p:nvPr/>
        </p:nvSpPr>
        <p:spPr>
          <a:xfrm>
            <a:off x="220338" y="154236"/>
            <a:ext cx="11788048" cy="6703760"/>
          </a:xfrm>
          <a:prstGeom prst="rect"/>
          <a:noFill/>
          <a:ln>
            <a:noFill/>
          </a:ln>
        </p:spPr>
        <p:txBody>
          <a:bodyPr anchor="t" anchorCtr="0" bIns="0" lIns="0" rIns="0" spcFirstLastPara="1" tIns="0" wrap="square">
            <a:noAutofit/>
          </a:bodyPr>
          <a:p>
            <a:pPr algn="l" indent="-165100" lvl="0" marL="171450" marR="0" rtl="0">
              <a:lnSpc>
                <a:spcPct val="74169"/>
              </a:lnSpc>
              <a:spcBef>
                <a:spcPts val="0"/>
              </a:spcBef>
              <a:spcAft>
                <a:spcPts val="0"/>
              </a:spcAft>
              <a:buClr>
                <a:schemeClr val="dk1"/>
              </a:buClr>
              <a:buSzPts val="100"/>
              <a:buFont typeface="Arial"/>
              <a:buNone/>
            </a:pPr>
            <a:r>
              <a:t/>
            </a:r>
            <a:endParaRPr b="0" cap="none" sz="100" i="0" strike="noStrike" u="none">
              <a:solidFill>
                <a:schemeClr val="dk1"/>
              </a:solidFill>
              <a:latin typeface="Arial"/>
              <a:ea typeface="Arial"/>
              <a:cs typeface="Arial"/>
              <a:sym typeface="Arial"/>
            </a:endParaRPr>
          </a:p>
          <a:p>
            <a:pPr algn="l" indent="0" lvl="0" marL="12700" marR="0" rtl="0">
              <a:lnSpc>
                <a:spcPct val="82000"/>
              </a:lnSpc>
              <a:spcBef>
                <a:spcPts val="0"/>
              </a:spcBef>
              <a:spcAft>
                <a:spcPts val="0"/>
              </a:spcAft>
              <a:buNone/>
            </a:pPr>
            <a:r>
              <a:rPr b="1" cap="none" sz="4200" i="0" lang="en-US" strike="noStrike" u="none">
                <a:solidFill>
                  <a:srgbClr val="000000"/>
                </a:solidFill>
                <a:latin typeface="Trebuchet MS"/>
                <a:ea typeface="Trebuchet MS"/>
                <a:cs typeface="Trebuchet MS"/>
                <a:sym typeface="Trebuchet MS"/>
              </a:rPr>
              <a:t>PROJECT  OVERVIEW</a:t>
            </a:r>
            <a:endParaRPr b="1" cap="none" sz="4200" i="0" strike="noStrike" u="none">
              <a:solidFill>
                <a:srgbClr val="000000"/>
              </a:solidFill>
              <a:latin typeface="Trebuchet MS"/>
              <a:ea typeface="Trebuchet MS"/>
              <a:cs typeface="Trebuchet MS"/>
              <a:sym typeface="Trebuchet MS"/>
            </a:endParaRPr>
          </a:p>
          <a:p>
            <a:pPr algn="l" indent="0" lvl="0" marL="457200" marR="0" rtl="0">
              <a:lnSpc>
                <a:spcPct val="82000"/>
              </a:lnSpc>
              <a:spcBef>
                <a:spcPts val="0"/>
              </a:spcBef>
              <a:spcAft>
                <a:spcPts val="0"/>
              </a:spcAft>
              <a:buNone/>
            </a:pPr>
            <a:r>
              <a:t/>
            </a:r>
            <a:endParaRPr sz="2400">
              <a:solidFill>
                <a:srgbClr val="0D0D0D"/>
              </a:solidFill>
              <a:highlight>
                <a:srgbClr val="FFFFFF"/>
              </a:highlight>
              <a:latin typeface="Roboto"/>
              <a:ea typeface="Roboto"/>
              <a:cs typeface="Roboto"/>
              <a:sym typeface="Roboto"/>
            </a:endParaRPr>
          </a:p>
          <a:p>
            <a:pPr algn="l" indent="0" lvl="0" marL="457200" marR="0" rtl="0">
              <a:lnSpc>
                <a:spcPct val="82000"/>
              </a:lnSpc>
              <a:spcBef>
                <a:spcPts val="0"/>
              </a:spcBef>
              <a:spcAft>
                <a:spcPts val="0"/>
              </a:spcAft>
              <a:buNone/>
            </a:pPr>
            <a:r>
              <a:t/>
            </a:r>
            <a:endParaRPr sz="2400">
              <a:solidFill>
                <a:srgbClr val="0D0D0D"/>
              </a:solidFill>
              <a:highlight>
                <a:srgbClr val="FFFFFF"/>
              </a:highlight>
              <a:latin typeface="Roboto"/>
              <a:ea typeface="Roboto"/>
              <a:cs typeface="Roboto"/>
              <a:sym typeface="Roboto"/>
            </a:endParaRPr>
          </a:p>
          <a:p>
            <a:pPr algn="l" indent="-419100" lvl="0" marL="355600" marR="0" rtl="0">
              <a:lnSpc>
                <a:spcPct val="82000"/>
              </a:lnSpc>
              <a:spcBef>
                <a:spcPts val="0"/>
              </a:spcBef>
              <a:spcAft>
                <a:spcPts val="0"/>
              </a:spcAft>
              <a:buClr>
                <a:schemeClr val="dk1"/>
              </a:buClr>
              <a:buSzPts val="3600"/>
              <a:buFont typeface="Arial"/>
              <a:buChar char="•"/>
            </a:pPr>
            <a:r>
              <a:rPr sz="2400" lang="en-US">
                <a:solidFill>
                  <a:srgbClr val="0D0D0D"/>
                </a:solidFill>
                <a:highlight>
                  <a:srgbClr val="FFFFFF"/>
                </a:highlight>
                <a:latin typeface="Roboto"/>
                <a:ea typeface="Roboto"/>
                <a:cs typeface="Roboto"/>
                <a:sym typeface="Roboto"/>
              </a:rPr>
              <a:t>The project involves the analysis of a dataset containing various health metrics of individuals, including age, sex, blood pressure, cholesterol levels, and more.</a:t>
            </a:r>
            <a:endParaRPr sz="2400">
              <a:solidFill>
                <a:srgbClr val="0D0D0D"/>
              </a:solidFill>
              <a:highlight>
                <a:srgbClr val="FFFFFF"/>
              </a:highlight>
              <a:latin typeface="Roboto"/>
              <a:ea typeface="Roboto"/>
              <a:cs typeface="Roboto"/>
              <a:sym typeface="Roboto"/>
            </a:endParaRPr>
          </a:p>
          <a:p>
            <a:pPr algn="l" indent="0" lvl="0" marL="457200" marR="0" rtl="0">
              <a:lnSpc>
                <a:spcPct val="82000"/>
              </a:lnSpc>
              <a:spcBef>
                <a:spcPts val="0"/>
              </a:spcBef>
              <a:spcAft>
                <a:spcPts val="0"/>
              </a:spcAft>
              <a:buNone/>
            </a:pPr>
            <a:r>
              <a:t/>
            </a:r>
            <a:endParaRPr sz="2400">
              <a:solidFill>
                <a:srgbClr val="0D0D0D"/>
              </a:solidFill>
              <a:highlight>
                <a:srgbClr val="FFFFFF"/>
              </a:highlight>
              <a:latin typeface="Roboto"/>
              <a:ea typeface="Roboto"/>
              <a:cs typeface="Roboto"/>
              <a:sym typeface="Roboto"/>
            </a:endParaRPr>
          </a:p>
          <a:p>
            <a:pPr algn="l" indent="0" lvl="0" marL="457200" marR="0" rtl="0">
              <a:lnSpc>
                <a:spcPct val="82000"/>
              </a:lnSpc>
              <a:spcBef>
                <a:spcPts val="0"/>
              </a:spcBef>
              <a:spcAft>
                <a:spcPts val="0"/>
              </a:spcAft>
              <a:buNone/>
            </a:pPr>
            <a:r>
              <a:t/>
            </a:r>
            <a:endParaRPr sz="2400">
              <a:solidFill>
                <a:srgbClr val="0D0D0D"/>
              </a:solidFill>
              <a:highlight>
                <a:srgbClr val="FFFFFF"/>
              </a:highlight>
              <a:latin typeface="Roboto"/>
              <a:ea typeface="Roboto"/>
              <a:cs typeface="Roboto"/>
              <a:sym typeface="Roboto"/>
            </a:endParaRPr>
          </a:p>
          <a:p>
            <a:pPr algn="l" indent="0" lvl="0" marL="457200" marR="0" rtl="0">
              <a:lnSpc>
                <a:spcPct val="82000"/>
              </a:lnSpc>
              <a:spcBef>
                <a:spcPts val="0"/>
              </a:spcBef>
              <a:spcAft>
                <a:spcPts val="0"/>
              </a:spcAft>
              <a:buNone/>
            </a:pPr>
            <a:r>
              <a:t/>
            </a:r>
            <a:endParaRPr sz="2400">
              <a:solidFill>
                <a:srgbClr val="0D0D0D"/>
              </a:solidFill>
              <a:highlight>
                <a:srgbClr val="FFFFFF"/>
              </a:highlight>
              <a:latin typeface="Roboto"/>
              <a:ea typeface="Roboto"/>
              <a:cs typeface="Roboto"/>
              <a:sym typeface="Roboto"/>
            </a:endParaRPr>
          </a:p>
          <a:p>
            <a:pPr algn="l" indent="-419100" lvl="0" marL="355600" marR="0" rtl="0">
              <a:lnSpc>
                <a:spcPct val="82000"/>
              </a:lnSpc>
              <a:spcBef>
                <a:spcPts val="0"/>
              </a:spcBef>
              <a:spcAft>
                <a:spcPts val="0"/>
              </a:spcAft>
              <a:buClr>
                <a:schemeClr val="dk1"/>
              </a:buClr>
              <a:buSzPts val="3600"/>
              <a:buFont typeface="Arial"/>
              <a:buChar char="•"/>
            </a:pPr>
            <a:r>
              <a:rPr sz="2400" lang="en-US">
                <a:solidFill>
                  <a:srgbClr val="0D0D0D"/>
                </a:solidFill>
                <a:highlight>
                  <a:srgbClr val="FFFFFF"/>
                </a:highlight>
                <a:latin typeface="Roboto"/>
                <a:ea typeface="Roboto"/>
                <a:cs typeface="Roboto"/>
                <a:sym typeface="Roboto"/>
              </a:rPr>
              <a:t> By applying machine learning algorithms to this dataset, we aim to build a predictive model capable of accurately identifying individuals at risk of heart disease.</a:t>
            </a:r>
            <a:endParaRPr sz="2600"/>
          </a:p>
          <a:p>
            <a:pPr algn="l" indent="0" lvl="0" marL="12700" marR="0" rtl="0">
              <a:lnSpc>
                <a:spcPct val="82000"/>
              </a:lnSpc>
              <a:spcBef>
                <a:spcPts val="0"/>
              </a:spcBef>
              <a:spcAft>
                <a:spcPts val="0"/>
              </a:spcAft>
              <a:buNone/>
            </a:pPr>
            <a:r>
              <a:t/>
            </a:r>
            <a:endParaRPr b="0" cap="none" sz="2400" i="0" strike="noStrike" u="none">
              <a:solidFill>
                <a:schemeClr val="dk1"/>
              </a:solidFill>
              <a:latin typeface="Arial"/>
              <a:ea typeface="Arial"/>
              <a:cs typeface="Arial"/>
              <a:sym typeface="Arial"/>
            </a:endParaRPr>
          </a:p>
        </p:txBody>
      </p:sp>
      <p:pic>
        <p:nvPicPr>
          <p:cNvPr id="2097161" name="Google Shape;54;p6"/>
          <p:cNvPicPr preferRelativeResize="0">
            <a:picLocks/>
          </p:cNvPicPr>
          <p:nvPr/>
        </p:nvPicPr>
        <p:blipFill rotWithShape="1">
          <a:blip xmlns:r="http://schemas.openxmlformats.org/officeDocument/2006/relationships" r:embed="rId3">
            <a:alphaModFix/>
          </a:blip>
          <a:srcRect l="0" t="0" r="0" b="0"/>
          <a:stretch>
            <a:fillRect/>
          </a:stretch>
        </p:blipFill>
        <p:spPr>
          <a:xfrm>
            <a:off x="0" y="4010025"/>
            <a:ext cx="447675" cy="2847971"/>
          </a:xfrm>
          <a:prstGeom prst="rect"/>
          <a:noFill/>
          <a:ln>
            <a:noFill/>
          </a:ln>
        </p:spPr>
      </p:pic>
      <p:sp>
        <p:nvSpPr>
          <p:cNvPr id="1048599" name="Google Shape;55;p6"/>
          <p:cNvSpPr/>
          <p:nvPr/>
        </p:nvSpPr>
        <p:spPr>
          <a:xfrm>
            <a:off x="6696075" y="1695450"/>
            <a:ext cx="314325" cy="323850"/>
          </a:xfrm>
          <a:prstGeom prst="rect"/>
          <a:solidFill>
            <a:srgbClr val="2E83C3"/>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sp>
        <p:nvSpPr>
          <p:cNvPr id="1048600" name="Google Shape;56;p6"/>
          <p:cNvSpPr/>
          <p:nvPr/>
        </p:nvSpPr>
        <p:spPr>
          <a:xfrm>
            <a:off x="11387820" y="6504908"/>
            <a:ext cx="91439" cy="161925"/>
          </a:xfrm>
          <a:prstGeom prst="rect"/>
          <a:noFill/>
          <a:ln>
            <a:noFill/>
          </a:ln>
        </p:spPr>
        <p:txBody>
          <a:bodyPr anchor="t" anchorCtr="0" bIns="0" lIns="0" rIns="0" spcFirstLastPara="1" tIns="0" wrap="square">
            <a:noAutofit/>
          </a:bodyPr>
          <a:p>
            <a:pPr algn="l" indent="0" lvl="0" marL="0" marR="0" rtl="0">
              <a:lnSpc>
                <a:spcPct val="85016"/>
              </a:lnSpc>
              <a:spcBef>
                <a:spcPts val="0"/>
              </a:spcBef>
              <a:spcAft>
                <a:spcPts val="0"/>
              </a:spcAft>
              <a:buNone/>
            </a:pPr>
            <a:r>
              <a:t/>
            </a:r>
            <a:endParaRPr b="0" cap="none" sz="100" i="0" strike="noStrike" u="none">
              <a:solidFill>
                <a:schemeClr val="dk1"/>
              </a:solidFill>
              <a:latin typeface="Arial"/>
              <a:ea typeface="Arial"/>
              <a:cs typeface="Arial"/>
              <a:sym typeface="Arial"/>
            </a:endParaRPr>
          </a:p>
          <a:p>
            <a:pPr algn="l" indent="0" lvl="0" marL="12700" marR="0" rtl="0">
              <a:lnSpc>
                <a:spcPct val="81000"/>
              </a:lnSpc>
              <a:spcBef>
                <a:spcPts val="0"/>
              </a:spcBef>
              <a:spcAft>
                <a:spcPts val="0"/>
              </a:spcAft>
              <a:buNone/>
            </a:pPr>
            <a:r>
              <a:rPr b="0" cap="none" sz="1100" i="0" lang="en-US" strike="noStrike" u="none">
                <a:solidFill>
                  <a:srgbClr val="2E946B"/>
                </a:solidFill>
                <a:latin typeface="Trebuchet MS"/>
                <a:ea typeface="Trebuchet MS"/>
                <a:cs typeface="Trebuchet MS"/>
                <a:sym typeface="Trebuchet MS"/>
              </a:rPr>
              <a:t>5</a:t>
            </a:r>
            <a:endParaRPr b="0" cap="none" sz="1100" i="0" strike="noStrike"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Shape 60"/>
        <p:cNvGrpSpPr/>
        <p:nvPr/>
      </p:nvGrpSpPr>
      <p:grpSpPr>
        <a:xfrm>
          <a:off x="0" y="0"/>
          <a:ext cx="0" cy="0"/>
          <a:chOff x="0" y="0"/>
          <a:chExt cx="0" cy="0"/>
        </a:xfrm>
      </p:grpSpPr>
      <p:pic>
        <p:nvPicPr>
          <p:cNvPr id="2097162" name="Google Shape;61;p7"/>
          <p:cNvPicPr preferRelativeResize="0">
            <a:picLocks/>
          </p:cNvPicPr>
          <p:nvPr/>
        </p:nvPicPr>
        <p:blipFill rotWithShape="1">
          <a:blip xmlns:r="http://schemas.openxmlformats.org/officeDocument/2006/relationships" r:embed="rId1">
            <a:alphaModFix/>
          </a:blip>
          <a:srcRect l="0" t="0" r="0" b="0"/>
          <a:stretch>
            <a:fillRect/>
          </a:stretch>
        </p:blipFill>
        <p:spPr>
          <a:xfrm>
            <a:off x="7429563" y="0"/>
            <a:ext cx="4762436" cy="6857998"/>
          </a:xfrm>
          <a:prstGeom prst="rect"/>
          <a:noFill/>
          <a:ln>
            <a:noFill/>
          </a:ln>
        </p:spPr>
      </p:pic>
      <p:sp>
        <p:nvSpPr>
          <p:cNvPr id="1048603" name="Google Shape;62;p7"/>
          <p:cNvSpPr/>
          <p:nvPr/>
        </p:nvSpPr>
        <p:spPr>
          <a:xfrm>
            <a:off x="77118" y="99152"/>
            <a:ext cx="11900393" cy="6567522"/>
          </a:xfrm>
          <a:prstGeom prst="rect"/>
          <a:noFill/>
          <a:ln>
            <a:noFill/>
          </a:ln>
        </p:spPr>
        <p:txBody>
          <a:bodyPr anchor="t" anchorCtr="0" bIns="0" lIns="0" rIns="0" spcFirstLastPara="1" tIns="0" wrap="square">
            <a:noAutofit/>
          </a:bodyPr>
          <a:p>
            <a:pPr algn="l" indent="0" lvl="0" marL="0" marR="0" rtl="0">
              <a:lnSpc>
                <a:spcPct val="88116"/>
              </a:lnSpc>
              <a:spcBef>
                <a:spcPts val="0"/>
              </a:spcBef>
              <a:spcAft>
                <a:spcPts val="0"/>
              </a:spcAft>
              <a:buNone/>
            </a:pPr>
            <a:r>
              <a:t/>
            </a:r>
            <a:endParaRPr b="0" cap="none" sz="100" i="0" strike="noStrike" u="none">
              <a:solidFill>
                <a:schemeClr val="dk1"/>
              </a:solidFill>
              <a:latin typeface="Arial"/>
              <a:ea typeface="Arial"/>
              <a:cs typeface="Arial"/>
              <a:sym typeface="Arial"/>
            </a:endParaRPr>
          </a:p>
          <a:p>
            <a:pPr algn="l" indent="0" lvl="0" marL="12700" marR="0" rtl="0">
              <a:lnSpc>
                <a:spcPct val="81000"/>
              </a:lnSpc>
              <a:spcBef>
                <a:spcPts val="0"/>
              </a:spcBef>
              <a:spcAft>
                <a:spcPts val="0"/>
              </a:spcAft>
              <a:buNone/>
            </a:pPr>
            <a:r>
              <a:rPr b="1" cap="none" sz="3200" i="0" lang="en-US" strike="noStrike" u="none">
                <a:solidFill>
                  <a:srgbClr val="000000"/>
                </a:solidFill>
                <a:latin typeface="Trebuchet MS"/>
                <a:ea typeface="Trebuchet MS"/>
                <a:cs typeface="Trebuchet MS"/>
                <a:sym typeface="Trebuchet MS"/>
              </a:rPr>
              <a:t>WHO ARE THE END USERS?</a:t>
            </a:r>
            <a:endParaRPr sz="2400">
              <a:solidFill>
                <a:srgbClr val="0D0D0D"/>
              </a:solidFill>
              <a:highlight>
                <a:srgbClr val="FFFFFF"/>
              </a:highlight>
              <a:latin typeface="Roboto"/>
              <a:ea typeface="Roboto"/>
              <a:cs typeface="Roboto"/>
              <a:sym typeface="Roboto"/>
            </a:endParaRPr>
          </a:p>
          <a:p>
            <a:pPr algn="l" indent="-381000" lvl="0" marL="457200" rtl="0">
              <a:lnSpc>
                <a:spcPct val="115000"/>
              </a:lnSpc>
              <a:spcBef>
                <a:spcPts val="2100"/>
              </a:spcBef>
              <a:spcAft>
                <a:spcPts val="0"/>
              </a:spcAft>
              <a:buClr>
                <a:srgbClr val="0D0D0D"/>
              </a:buClr>
              <a:buSzPts val="2400"/>
              <a:buFont typeface="Roboto"/>
              <a:buChar char="●"/>
            </a:pPr>
            <a:r>
              <a:rPr sz="2400" lang="en-US">
                <a:solidFill>
                  <a:srgbClr val="0D0D0D"/>
                </a:solidFill>
                <a:highlight>
                  <a:srgbClr val="FFFFFF"/>
                </a:highlight>
                <a:latin typeface="Roboto"/>
                <a:ea typeface="Roboto"/>
                <a:cs typeface="Roboto"/>
                <a:sym typeface="Roboto"/>
              </a:rPr>
              <a:t>Healthcare professionals: Doctors and medical practitioners can use the predictive model as a tool for early detection and diagnosis of heart disease in their patients.</a:t>
            </a:r>
            <a:endParaRPr sz="2400">
              <a:solidFill>
                <a:srgbClr val="0D0D0D"/>
              </a:solidFill>
              <a:highlight>
                <a:srgbClr val="FFFFFF"/>
              </a:highlight>
              <a:latin typeface="Roboto"/>
              <a:ea typeface="Roboto"/>
              <a:cs typeface="Roboto"/>
              <a:sym typeface="Roboto"/>
            </a:endParaRPr>
          </a:p>
          <a:p>
            <a:pPr algn="l" indent="0" lvl="0" marL="0" rtl="0">
              <a:lnSpc>
                <a:spcPct val="115000"/>
              </a:lnSpc>
              <a:spcBef>
                <a:spcPts val="2100"/>
              </a:spcBef>
              <a:spcAft>
                <a:spcPts val="0"/>
              </a:spcAft>
              <a:buNone/>
            </a:pPr>
            <a:r>
              <a:t/>
            </a:r>
            <a:endParaRPr sz="2400">
              <a:solidFill>
                <a:srgbClr val="0D0D0D"/>
              </a:solidFill>
              <a:highlight>
                <a:srgbClr val="FFFFFF"/>
              </a:highlight>
              <a:latin typeface="Roboto"/>
              <a:ea typeface="Roboto"/>
              <a:cs typeface="Roboto"/>
              <a:sym typeface="Roboto"/>
            </a:endParaRPr>
          </a:p>
          <a:p>
            <a:pPr algn="l" indent="-381000" lvl="0" marL="457200" rtl="0">
              <a:lnSpc>
                <a:spcPct val="115000"/>
              </a:lnSpc>
              <a:spcBef>
                <a:spcPts val="2100"/>
              </a:spcBef>
              <a:spcAft>
                <a:spcPts val="0"/>
              </a:spcAft>
              <a:buClr>
                <a:srgbClr val="0D0D0D"/>
              </a:buClr>
              <a:buSzPts val="2400"/>
              <a:buFont typeface="Roboto"/>
              <a:buChar char="●"/>
            </a:pPr>
            <a:r>
              <a:rPr sz="2400" lang="en-US">
                <a:solidFill>
                  <a:srgbClr val="0D0D0D"/>
                </a:solidFill>
                <a:highlight>
                  <a:srgbClr val="FFFFFF"/>
                </a:highlight>
                <a:latin typeface="Roboto"/>
                <a:ea typeface="Roboto"/>
                <a:cs typeface="Roboto"/>
                <a:sym typeface="Roboto"/>
              </a:rPr>
              <a:t>Individuals: People concerned about their heart health can use the model to assess their risk of developing heart disease and take preventive measures accordingly.</a:t>
            </a:r>
            <a:endParaRPr sz="2400">
              <a:solidFill>
                <a:srgbClr val="0D0D0D"/>
              </a:solidFill>
              <a:highlight>
                <a:srgbClr val="FFFFFF"/>
              </a:highlight>
              <a:latin typeface="Roboto"/>
              <a:ea typeface="Roboto"/>
              <a:cs typeface="Roboto"/>
              <a:sym typeface="Roboto"/>
            </a:endParaRPr>
          </a:p>
          <a:p>
            <a:pPr algn="l" indent="0" lvl="0" marL="457200" marR="0" rtl="0">
              <a:lnSpc>
                <a:spcPct val="81000"/>
              </a:lnSpc>
              <a:spcBef>
                <a:spcPts val="2100"/>
              </a:spcBef>
              <a:spcAft>
                <a:spcPts val="0"/>
              </a:spcAft>
              <a:buNone/>
            </a:pPr>
            <a:r>
              <a:t/>
            </a:r>
            <a:endParaRPr b="1" sz="2400">
              <a:latin typeface="Trebuchet MS"/>
              <a:ea typeface="Trebuchet MS"/>
              <a:cs typeface="Trebuchet MS"/>
              <a:sym typeface="Trebuchet MS"/>
            </a:endParaRPr>
          </a:p>
          <a:p>
            <a:pPr algn="l" indent="-190500" lvl="0" marL="355600" marR="0" rtl="0">
              <a:lnSpc>
                <a:spcPct val="81000"/>
              </a:lnSpc>
              <a:spcBef>
                <a:spcPts val="0"/>
              </a:spcBef>
              <a:spcAft>
                <a:spcPts val="0"/>
              </a:spcAft>
              <a:buClr>
                <a:schemeClr val="dk1"/>
              </a:buClr>
              <a:buSzPts val="2400"/>
              <a:buFont typeface="Arial"/>
              <a:buNone/>
            </a:pPr>
            <a:r>
              <a:t/>
            </a:r>
            <a:endParaRPr b="1" cap="none" sz="2400" i="0" strike="noStrike" u="none">
              <a:solidFill>
                <a:srgbClr val="000000"/>
              </a:solidFill>
              <a:latin typeface="Trebuchet MS"/>
              <a:ea typeface="Trebuchet MS"/>
              <a:cs typeface="Trebuchet MS"/>
              <a:sym typeface="Trebuchet MS"/>
            </a:endParaRPr>
          </a:p>
          <a:p>
            <a:pPr algn="l" indent="0" lvl="0" marL="12700" marR="0" rtl="0">
              <a:lnSpc>
                <a:spcPct val="81000"/>
              </a:lnSpc>
              <a:spcBef>
                <a:spcPts val="0"/>
              </a:spcBef>
              <a:spcAft>
                <a:spcPts val="0"/>
              </a:spcAft>
              <a:buNone/>
            </a:pPr>
            <a:r>
              <a:t/>
            </a:r>
            <a:endParaRPr b="0" cap="none" sz="2400" i="0" strike="noStrike" u="none">
              <a:solidFill>
                <a:schemeClr val="dk1"/>
              </a:solidFill>
              <a:latin typeface="Arial"/>
              <a:ea typeface="Arial"/>
              <a:cs typeface="Arial"/>
              <a:sym typeface="Arial"/>
            </a:endParaRPr>
          </a:p>
        </p:txBody>
      </p:sp>
      <p:pic>
        <p:nvPicPr>
          <p:cNvPr id="2097163" name="Google Shape;63;p7"/>
          <p:cNvPicPr preferRelativeResize="0">
            <a:picLocks/>
          </p:cNvPicPr>
          <p:nvPr/>
        </p:nvPicPr>
        <p:blipFill rotWithShape="1">
          <a:blip xmlns:r="http://schemas.openxmlformats.org/officeDocument/2006/relationships" r:embed="rId2">
            <a:alphaModFix/>
          </a:blip>
          <a:srcRect l="0" t="0" r="0" b="0"/>
          <a:stretch>
            <a:fillRect/>
          </a:stretch>
        </p:blipFill>
        <p:spPr>
          <a:xfrm>
            <a:off x="0" y="4010025"/>
            <a:ext cx="447675" cy="2847971"/>
          </a:xfrm>
          <a:prstGeom prst="rect"/>
          <a:noFill/>
          <a:ln>
            <a:noFill/>
          </a:ln>
        </p:spPr>
      </p:pic>
      <p:sp>
        <p:nvSpPr>
          <p:cNvPr id="1048604" name="Google Shape;64;p7"/>
          <p:cNvSpPr/>
          <p:nvPr/>
        </p:nvSpPr>
        <p:spPr>
          <a:xfrm>
            <a:off x="9353550" y="5362575"/>
            <a:ext cx="457200" cy="457200"/>
          </a:xfrm>
          <a:prstGeom prst="rect"/>
          <a:solidFill>
            <a:srgbClr val="42B051"/>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sp>
        <p:nvSpPr>
          <p:cNvPr id="1048605" name="Google Shape;65;p7"/>
          <p:cNvSpPr/>
          <p:nvPr/>
        </p:nvSpPr>
        <p:spPr>
          <a:xfrm>
            <a:off x="6696075" y="1695450"/>
            <a:ext cx="314325" cy="323850"/>
          </a:xfrm>
          <a:prstGeom prst="rect"/>
          <a:solidFill>
            <a:srgbClr val="2E83C3"/>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sp>
        <p:nvSpPr>
          <p:cNvPr id="1048606" name="Google Shape;66;p7"/>
          <p:cNvSpPr/>
          <p:nvPr/>
        </p:nvSpPr>
        <p:spPr>
          <a:xfrm>
            <a:off x="9353550" y="5895975"/>
            <a:ext cx="180975" cy="180975"/>
          </a:xfrm>
          <a:prstGeom prst="rect"/>
          <a:solidFill>
            <a:srgbClr val="2E946B"/>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sp>
        <p:nvSpPr>
          <p:cNvPr id="1048607" name="Google Shape;67;p7"/>
          <p:cNvSpPr/>
          <p:nvPr/>
        </p:nvSpPr>
        <p:spPr>
          <a:xfrm>
            <a:off x="11384677" y="6503479"/>
            <a:ext cx="94614" cy="163195"/>
          </a:xfrm>
          <a:prstGeom prst="rect"/>
          <a:noFill/>
          <a:ln>
            <a:noFill/>
          </a:ln>
        </p:spPr>
        <p:txBody>
          <a:bodyPr anchor="t" anchorCtr="0" bIns="0" lIns="0" rIns="0" spcFirstLastPara="1" tIns="0" wrap="square">
            <a:noAutofit/>
          </a:bodyPr>
          <a:p>
            <a:pPr algn="l" indent="0" lvl="0" marL="0" marR="0" rtl="0">
              <a:lnSpc>
                <a:spcPct val="83029"/>
              </a:lnSpc>
              <a:spcBef>
                <a:spcPts val="0"/>
              </a:spcBef>
              <a:spcAft>
                <a:spcPts val="0"/>
              </a:spcAft>
              <a:buNone/>
            </a:pPr>
            <a:r>
              <a:t/>
            </a:r>
            <a:endParaRPr b="0" cap="none" sz="100" i="0" strike="noStrike" u="none">
              <a:solidFill>
                <a:schemeClr val="dk1"/>
              </a:solidFill>
              <a:latin typeface="Arial"/>
              <a:ea typeface="Arial"/>
              <a:cs typeface="Arial"/>
              <a:sym typeface="Arial"/>
            </a:endParaRPr>
          </a:p>
          <a:p>
            <a:pPr algn="l" indent="0" lvl="0" marL="12700" marR="0" rtl="0">
              <a:lnSpc>
                <a:spcPct val="82000"/>
              </a:lnSpc>
              <a:spcBef>
                <a:spcPts val="0"/>
              </a:spcBef>
              <a:spcAft>
                <a:spcPts val="0"/>
              </a:spcAft>
              <a:buNone/>
            </a:pPr>
            <a:r>
              <a:rPr b="0" cap="none" sz="1100" i="0" lang="en-US" strike="noStrike" u="none">
                <a:solidFill>
                  <a:srgbClr val="2E946B"/>
                </a:solidFill>
                <a:latin typeface="Trebuchet MS"/>
                <a:ea typeface="Trebuchet MS"/>
                <a:cs typeface="Trebuchet MS"/>
                <a:sym typeface="Trebuchet MS"/>
              </a:rPr>
              <a:t>6</a:t>
            </a:r>
            <a:endParaRPr b="0" cap="none" sz="1100" i="0" strike="noStrike"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 name="Shape 71"/>
        <p:cNvGrpSpPr/>
        <p:nvPr/>
      </p:nvGrpSpPr>
      <p:grpSpPr>
        <a:xfrm>
          <a:off x="0" y="0"/>
          <a:ext cx="0" cy="0"/>
          <a:chOff x="0" y="0"/>
          <a:chExt cx="0" cy="0"/>
        </a:xfrm>
      </p:grpSpPr>
      <p:pic>
        <p:nvPicPr>
          <p:cNvPr id="2097164" name="Google Shape;72;p8"/>
          <p:cNvPicPr preferRelativeResize="0">
            <a:picLocks/>
          </p:cNvPicPr>
          <p:nvPr/>
        </p:nvPicPr>
        <p:blipFill rotWithShape="1">
          <a:blip xmlns:r="http://schemas.openxmlformats.org/officeDocument/2006/relationships" r:embed="rId1">
            <a:alphaModFix/>
          </a:blip>
          <a:srcRect l="0" t="0" r="0" b="0"/>
          <a:stretch>
            <a:fillRect/>
          </a:stretch>
        </p:blipFill>
        <p:spPr>
          <a:xfrm>
            <a:off x="7429563" y="0"/>
            <a:ext cx="4762436" cy="6857998"/>
          </a:xfrm>
          <a:prstGeom prst="rect"/>
          <a:noFill/>
          <a:ln>
            <a:noFill/>
          </a:ln>
        </p:spPr>
      </p:pic>
      <p:pic>
        <p:nvPicPr>
          <p:cNvPr id="2097165" name="Google Shape;73;p8"/>
          <p:cNvPicPr preferRelativeResize="0">
            <a:picLocks/>
          </p:cNvPicPr>
          <p:nvPr/>
        </p:nvPicPr>
        <p:blipFill rotWithShape="1">
          <a:blip xmlns:r="http://schemas.openxmlformats.org/officeDocument/2006/relationships" r:embed="rId2">
            <a:alphaModFix/>
          </a:blip>
          <a:srcRect l="0" t="0" r="0" b="0"/>
          <a:stretch>
            <a:fillRect/>
          </a:stretch>
        </p:blipFill>
        <p:spPr>
          <a:xfrm>
            <a:off x="0" y="4010025"/>
            <a:ext cx="447675" cy="2847971"/>
          </a:xfrm>
          <a:prstGeom prst="rect"/>
          <a:noFill/>
          <a:ln>
            <a:noFill/>
          </a:ln>
        </p:spPr>
      </p:pic>
      <p:pic>
        <p:nvPicPr>
          <p:cNvPr id="2097166" name="Google Shape;74;p8"/>
          <p:cNvPicPr preferRelativeResize="0">
            <a:picLocks/>
          </p:cNvPicPr>
          <p:nvPr/>
        </p:nvPicPr>
        <p:blipFill rotWithShape="1">
          <a:blip xmlns:r="http://schemas.openxmlformats.org/officeDocument/2006/relationships" r:embed="rId3">
            <a:alphaModFix/>
          </a:blip>
          <a:srcRect l="0" t="0" r="0" b="0"/>
          <a:stretch>
            <a:fillRect/>
          </a:stretch>
        </p:blipFill>
        <p:spPr>
          <a:xfrm>
            <a:off x="0" y="1476375"/>
            <a:ext cx="2695574" cy="3248025"/>
          </a:xfrm>
          <a:prstGeom prst="rect"/>
          <a:noFill/>
          <a:ln>
            <a:noFill/>
          </a:ln>
        </p:spPr>
      </p:pic>
      <p:sp>
        <p:nvSpPr>
          <p:cNvPr id="1048610" name="Google Shape;75;p8"/>
          <p:cNvSpPr/>
          <p:nvPr/>
        </p:nvSpPr>
        <p:spPr>
          <a:xfrm>
            <a:off x="270933" y="185893"/>
            <a:ext cx="11531160" cy="6486210"/>
          </a:xfrm>
          <a:prstGeom prst="rect"/>
          <a:noFill/>
          <a:ln>
            <a:noFill/>
          </a:ln>
        </p:spPr>
        <p:txBody>
          <a:bodyPr anchor="t" anchorCtr="0" bIns="0" lIns="0" rIns="0" spcFirstLastPara="1" tIns="0" wrap="square">
            <a:noAutofit/>
          </a:bodyPr>
          <a:p>
            <a:pPr algn="l" indent="0" lvl="0" marL="0" marR="0" rtl="0">
              <a:lnSpc>
                <a:spcPct val="71007"/>
              </a:lnSpc>
              <a:spcBef>
                <a:spcPts val="0"/>
              </a:spcBef>
              <a:spcAft>
                <a:spcPts val="0"/>
              </a:spcAft>
              <a:buNone/>
            </a:pPr>
            <a:r>
              <a:t/>
            </a:r>
            <a:endParaRPr b="0" cap="none" sz="100" i="0" strike="noStrike" u="none">
              <a:solidFill>
                <a:schemeClr val="dk1"/>
              </a:solidFill>
              <a:latin typeface="Arial"/>
              <a:ea typeface="Arial"/>
              <a:cs typeface="Arial"/>
              <a:sym typeface="Arial"/>
            </a:endParaRPr>
          </a:p>
          <a:p>
            <a:pPr algn="l" indent="0" lvl="0" marL="12700" marR="0" rtl="0">
              <a:lnSpc>
                <a:spcPct val="81000"/>
              </a:lnSpc>
              <a:spcBef>
                <a:spcPts val="0"/>
              </a:spcBef>
              <a:spcAft>
                <a:spcPts val="0"/>
              </a:spcAft>
              <a:buNone/>
            </a:pPr>
            <a:r>
              <a:rPr b="1" cap="none" sz="3600" i="0" lang="en-US" strike="noStrike" u="none">
                <a:solidFill>
                  <a:srgbClr val="000000"/>
                </a:solidFill>
                <a:latin typeface="Trebuchet MS"/>
                <a:ea typeface="Trebuchet MS"/>
                <a:cs typeface="Trebuchet MS"/>
                <a:sym typeface="Trebuchet MS"/>
              </a:rPr>
              <a:t>YOUR SOLUTION AND ITS VALUE PROPOSITION</a:t>
            </a:r>
            <a:endParaRPr b="1" cap="none" sz="3600" i="0" strike="noStrike" u="none">
              <a:solidFill>
                <a:srgbClr val="000000"/>
              </a:solidFill>
              <a:latin typeface="Trebuchet MS"/>
              <a:ea typeface="Trebuchet MS"/>
              <a:cs typeface="Trebuchet MS"/>
              <a:sym typeface="Trebuchet MS"/>
            </a:endParaRPr>
          </a:p>
          <a:p>
            <a:pPr algn="l" indent="0" lvl="0" marL="12700" marR="0" rtl="0">
              <a:lnSpc>
                <a:spcPct val="81000"/>
              </a:lnSpc>
              <a:spcBef>
                <a:spcPts val="0"/>
              </a:spcBef>
              <a:spcAft>
                <a:spcPts val="0"/>
              </a:spcAft>
              <a:buNone/>
            </a:pPr>
            <a:r>
              <a:t/>
            </a:r>
            <a:endParaRPr b="1" cap="none" sz="3600" i="0" strike="noStrike" u="none">
              <a:solidFill>
                <a:srgbClr val="000000"/>
              </a:solidFill>
              <a:latin typeface="Trebuchet MS"/>
              <a:ea typeface="Trebuchet MS"/>
              <a:cs typeface="Trebuchet MS"/>
              <a:sym typeface="Trebuchet MS"/>
            </a:endParaRPr>
          </a:p>
          <a:p>
            <a:pPr algn="l" indent="0" lvl="0" marL="12700" marR="0" rtl="0">
              <a:lnSpc>
                <a:spcPct val="81000"/>
              </a:lnSpc>
              <a:spcBef>
                <a:spcPts val="0"/>
              </a:spcBef>
              <a:spcAft>
                <a:spcPts val="0"/>
              </a:spcAft>
              <a:buNone/>
            </a:pPr>
            <a:r>
              <a:rPr b="1" cap="none" sz="3600" i="0" lang="en-US" strike="noStrike" u="none">
                <a:solidFill>
                  <a:srgbClr val="000000"/>
                </a:solidFill>
                <a:latin typeface="Trebuchet MS"/>
                <a:ea typeface="Trebuchet MS"/>
                <a:cs typeface="Trebuchet MS"/>
                <a:sym typeface="Trebuchet MS"/>
              </a:rPr>
              <a:t>SOLUTION</a:t>
            </a:r>
          </a:p>
          <a:p>
            <a:pPr algn="l" indent="0" lvl="0" marL="12700" marR="0" rtl="0">
              <a:lnSpc>
                <a:spcPct val="81000"/>
              </a:lnSpc>
              <a:spcBef>
                <a:spcPts val="0"/>
              </a:spcBef>
              <a:spcAft>
                <a:spcPts val="0"/>
              </a:spcAft>
              <a:buNone/>
            </a:pPr>
            <a:r>
              <a:t/>
            </a:r>
            <a:endParaRPr b="1" cap="none" sz="3600" i="0" strike="noStrike" u="none">
              <a:solidFill>
                <a:srgbClr val="000000"/>
              </a:solidFill>
              <a:latin typeface="Trebuchet MS"/>
              <a:ea typeface="Trebuchet MS"/>
              <a:cs typeface="Trebuchet MS"/>
              <a:sym typeface="Trebuchet MS"/>
            </a:endParaRPr>
          </a:p>
          <a:p>
            <a:pPr algn="l" indent="0" lvl="0" marL="0" rtl="0">
              <a:lnSpc>
                <a:spcPct val="115000"/>
              </a:lnSpc>
              <a:spcBef>
                <a:spcPts val="1500"/>
              </a:spcBef>
              <a:spcAft>
                <a:spcPts val="0"/>
              </a:spcAft>
              <a:buNone/>
            </a:pPr>
            <a:r>
              <a:rPr sz="2100" lang="en-US">
                <a:solidFill>
                  <a:srgbClr val="0D0D0D"/>
                </a:solidFill>
                <a:highlight>
                  <a:srgbClr val="FFFFFF"/>
                </a:highlight>
                <a:latin typeface="Roboto"/>
                <a:ea typeface="Roboto"/>
                <a:cs typeface="Roboto"/>
                <a:sym typeface="Roboto"/>
              </a:rPr>
              <a:t>Our solution involves the development of machine learning models trained on a dataset of health metrics to predict the likelihood of heart disease in individuals. The value proposition of our solution includes:</a:t>
            </a:r>
            <a:endParaRPr sz="2100">
              <a:solidFill>
                <a:srgbClr val="0D0D0D"/>
              </a:solidFill>
              <a:highlight>
                <a:srgbClr val="FFFFFF"/>
              </a:highlight>
              <a:latin typeface="Roboto"/>
              <a:ea typeface="Roboto"/>
              <a:cs typeface="Roboto"/>
              <a:sym typeface="Roboto"/>
            </a:endParaRPr>
          </a:p>
          <a:p>
            <a:pPr algn="l" indent="-361950" lvl="0" marL="457200" rtl="0">
              <a:lnSpc>
                <a:spcPct val="115000"/>
              </a:lnSpc>
              <a:spcBef>
                <a:spcPts val="2100"/>
              </a:spcBef>
              <a:spcAft>
                <a:spcPts val="0"/>
              </a:spcAft>
              <a:buClr>
                <a:srgbClr val="0D0D0D"/>
              </a:buClr>
              <a:buSzPts val="2100"/>
              <a:buFont typeface="Roboto"/>
              <a:buChar char="●"/>
            </a:pPr>
            <a:r>
              <a:rPr sz="2100" lang="en-US">
                <a:solidFill>
                  <a:srgbClr val="0D0D0D"/>
                </a:solidFill>
                <a:highlight>
                  <a:srgbClr val="FFFFFF"/>
                </a:highlight>
                <a:latin typeface="Roboto"/>
                <a:ea typeface="Roboto"/>
                <a:cs typeface="Roboto"/>
                <a:sym typeface="Roboto"/>
              </a:rPr>
              <a:t>Early detection: Our predictive model can identify individuals at risk of heart disease before symptoms manifest, enabling early intervention and treatment.</a:t>
            </a:r>
            <a:endParaRPr sz="2100">
              <a:solidFill>
                <a:srgbClr val="0D0D0D"/>
              </a:solidFill>
              <a:highlight>
                <a:srgbClr val="FFFFFF"/>
              </a:highlight>
              <a:latin typeface="Roboto"/>
              <a:ea typeface="Roboto"/>
              <a:cs typeface="Roboto"/>
              <a:sym typeface="Roboto"/>
            </a:endParaRPr>
          </a:p>
          <a:p>
            <a:pPr algn="l" indent="-361950" lvl="0" marL="457200" rtl="0">
              <a:lnSpc>
                <a:spcPct val="115000"/>
              </a:lnSpc>
              <a:spcBef>
                <a:spcPts val="0"/>
              </a:spcBef>
              <a:spcAft>
                <a:spcPts val="0"/>
              </a:spcAft>
              <a:buClr>
                <a:srgbClr val="0D0D0D"/>
              </a:buClr>
              <a:buSzPts val="2100"/>
              <a:buFont typeface="Roboto"/>
              <a:buChar char="●"/>
            </a:pPr>
            <a:r>
              <a:rPr sz="2100" lang="en-US">
                <a:solidFill>
                  <a:srgbClr val="0D0D0D"/>
                </a:solidFill>
                <a:highlight>
                  <a:srgbClr val="FFFFFF"/>
                </a:highlight>
                <a:latin typeface="Roboto"/>
                <a:ea typeface="Roboto"/>
                <a:cs typeface="Roboto"/>
                <a:sym typeface="Roboto"/>
              </a:rPr>
              <a:t>Personalized risk assessment: By analyzing individual health metrics, our model provides personalized risk assessments, allowing for targeted preventive measures and healthcare interventions.</a:t>
            </a:r>
            <a:endParaRPr sz="2100">
              <a:solidFill>
                <a:srgbClr val="0D0D0D"/>
              </a:solidFill>
              <a:highlight>
                <a:srgbClr val="FFFFFF"/>
              </a:highlight>
              <a:latin typeface="Roboto"/>
              <a:ea typeface="Roboto"/>
              <a:cs typeface="Roboto"/>
              <a:sym typeface="Roboto"/>
            </a:endParaRPr>
          </a:p>
          <a:p>
            <a:pPr algn="l" indent="-361950" lvl="0" marL="457200" rtl="0">
              <a:lnSpc>
                <a:spcPct val="115000"/>
              </a:lnSpc>
              <a:spcBef>
                <a:spcPts val="0"/>
              </a:spcBef>
              <a:spcAft>
                <a:spcPts val="0"/>
              </a:spcAft>
              <a:buClr>
                <a:srgbClr val="0D0D0D"/>
              </a:buClr>
              <a:buSzPts val="2100"/>
              <a:buFont typeface="Roboto"/>
              <a:buChar char="●"/>
            </a:pPr>
            <a:r>
              <a:rPr sz="2100" lang="en-US">
                <a:solidFill>
                  <a:srgbClr val="0D0D0D"/>
                </a:solidFill>
                <a:highlight>
                  <a:srgbClr val="FFFFFF"/>
                </a:highlight>
                <a:latin typeface="Roboto"/>
                <a:ea typeface="Roboto"/>
                <a:cs typeface="Roboto"/>
                <a:sym typeface="Roboto"/>
              </a:rPr>
              <a:t>Efficiency: The automated nature of our solution streamlines the diagnostic process, saving time and resources for healthcare professionals.</a:t>
            </a:r>
            <a:endParaRPr sz="2100">
              <a:solidFill>
                <a:srgbClr val="0D0D0D"/>
              </a:solidFill>
              <a:highlight>
                <a:srgbClr val="FFFFFF"/>
              </a:highlight>
              <a:latin typeface="Roboto"/>
              <a:ea typeface="Roboto"/>
              <a:cs typeface="Roboto"/>
              <a:sym typeface="Roboto"/>
            </a:endParaRPr>
          </a:p>
          <a:p>
            <a:pPr algn="l" indent="0" lvl="0" marL="457200" marR="0" rtl="0">
              <a:lnSpc>
                <a:spcPct val="81000"/>
              </a:lnSpc>
              <a:spcBef>
                <a:spcPts val="2100"/>
              </a:spcBef>
              <a:spcAft>
                <a:spcPts val="0"/>
              </a:spcAft>
              <a:buNone/>
            </a:pPr>
            <a:r>
              <a:rPr b="1" cap="none" sz="2400" i="0" lang="en-US" strike="noStrike" u="none">
                <a:solidFill>
                  <a:srgbClr val="000000"/>
                </a:solidFill>
                <a:latin typeface="Trebuchet MS"/>
                <a:ea typeface="Trebuchet MS"/>
                <a:cs typeface="Trebuchet MS"/>
                <a:sym typeface="Trebuchet MS"/>
              </a:rPr>
              <a:t>        </a:t>
            </a:r>
            <a:endParaRPr b="1" cap="none" sz="2400" i="0" strike="noStrike" u="none">
              <a:solidFill>
                <a:srgbClr val="000000"/>
              </a:solidFill>
              <a:latin typeface="Trebuchet MS"/>
              <a:ea typeface="Trebuchet MS"/>
              <a:cs typeface="Trebuchet MS"/>
              <a:sym typeface="Trebuchet MS"/>
            </a:endParaRPr>
          </a:p>
          <a:p>
            <a:pPr algn="l" indent="0" lvl="0" marL="12700" marR="0" rtl="0">
              <a:lnSpc>
                <a:spcPct val="81000"/>
              </a:lnSpc>
              <a:spcBef>
                <a:spcPts val="0"/>
              </a:spcBef>
              <a:spcAft>
                <a:spcPts val="0"/>
              </a:spcAft>
              <a:buNone/>
            </a:pPr>
            <a:r>
              <a:rPr b="1" cap="none" sz="3600" i="0" lang="en-US" strike="noStrike" u="none">
                <a:solidFill>
                  <a:srgbClr val="000000"/>
                </a:solidFill>
                <a:latin typeface="Trebuchet MS"/>
                <a:ea typeface="Trebuchet MS"/>
                <a:cs typeface="Trebuchet MS"/>
                <a:sym typeface="Trebuchet MS"/>
              </a:rPr>
              <a:t>                   </a:t>
            </a:r>
          </a:p>
          <a:p>
            <a:pPr algn="l" indent="0" lvl="0" marL="12700" marR="0" rtl="0">
              <a:lnSpc>
                <a:spcPct val="81000"/>
              </a:lnSpc>
              <a:spcBef>
                <a:spcPts val="0"/>
              </a:spcBef>
              <a:spcAft>
                <a:spcPts val="0"/>
              </a:spcAft>
              <a:buNone/>
            </a:pPr>
            <a:r>
              <a:t/>
            </a:r>
            <a:endParaRPr b="0" cap="none" sz="2400" i="0" strike="noStrike" u="none">
              <a:solidFill>
                <a:schemeClr val="dk1"/>
              </a:solidFill>
              <a:latin typeface="Arial"/>
              <a:ea typeface="Arial"/>
              <a:cs typeface="Arial"/>
              <a:sym typeface="Arial"/>
            </a:endParaRPr>
          </a:p>
        </p:txBody>
      </p:sp>
      <p:sp>
        <p:nvSpPr>
          <p:cNvPr id="1048611" name="Google Shape;76;p8"/>
          <p:cNvSpPr/>
          <p:nvPr/>
        </p:nvSpPr>
        <p:spPr>
          <a:xfrm>
            <a:off x="9353550" y="6132389"/>
            <a:ext cx="457200" cy="51900"/>
          </a:xfrm>
          <a:prstGeom prst="rect"/>
          <a:solidFill>
            <a:srgbClr val="42B051"/>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sp>
        <p:nvSpPr>
          <p:cNvPr id="1048612" name="Google Shape;77;p8"/>
          <p:cNvSpPr/>
          <p:nvPr/>
        </p:nvSpPr>
        <p:spPr>
          <a:xfrm>
            <a:off x="6696075" y="1695450"/>
            <a:ext cx="314325" cy="323850"/>
          </a:xfrm>
          <a:prstGeom prst="rect"/>
          <a:solidFill>
            <a:srgbClr val="2E83C3"/>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sp>
        <p:nvSpPr>
          <p:cNvPr id="1048613" name="Google Shape;78;p8"/>
          <p:cNvSpPr/>
          <p:nvPr/>
        </p:nvSpPr>
        <p:spPr>
          <a:xfrm>
            <a:off x="9353550" y="5895975"/>
            <a:ext cx="180975" cy="180975"/>
          </a:xfrm>
          <a:prstGeom prst="rect"/>
          <a:solidFill>
            <a:srgbClr val="2E946B"/>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sp>
        <p:nvSpPr>
          <p:cNvPr id="1048614" name="Google Shape;79;p8"/>
          <p:cNvSpPr/>
          <p:nvPr/>
        </p:nvSpPr>
        <p:spPr>
          <a:xfrm>
            <a:off x="11384677" y="6504908"/>
            <a:ext cx="94614" cy="161925"/>
          </a:xfrm>
          <a:prstGeom prst="rect"/>
          <a:noFill/>
          <a:ln>
            <a:noFill/>
          </a:ln>
        </p:spPr>
        <p:txBody>
          <a:bodyPr anchor="t" anchorCtr="0" bIns="0" lIns="0" rIns="0" spcFirstLastPara="1" tIns="0" wrap="square">
            <a:noAutofit/>
          </a:bodyPr>
          <a:p>
            <a:pPr algn="l" indent="0" lvl="0" marL="0" marR="0" rtl="0">
              <a:lnSpc>
                <a:spcPct val="85530"/>
              </a:lnSpc>
              <a:spcBef>
                <a:spcPts val="0"/>
              </a:spcBef>
              <a:spcAft>
                <a:spcPts val="0"/>
              </a:spcAft>
              <a:buNone/>
            </a:pPr>
            <a:r>
              <a:t/>
            </a:r>
            <a:endParaRPr b="0" cap="none" sz="100" i="0" strike="noStrike" u="none">
              <a:solidFill>
                <a:schemeClr val="dk1"/>
              </a:solidFill>
              <a:latin typeface="Arial"/>
              <a:ea typeface="Arial"/>
              <a:cs typeface="Arial"/>
              <a:sym typeface="Arial"/>
            </a:endParaRPr>
          </a:p>
          <a:p>
            <a:pPr algn="l" indent="0" lvl="0" marL="12700" marR="0" rtl="0">
              <a:lnSpc>
                <a:spcPct val="81000"/>
              </a:lnSpc>
              <a:spcBef>
                <a:spcPts val="0"/>
              </a:spcBef>
              <a:spcAft>
                <a:spcPts val="0"/>
              </a:spcAft>
              <a:buNone/>
            </a:pPr>
            <a:r>
              <a:rPr b="0" cap="none" sz="1100" i="0" lang="en-US" strike="noStrike" u="none">
                <a:solidFill>
                  <a:srgbClr val="2E946B"/>
                </a:solidFill>
                <a:latin typeface="Trebuchet MS"/>
                <a:ea typeface="Trebuchet MS"/>
                <a:cs typeface="Trebuchet MS"/>
                <a:sym typeface="Trebuchet MS"/>
              </a:rPr>
              <a:t>7</a:t>
            </a:r>
            <a:endParaRPr b="0" cap="none" sz="1100" i="0" strike="noStrike"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Shape 83"/>
        <p:cNvGrpSpPr/>
        <p:nvPr/>
      </p:nvGrpSpPr>
      <p:grpSpPr>
        <a:xfrm>
          <a:off x="0" y="0"/>
          <a:ext cx="0" cy="0"/>
          <a:chOff x="0" y="0"/>
          <a:chExt cx="0" cy="0"/>
        </a:xfrm>
      </p:grpSpPr>
      <p:pic>
        <p:nvPicPr>
          <p:cNvPr id="2097167" name="Google Shape;84;p9"/>
          <p:cNvPicPr preferRelativeResize="0">
            <a:picLocks/>
          </p:cNvPicPr>
          <p:nvPr/>
        </p:nvPicPr>
        <p:blipFill rotWithShape="1">
          <a:blip xmlns:r="http://schemas.openxmlformats.org/officeDocument/2006/relationships" r:embed="rId1">
            <a:alphaModFix/>
          </a:blip>
          <a:srcRect l="0" t="0" r="0" b="0"/>
          <a:stretch>
            <a:fillRect/>
          </a:stretch>
        </p:blipFill>
        <p:spPr>
          <a:xfrm>
            <a:off x="7429563" y="0"/>
            <a:ext cx="4762436" cy="6857998"/>
          </a:xfrm>
          <a:prstGeom prst="rect"/>
          <a:noFill/>
          <a:ln>
            <a:noFill/>
          </a:ln>
        </p:spPr>
      </p:pic>
      <p:sp>
        <p:nvSpPr>
          <p:cNvPr id="1048617" name="Google Shape;85;p9"/>
          <p:cNvSpPr/>
          <p:nvPr/>
        </p:nvSpPr>
        <p:spPr>
          <a:xfrm>
            <a:off x="747347" y="6500764"/>
            <a:ext cx="10732134" cy="165735"/>
          </a:xfrm>
          <a:prstGeom prst="rect"/>
          <a:noFill/>
          <a:ln>
            <a:noFill/>
          </a:ln>
        </p:spPr>
        <p:txBody>
          <a:bodyPr anchor="t" anchorCtr="0" bIns="0" lIns="0" rIns="0" spcFirstLastPara="1" tIns="0" wrap="square">
            <a:noAutofit/>
          </a:bodyPr>
          <a:p>
            <a:pPr algn="l" indent="0" lvl="0" marL="0" marR="0" rtl="0">
              <a:lnSpc>
                <a:spcPct val="79206"/>
              </a:lnSpc>
              <a:spcBef>
                <a:spcPts val="0"/>
              </a:spcBef>
              <a:spcAft>
                <a:spcPts val="0"/>
              </a:spcAft>
              <a:buNone/>
            </a:pPr>
            <a:r>
              <a:t/>
            </a:r>
            <a:endParaRPr b="0" cap="none" sz="100" i="0" strike="noStrike" u="none">
              <a:solidFill>
                <a:schemeClr val="dk1"/>
              </a:solidFill>
              <a:latin typeface="Arial"/>
              <a:ea typeface="Arial"/>
              <a:cs typeface="Arial"/>
              <a:sym typeface="Arial"/>
            </a:endParaRPr>
          </a:p>
          <a:p>
            <a:pPr algn="l" indent="0" lvl="0" marL="12700" marR="0" rtl="0">
              <a:lnSpc>
                <a:spcPct val="84000"/>
              </a:lnSpc>
              <a:spcBef>
                <a:spcPts val="0"/>
              </a:spcBef>
              <a:spcAft>
                <a:spcPts val="0"/>
              </a:spcAft>
              <a:buNone/>
            </a:pPr>
            <a:r>
              <a:rPr b="0" cap="none" sz="1100" i="0" lang="en-US" strike="noStrike" u="none">
                <a:solidFill>
                  <a:srgbClr val="2E83C3"/>
                </a:solidFill>
                <a:latin typeface="Trebuchet MS"/>
                <a:ea typeface="Trebuchet MS"/>
                <a:cs typeface="Trebuchet MS"/>
                <a:sym typeface="Trebuchet MS"/>
              </a:rPr>
              <a:t>3/21/2024  </a:t>
            </a:r>
            <a:r>
              <a:rPr b="1" cap="none" sz="1100" i="0" lang="en-US" strike="noStrike" u="none">
                <a:solidFill>
                  <a:srgbClr val="2E83C3"/>
                </a:solidFill>
                <a:latin typeface="Trebuchet MS"/>
                <a:ea typeface="Trebuchet MS"/>
                <a:cs typeface="Trebuchet MS"/>
                <a:sym typeface="Trebuchet MS"/>
              </a:rPr>
              <a:t>Annual Review                                                                                                                                                                                                              </a:t>
            </a:r>
            <a:r>
              <a:rPr b="0" cap="none" sz="1100" i="0" lang="en-US" strike="noStrike" u="none">
                <a:solidFill>
                  <a:srgbClr val="2E946B"/>
                </a:solidFill>
                <a:latin typeface="Trebuchet MS"/>
                <a:ea typeface="Trebuchet MS"/>
                <a:cs typeface="Trebuchet MS"/>
                <a:sym typeface="Trebuchet MS"/>
              </a:rPr>
              <a:t>8</a:t>
            </a:r>
            <a:endParaRPr b="0" cap="none" sz="1100" i="0" strike="noStrike" u="none">
              <a:solidFill>
                <a:schemeClr val="dk1"/>
              </a:solidFill>
              <a:latin typeface="Arial"/>
              <a:ea typeface="Arial"/>
              <a:cs typeface="Arial"/>
              <a:sym typeface="Arial"/>
            </a:endParaRPr>
          </a:p>
        </p:txBody>
      </p:sp>
      <p:pic>
        <p:nvPicPr>
          <p:cNvPr id="2097168" name="Google Shape;86;p9"/>
          <p:cNvPicPr preferRelativeResize="0">
            <a:picLocks/>
          </p:cNvPicPr>
          <p:nvPr/>
        </p:nvPicPr>
        <p:blipFill rotWithShape="1">
          <a:blip xmlns:r="http://schemas.openxmlformats.org/officeDocument/2006/relationships" r:embed="rId2">
            <a:alphaModFix/>
          </a:blip>
          <a:srcRect l="0" t="0" r="0" b="0"/>
          <a:stretch>
            <a:fillRect/>
          </a:stretch>
        </p:blipFill>
        <p:spPr>
          <a:xfrm>
            <a:off x="0" y="4010025"/>
            <a:ext cx="447675" cy="2847971"/>
          </a:xfrm>
          <a:prstGeom prst="rect"/>
          <a:noFill/>
          <a:ln>
            <a:noFill/>
          </a:ln>
        </p:spPr>
      </p:pic>
      <p:pic>
        <p:nvPicPr>
          <p:cNvPr id="2097169" name="Google Shape;87;p9"/>
          <p:cNvPicPr preferRelativeResize="0">
            <a:picLocks/>
          </p:cNvPicPr>
          <p:nvPr/>
        </p:nvPicPr>
        <p:blipFill rotWithShape="1">
          <a:blip xmlns:r="http://schemas.openxmlformats.org/officeDocument/2006/relationships" r:embed="rId3">
            <a:alphaModFix/>
          </a:blip>
          <a:srcRect l="0" t="0" r="0" b="0"/>
          <a:stretch>
            <a:fillRect/>
          </a:stretch>
        </p:blipFill>
        <p:spPr>
          <a:xfrm>
            <a:off x="66675" y="3381373"/>
            <a:ext cx="2466975" cy="3419475"/>
          </a:xfrm>
          <a:prstGeom prst="rect"/>
          <a:noFill/>
          <a:ln>
            <a:noFill/>
          </a:ln>
        </p:spPr>
      </p:pic>
      <p:sp>
        <p:nvSpPr>
          <p:cNvPr id="1048618" name="Google Shape;88;p9"/>
          <p:cNvSpPr/>
          <p:nvPr/>
        </p:nvSpPr>
        <p:spPr>
          <a:xfrm>
            <a:off x="176269" y="169332"/>
            <a:ext cx="11925419" cy="6631515"/>
          </a:xfrm>
          <a:prstGeom prst="rect"/>
          <a:noFill/>
          <a:ln>
            <a:noFill/>
          </a:ln>
        </p:spPr>
        <p:txBody>
          <a:bodyPr anchor="t" anchorCtr="0" bIns="0" lIns="0" rIns="0" spcFirstLastPara="1" tIns="0" wrap="square">
            <a:noAutofit/>
          </a:bodyPr>
          <a:p>
            <a:pPr algn="l" indent="0" lvl="0" marL="0" marR="0" rtl="0">
              <a:lnSpc>
                <a:spcPct val="72628"/>
              </a:lnSpc>
              <a:spcBef>
                <a:spcPts val="0"/>
              </a:spcBef>
              <a:spcAft>
                <a:spcPts val="0"/>
              </a:spcAft>
              <a:buNone/>
            </a:pPr>
            <a:r>
              <a:t/>
            </a:r>
            <a:endParaRPr b="0" cap="none" sz="100" i="0" strike="noStrike" u="none">
              <a:solidFill>
                <a:schemeClr val="dk1"/>
              </a:solidFill>
              <a:latin typeface="Arial"/>
              <a:ea typeface="Arial"/>
              <a:cs typeface="Arial"/>
              <a:sym typeface="Arial"/>
            </a:endParaRPr>
          </a:p>
          <a:p>
            <a:pPr algn="l" indent="0" lvl="0" marL="12700" marR="0" rtl="0">
              <a:lnSpc>
                <a:spcPct val="82000"/>
              </a:lnSpc>
              <a:spcBef>
                <a:spcPts val="0"/>
              </a:spcBef>
              <a:spcAft>
                <a:spcPts val="0"/>
              </a:spcAft>
              <a:buNone/>
            </a:pPr>
            <a:r>
              <a:rPr b="1" cap="none" sz="4200" i="0" lang="en-US" strike="noStrike" u="none">
                <a:solidFill>
                  <a:srgbClr val="000000"/>
                </a:solidFill>
                <a:latin typeface="Trebuchet MS"/>
                <a:ea typeface="Trebuchet MS"/>
                <a:cs typeface="Trebuchet MS"/>
                <a:sym typeface="Trebuchet MS"/>
              </a:rPr>
              <a:t>THE WOW IN YOUR SOLUTION</a:t>
            </a:r>
            <a:endParaRPr b="1" cap="none" sz="4200" i="0" strike="noStrike" u="none">
              <a:solidFill>
                <a:srgbClr val="000000"/>
              </a:solidFill>
              <a:latin typeface="Trebuchet MS"/>
              <a:ea typeface="Trebuchet MS"/>
              <a:cs typeface="Trebuchet MS"/>
              <a:sym typeface="Trebuchet MS"/>
            </a:endParaRPr>
          </a:p>
          <a:p>
            <a:pPr algn="l" indent="0" lvl="0" marL="12700" marR="0" rtl="0">
              <a:lnSpc>
                <a:spcPct val="82000"/>
              </a:lnSpc>
              <a:spcBef>
                <a:spcPts val="0"/>
              </a:spcBef>
              <a:spcAft>
                <a:spcPts val="0"/>
              </a:spcAft>
              <a:buNone/>
            </a:pPr>
            <a:r>
              <a:t/>
            </a:r>
            <a:endParaRPr b="1" cap="none" sz="2400" i="0" strike="noStrike" u="none">
              <a:solidFill>
                <a:srgbClr val="000000"/>
              </a:solidFill>
              <a:latin typeface="Trebuchet MS"/>
              <a:ea typeface="Trebuchet MS"/>
              <a:cs typeface="Trebuchet MS"/>
              <a:sym typeface="Trebuchet MS"/>
            </a:endParaRPr>
          </a:p>
          <a:p>
            <a:pPr algn="l" indent="0" lvl="0" marL="457200" marR="0" rtl="0">
              <a:lnSpc>
                <a:spcPct val="82000"/>
              </a:lnSpc>
              <a:spcBef>
                <a:spcPts val="0"/>
              </a:spcBef>
              <a:spcAft>
                <a:spcPts val="0"/>
              </a:spcAft>
              <a:buNone/>
            </a:pPr>
            <a:r>
              <a:t/>
            </a:r>
            <a:endParaRPr sz="2400">
              <a:solidFill>
                <a:srgbClr val="0D0D0D"/>
              </a:solidFill>
              <a:highlight>
                <a:srgbClr val="FFFFFF"/>
              </a:highlight>
              <a:latin typeface="Roboto"/>
              <a:ea typeface="Roboto"/>
              <a:cs typeface="Roboto"/>
              <a:sym typeface="Roboto"/>
            </a:endParaRPr>
          </a:p>
          <a:p>
            <a:pPr algn="l" indent="-419100" lvl="0" marL="355600" marR="0" rtl="0">
              <a:lnSpc>
                <a:spcPct val="82000"/>
              </a:lnSpc>
              <a:spcBef>
                <a:spcPts val="0"/>
              </a:spcBef>
              <a:spcAft>
                <a:spcPts val="0"/>
              </a:spcAft>
              <a:buClr>
                <a:srgbClr val="000000"/>
              </a:buClr>
              <a:buSzPts val="3600"/>
              <a:buFont typeface="Arial"/>
              <a:buChar char="•"/>
            </a:pPr>
            <a:r>
              <a:rPr sz="2400" lang="en-US">
                <a:solidFill>
                  <a:srgbClr val="0D0D0D"/>
                </a:solidFill>
                <a:highlight>
                  <a:srgbClr val="FFFFFF"/>
                </a:highlight>
                <a:latin typeface="Roboto"/>
                <a:ea typeface="Roboto"/>
                <a:cs typeface="Roboto"/>
                <a:sym typeface="Roboto"/>
              </a:rPr>
              <a:t>One of the key highlights of our solution is its ability to accurately predict heart disease risk with a high degree of accuracy, leveraging advanced machine learning algorithms.</a:t>
            </a:r>
            <a:endParaRPr sz="2400">
              <a:solidFill>
                <a:srgbClr val="0D0D0D"/>
              </a:solidFill>
              <a:highlight>
                <a:srgbClr val="FFFFFF"/>
              </a:highlight>
              <a:latin typeface="Roboto"/>
              <a:ea typeface="Roboto"/>
              <a:cs typeface="Roboto"/>
              <a:sym typeface="Roboto"/>
            </a:endParaRPr>
          </a:p>
          <a:p>
            <a:pPr algn="l" indent="0" lvl="0" marL="457200" marR="0" rtl="0">
              <a:lnSpc>
                <a:spcPct val="82000"/>
              </a:lnSpc>
              <a:spcBef>
                <a:spcPts val="0"/>
              </a:spcBef>
              <a:spcAft>
                <a:spcPts val="0"/>
              </a:spcAft>
              <a:buNone/>
            </a:pPr>
            <a:r>
              <a:t/>
            </a:r>
            <a:endParaRPr sz="2400">
              <a:solidFill>
                <a:srgbClr val="0D0D0D"/>
              </a:solidFill>
              <a:highlight>
                <a:srgbClr val="FFFFFF"/>
              </a:highlight>
              <a:latin typeface="Roboto"/>
              <a:ea typeface="Roboto"/>
              <a:cs typeface="Roboto"/>
              <a:sym typeface="Roboto"/>
            </a:endParaRPr>
          </a:p>
          <a:p>
            <a:pPr algn="l" indent="0" lvl="0" marL="457200" marR="0" rtl="0">
              <a:lnSpc>
                <a:spcPct val="82000"/>
              </a:lnSpc>
              <a:spcBef>
                <a:spcPts val="0"/>
              </a:spcBef>
              <a:spcAft>
                <a:spcPts val="0"/>
              </a:spcAft>
              <a:buNone/>
            </a:pPr>
            <a:r>
              <a:t/>
            </a:r>
            <a:endParaRPr sz="2400">
              <a:solidFill>
                <a:srgbClr val="0D0D0D"/>
              </a:solidFill>
              <a:highlight>
                <a:srgbClr val="FFFFFF"/>
              </a:highlight>
              <a:latin typeface="Roboto"/>
              <a:ea typeface="Roboto"/>
              <a:cs typeface="Roboto"/>
              <a:sym typeface="Roboto"/>
            </a:endParaRPr>
          </a:p>
          <a:p>
            <a:pPr algn="l" indent="0" lvl="0" marL="457200" marR="0" rtl="0">
              <a:lnSpc>
                <a:spcPct val="82000"/>
              </a:lnSpc>
              <a:spcBef>
                <a:spcPts val="0"/>
              </a:spcBef>
              <a:spcAft>
                <a:spcPts val="0"/>
              </a:spcAft>
              <a:buNone/>
            </a:pPr>
            <a:r>
              <a:t/>
            </a:r>
            <a:endParaRPr sz="2400">
              <a:solidFill>
                <a:srgbClr val="0D0D0D"/>
              </a:solidFill>
              <a:highlight>
                <a:srgbClr val="FFFFFF"/>
              </a:highlight>
              <a:latin typeface="Roboto"/>
              <a:ea typeface="Roboto"/>
              <a:cs typeface="Roboto"/>
              <a:sym typeface="Roboto"/>
            </a:endParaRPr>
          </a:p>
          <a:p>
            <a:pPr algn="l" indent="0" lvl="0" marL="457200" marR="0" rtl="0">
              <a:lnSpc>
                <a:spcPct val="82000"/>
              </a:lnSpc>
              <a:spcBef>
                <a:spcPts val="0"/>
              </a:spcBef>
              <a:spcAft>
                <a:spcPts val="0"/>
              </a:spcAft>
              <a:buNone/>
            </a:pPr>
            <a:r>
              <a:t/>
            </a:r>
            <a:endParaRPr sz="2400">
              <a:solidFill>
                <a:srgbClr val="0D0D0D"/>
              </a:solidFill>
              <a:highlight>
                <a:srgbClr val="FFFFFF"/>
              </a:highlight>
              <a:latin typeface="Roboto"/>
              <a:ea typeface="Roboto"/>
              <a:cs typeface="Roboto"/>
              <a:sym typeface="Roboto"/>
            </a:endParaRPr>
          </a:p>
          <a:p>
            <a:pPr algn="l" indent="-419100" lvl="0" marL="355600" marR="0" rtl="0">
              <a:lnSpc>
                <a:spcPct val="82000"/>
              </a:lnSpc>
              <a:spcBef>
                <a:spcPts val="0"/>
              </a:spcBef>
              <a:spcAft>
                <a:spcPts val="0"/>
              </a:spcAft>
              <a:buClr>
                <a:srgbClr val="000000"/>
              </a:buClr>
              <a:buSzPts val="3600"/>
              <a:buFont typeface="Arial"/>
              <a:buChar char="•"/>
            </a:pPr>
            <a:r>
              <a:rPr sz="2400" lang="en-US">
                <a:solidFill>
                  <a:srgbClr val="0D0D0D"/>
                </a:solidFill>
                <a:highlight>
                  <a:srgbClr val="FFFFFF"/>
                </a:highlight>
                <a:latin typeface="Roboto"/>
                <a:ea typeface="Roboto"/>
                <a:cs typeface="Roboto"/>
                <a:sym typeface="Roboto"/>
              </a:rPr>
              <a:t> Additionally, our model provides interpretable insights into the factors contributing to an individual's risk profile, empowering both healthcare professionals and individuals to make informed decisions about heart health.</a:t>
            </a:r>
            <a:endParaRPr b="0" cap="none" sz="3600" i="0" strike="noStrike" u="none">
              <a:solidFill>
                <a:schemeClr val="dk1"/>
              </a:solidFill>
              <a:latin typeface="Arial"/>
              <a:ea typeface="Arial"/>
              <a:cs typeface="Arial"/>
              <a:sym typeface="Arial"/>
            </a:endParaRPr>
          </a:p>
        </p:txBody>
      </p:sp>
      <p:sp>
        <p:nvSpPr>
          <p:cNvPr id="1048619" name="Google Shape;89;p9"/>
          <p:cNvSpPr/>
          <p:nvPr/>
        </p:nvSpPr>
        <p:spPr>
          <a:xfrm>
            <a:off x="9353550" y="5362575"/>
            <a:ext cx="457200" cy="457200"/>
          </a:xfrm>
          <a:prstGeom prst="rect"/>
          <a:solidFill>
            <a:srgbClr val="42B051"/>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sp>
        <p:nvSpPr>
          <p:cNvPr id="1048620" name="Google Shape;90;p9"/>
          <p:cNvSpPr/>
          <p:nvPr/>
        </p:nvSpPr>
        <p:spPr>
          <a:xfrm flipH="1">
            <a:off x="7429575" y="814450"/>
            <a:ext cx="1298675" cy="323850"/>
          </a:xfrm>
          <a:custGeom>
            <a:avLst/>
            <a:ahLst/>
            <a:rect l="l" t="t" r="r" b="b"/>
            <a:pathLst>
              <a:path w="495" h="510" extrusionOk="0">
                <a:moveTo>
                  <a:pt x="0" y="510"/>
                </a:moveTo>
                <a:lnTo>
                  <a:pt x="495" y="510"/>
                </a:lnTo>
                <a:lnTo>
                  <a:pt x="495" y="0"/>
                </a:lnTo>
                <a:lnTo>
                  <a:pt x="0" y="0"/>
                </a:lnTo>
                <a:lnTo>
                  <a:pt x="0" y="510"/>
                </a:lnTo>
                <a:close/>
              </a:path>
            </a:pathLst>
          </a:custGeom>
          <a:solidFill>
            <a:srgbClr val="2E83C3"/>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sp>
        <p:nvSpPr>
          <p:cNvPr id="1048621" name="Google Shape;91;p9"/>
          <p:cNvSpPr/>
          <p:nvPr/>
        </p:nvSpPr>
        <p:spPr>
          <a:xfrm>
            <a:off x="9353550" y="5895975"/>
            <a:ext cx="180975" cy="180975"/>
          </a:xfrm>
          <a:prstGeom prst="rect"/>
          <a:solidFill>
            <a:srgbClr val="2E946B"/>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Shape 95"/>
        <p:cNvGrpSpPr/>
        <p:nvPr/>
      </p:nvGrpSpPr>
      <p:grpSpPr>
        <a:xfrm>
          <a:off x="0" y="0"/>
          <a:ext cx="0" cy="0"/>
          <a:chOff x="0" y="0"/>
          <a:chExt cx="0" cy="0"/>
        </a:xfrm>
      </p:grpSpPr>
      <p:pic>
        <p:nvPicPr>
          <p:cNvPr id="2097170" name="Google Shape;96;p10"/>
          <p:cNvPicPr preferRelativeResize="0">
            <a:picLocks/>
          </p:cNvPicPr>
          <p:nvPr/>
        </p:nvPicPr>
        <p:blipFill rotWithShape="1">
          <a:blip xmlns:r="http://schemas.openxmlformats.org/officeDocument/2006/relationships" r:embed="rId1">
            <a:alphaModFix/>
          </a:blip>
          <a:srcRect l="0" t="0" r="0" b="0"/>
          <a:stretch>
            <a:fillRect/>
          </a:stretch>
        </p:blipFill>
        <p:spPr>
          <a:xfrm>
            <a:off x="7429563" y="0"/>
            <a:ext cx="4762436" cy="6857998"/>
          </a:xfrm>
          <a:prstGeom prst="rect"/>
          <a:noFill/>
          <a:ln>
            <a:noFill/>
          </a:ln>
        </p:spPr>
      </p:pic>
      <p:sp>
        <p:nvSpPr>
          <p:cNvPr id="1048624" name="Google Shape;97;p10"/>
          <p:cNvSpPr/>
          <p:nvPr/>
        </p:nvSpPr>
        <p:spPr>
          <a:xfrm>
            <a:off x="282222" y="237067"/>
            <a:ext cx="11593689" cy="6429607"/>
          </a:xfrm>
          <a:prstGeom prst="rect"/>
          <a:noFill/>
          <a:ln>
            <a:noFill/>
          </a:ln>
        </p:spPr>
        <p:txBody>
          <a:bodyPr anchor="t" anchorCtr="0" bIns="0" lIns="0" rIns="0" spcFirstLastPara="1" tIns="0" wrap="square">
            <a:noAutofit/>
          </a:bodyPr>
          <a:p>
            <a:pPr algn="l" indent="0" lvl="0" marL="0" marR="0" rtl="0">
              <a:lnSpc>
                <a:spcPct val="67409"/>
              </a:lnSpc>
              <a:spcBef>
                <a:spcPts val="0"/>
              </a:spcBef>
              <a:spcAft>
                <a:spcPts val="0"/>
              </a:spcAft>
              <a:buNone/>
            </a:pPr>
            <a:r>
              <a:t/>
            </a:r>
            <a:endParaRPr b="0" cap="none" sz="100" i="0" strike="noStrike" u="none">
              <a:solidFill>
                <a:schemeClr val="dk1"/>
              </a:solidFill>
              <a:latin typeface="Arial"/>
              <a:ea typeface="Arial"/>
              <a:cs typeface="Arial"/>
              <a:sym typeface="Arial"/>
            </a:endParaRPr>
          </a:p>
          <a:p>
            <a:pPr algn="l" indent="0" lvl="0" marL="16509" marR="0" rtl="0">
              <a:lnSpc>
                <a:spcPct val="81000"/>
              </a:lnSpc>
              <a:spcBef>
                <a:spcPts val="0"/>
              </a:spcBef>
              <a:spcAft>
                <a:spcPts val="0"/>
              </a:spcAft>
              <a:buNone/>
            </a:pPr>
            <a:r>
              <a:rPr b="1" cap="none" sz="4800" i="0" lang="en-US" strike="noStrike" u="none">
                <a:solidFill>
                  <a:srgbClr val="000000"/>
                </a:solidFill>
                <a:latin typeface="Trebuchet MS"/>
                <a:ea typeface="Trebuchet MS"/>
                <a:cs typeface="Trebuchet MS"/>
                <a:sym typeface="Trebuchet MS"/>
              </a:rPr>
              <a:t>MODELLING</a:t>
            </a:r>
            <a:endParaRPr b="0" cap="none" sz="4800" i="0" strike="noStrike" u="none">
              <a:solidFill>
                <a:schemeClr val="dk1"/>
              </a:solidFill>
              <a:latin typeface="Arial"/>
              <a:ea typeface="Arial"/>
              <a:cs typeface="Arial"/>
              <a:sym typeface="Arial"/>
            </a:endParaRPr>
          </a:p>
          <a:p>
            <a:pPr algn="l" indent="0" lvl="0" marL="0" marR="0" rtl="0">
              <a:lnSpc>
                <a:spcPct val="102000"/>
              </a:lnSpc>
              <a:spcBef>
                <a:spcPts val="0"/>
              </a:spcBef>
              <a:spcAft>
                <a:spcPts val="0"/>
              </a:spcAft>
              <a:buNone/>
            </a:pPr>
            <a:r>
              <a:t/>
            </a:r>
            <a:endParaRPr b="0" cap="none" sz="1000" i="0" strike="noStrike" u="none">
              <a:solidFill>
                <a:schemeClr val="dk1"/>
              </a:solidFill>
              <a:latin typeface="Arial"/>
              <a:ea typeface="Arial"/>
              <a:cs typeface="Arial"/>
              <a:sym typeface="Arial"/>
            </a:endParaRPr>
          </a:p>
          <a:p>
            <a:pPr algn="l" indent="-381000" lvl="0" marL="457200" rtl="0">
              <a:lnSpc>
                <a:spcPct val="115000"/>
              </a:lnSpc>
              <a:spcBef>
                <a:spcPts val="2100"/>
              </a:spcBef>
              <a:spcAft>
                <a:spcPts val="0"/>
              </a:spcAft>
              <a:buClr>
                <a:srgbClr val="0D0D0D"/>
              </a:buClr>
              <a:buSzPts val="2400"/>
              <a:buFont typeface="Roboto"/>
              <a:buChar char="•"/>
            </a:pPr>
            <a:r>
              <a:rPr sz="2400" lang="en-US">
                <a:solidFill>
                  <a:srgbClr val="0D0D0D"/>
                </a:solidFill>
                <a:highlight>
                  <a:srgbClr val="FFFFFF"/>
                </a:highlight>
                <a:latin typeface="Roboto"/>
                <a:ea typeface="Roboto"/>
                <a:cs typeface="Roboto"/>
                <a:sym typeface="Roboto"/>
              </a:rPr>
              <a:t>Data preprocessing: Cleaning the dataset, handling missing values, and encoding categorical variables.</a:t>
            </a:r>
            <a:endParaRPr sz="2400">
              <a:solidFill>
                <a:srgbClr val="0D0D0D"/>
              </a:solidFill>
              <a:highlight>
                <a:srgbClr val="FFFFFF"/>
              </a:highlight>
              <a:latin typeface="Roboto"/>
              <a:ea typeface="Roboto"/>
              <a:cs typeface="Roboto"/>
              <a:sym typeface="Roboto"/>
            </a:endParaRPr>
          </a:p>
          <a:p>
            <a:pPr algn="l" indent="-381000" lvl="0" marL="457200" rtl="0">
              <a:lnSpc>
                <a:spcPct val="115000"/>
              </a:lnSpc>
              <a:spcBef>
                <a:spcPts val="0"/>
              </a:spcBef>
              <a:spcAft>
                <a:spcPts val="0"/>
              </a:spcAft>
              <a:buClr>
                <a:srgbClr val="0D0D0D"/>
              </a:buClr>
              <a:buSzPts val="2400"/>
              <a:buFont typeface="Roboto"/>
              <a:buChar char="•"/>
            </a:pPr>
            <a:r>
              <a:t/>
            </a:r>
            <a:endParaRPr sz="2400">
              <a:solidFill>
                <a:srgbClr val="0D0D0D"/>
              </a:solidFill>
              <a:highlight>
                <a:srgbClr val="FFFFFF"/>
              </a:highlight>
              <a:latin typeface="Roboto"/>
              <a:ea typeface="Roboto"/>
              <a:cs typeface="Roboto"/>
              <a:sym typeface="Roboto"/>
            </a:endParaRPr>
          </a:p>
          <a:p>
            <a:pPr algn="l" indent="-381000" lvl="0" marL="457200" rtl="0">
              <a:lnSpc>
                <a:spcPct val="115000"/>
              </a:lnSpc>
              <a:spcBef>
                <a:spcPts val="0"/>
              </a:spcBef>
              <a:spcAft>
                <a:spcPts val="0"/>
              </a:spcAft>
              <a:buClr>
                <a:srgbClr val="0D0D0D"/>
              </a:buClr>
              <a:buSzPts val="2400"/>
              <a:buFont typeface="Roboto"/>
              <a:buChar char="•"/>
            </a:pPr>
            <a:r>
              <a:rPr sz="2400" lang="en-US">
                <a:solidFill>
                  <a:srgbClr val="0D0D0D"/>
                </a:solidFill>
                <a:highlight>
                  <a:srgbClr val="FFFFFF"/>
                </a:highlight>
                <a:latin typeface="Roboto"/>
                <a:ea typeface="Roboto"/>
                <a:cs typeface="Roboto"/>
                <a:sym typeface="Roboto"/>
              </a:rPr>
              <a:t>Feature selection: Identifying relevant features and selecting those most predictive of heart disease risk.</a:t>
            </a:r>
            <a:endParaRPr sz="2400">
              <a:solidFill>
                <a:srgbClr val="0D0D0D"/>
              </a:solidFill>
              <a:highlight>
                <a:srgbClr val="FFFFFF"/>
              </a:highlight>
              <a:latin typeface="Roboto"/>
              <a:ea typeface="Roboto"/>
              <a:cs typeface="Roboto"/>
              <a:sym typeface="Roboto"/>
            </a:endParaRPr>
          </a:p>
          <a:p>
            <a:pPr algn="l" indent="-381000" lvl="0" marL="457200" rtl="0">
              <a:lnSpc>
                <a:spcPct val="115000"/>
              </a:lnSpc>
              <a:spcBef>
                <a:spcPts val="0"/>
              </a:spcBef>
              <a:spcAft>
                <a:spcPts val="0"/>
              </a:spcAft>
              <a:buClr>
                <a:srgbClr val="0D0D0D"/>
              </a:buClr>
              <a:buSzPts val="2400"/>
              <a:buFont typeface="Roboto"/>
              <a:buChar char="•"/>
            </a:pPr>
            <a:r>
              <a:t/>
            </a:r>
            <a:endParaRPr sz="2400">
              <a:solidFill>
                <a:srgbClr val="0D0D0D"/>
              </a:solidFill>
              <a:highlight>
                <a:srgbClr val="FFFFFF"/>
              </a:highlight>
              <a:latin typeface="Roboto"/>
              <a:ea typeface="Roboto"/>
              <a:cs typeface="Roboto"/>
              <a:sym typeface="Roboto"/>
            </a:endParaRPr>
          </a:p>
          <a:p>
            <a:pPr algn="l" indent="-381000" lvl="0" marL="457200" rtl="0">
              <a:lnSpc>
                <a:spcPct val="115000"/>
              </a:lnSpc>
              <a:spcBef>
                <a:spcPts val="0"/>
              </a:spcBef>
              <a:spcAft>
                <a:spcPts val="0"/>
              </a:spcAft>
              <a:buClr>
                <a:srgbClr val="0D0D0D"/>
              </a:buClr>
              <a:buSzPts val="2400"/>
              <a:buFont typeface="Roboto"/>
              <a:buChar char="•"/>
            </a:pPr>
            <a:r>
              <a:rPr sz="2400" lang="en-US">
                <a:solidFill>
                  <a:srgbClr val="0D0D0D"/>
                </a:solidFill>
                <a:highlight>
                  <a:srgbClr val="FFFFFF"/>
                </a:highlight>
                <a:latin typeface="Roboto"/>
                <a:ea typeface="Roboto"/>
                <a:cs typeface="Roboto"/>
                <a:sym typeface="Roboto"/>
              </a:rPr>
              <a:t>Model training: Implementing machine learning algorithms such as K Neighbors Classifier, Support Vector Classifier, Decision Tree Classifier, and Random Forest Classifier.</a:t>
            </a:r>
            <a:endParaRPr sz="2400">
              <a:solidFill>
                <a:srgbClr val="0D0D0D"/>
              </a:solidFill>
              <a:highlight>
                <a:srgbClr val="FFFFFF"/>
              </a:highlight>
              <a:latin typeface="Roboto"/>
              <a:ea typeface="Roboto"/>
              <a:cs typeface="Roboto"/>
              <a:sym typeface="Roboto"/>
            </a:endParaRPr>
          </a:p>
          <a:p>
            <a:pPr algn="l" indent="-381000" lvl="0" marL="457200" rtl="0">
              <a:lnSpc>
                <a:spcPct val="115000"/>
              </a:lnSpc>
              <a:spcBef>
                <a:spcPts val="0"/>
              </a:spcBef>
              <a:spcAft>
                <a:spcPts val="0"/>
              </a:spcAft>
              <a:buClr>
                <a:srgbClr val="0D0D0D"/>
              </a:buClr>
              <a:buSzPts val="2400"/>
              <a:buFont typeface="Roboto"/>
              <a:buChar char="•"/>
            </a:pPr>
            <a:r>
              <a:t/>
            </a:r>
            <a:endParaRPr sz="2400">
              <a:solidFill>
                <a:srgbClr val="0D0D0D"/>
              </a:solidFill>
              <a:highlight>
                <a:srgbClr val="FFFFFF"/>
              </a:highlight>
              <a:latin typeface="Roboto"/>
              <a:ea typeface="Roboto"/>
              <a:cs typeface="Roboto"/>
              <a:sym typeface="Roboto"/>
            </a:endParaRPr>
          </a:p>
          <a:p>
            <a:pPr algn="l" indent="-381000" lvl="0" marL="457200" rtl="0">
              <a:lnSpc>
                <a:spcPct val="115000"/>
              </a:lnSpc>
              <a:spcBef>
                <a:spcPts val="0"/>
              </a:spcBef>
              <a:spcAft>
                <a:spcPts val="0"/>
              </a:spcAft>
              <a:buClr>
                <a:srgbClr val="0D0D0D"/>
              </a:buClr>
              <a:buSzPts val="2400"/>
              <a:buFont typeface="Roboto"/>
              <a:buChar char="•"/>
            </a:pPr>
            <a:r>
              <a:rPr sz="2400" lang="en-US">
                <a:solidFill>
                  <a:srgbClr val="0D0D0D"/>
                </a:solidFill>
                <a:highlight>
                  <a:srgbClr val="FFFFFF"/>
                </a:highlight>
                <a:latin typeface="Roboto"/>
                <a:ea typeface="Roboto"/>
                <a:cs typeface="Roboto"/>
                <a:sym typeface="Roboto"/>
              </a:rPr>
              <a:t>Model evaluation: Assessing the performance of each model using metrics such as accuracy, precision, recall, and F1-score.</a:t>
            </a:r>
            <a:endParaRPr sz="2400">
              <a:solidFill>
                <a:srgbClr val="0D0D0D"/>
              </a:solidFill>
              <a:highlight>
                <a:srgbClr val="FFFFFF"/>
              </a:highlight>
              <a:latin typeface="Roboto"/>
              <a:ea typeface="Roboto"/>
              <a:cs typeface="Roboto"/>
              <a:sym typeface="Roboto"/>
            </a:endParaRPr>
          </a:p>
          <a:p>
            <a:pPr algn="l" indent="0" lvl="0" marL="457200" marR="0" rtl="0">
              <a:lnSpc>
                <a:spcPct val="102000"/>
              </a:lnSpc>
              <a:spcBef>
                <a:spcPts val="2100"/>
              </a:spcBef>
              <a:spcAft>
                <a:spcPts val="0"/>
              </a:spcAft>
              <a:buNone/>
            </a:pPr>
            <a:r>
              <a:t/>
            </a:r>
            <a:endParaRPr sz="2000">
              <a:solidFill>
                <a:schemeClr val="dk1"/>
              </a:solidFill>
            </a:endParaRPr>
          </a:p>
        </p:txBody>
      </p:sp>
      <p:pic>
        <p:nvPicPr>
          <p:cNvPr id="2097171" name="Google Shape;98;p10"/>
          <p:cNvPicPr preferRelativeResize="0">
            <a:picLocks/>
          </p:cNvPicPr>
          <p:nvPr/>
        </p:nvPicPr>
        <p:blipFill rotWithShape="1">
          <a:blip xmlns:r="http://schemas.openxmlformats.org/officeDocument/2006/relationships" r:embed="rId2">
            <a:alphaModFix/>
          </a:blip>
          <a:srcRect l="0" t="0" r="0" b="0"/>
          <a:stretch>
            <a:fillRect/>
          </a:stretch>
        </p:blipFill>
        <p:spPr>
          <a:xfrm>
            <a:off x="0" y="4010025"/>
            <a:ext cx="447675" cy="2847971"/>
          </a:xfrm>
          <a:prstGeom prst="rect"/>
          <a:noFill/>
          <a:ln>
            <a:noFill/>
          </a:ln>
        </p:spPr>
      </p:pic>
      <p:sp>
        <p:nvSpPr>
          <p:cNvPr id="1048625" name="Google Shape;99;p10"/>
          <p:cNvSpPr/>
          <p:nvPr/>
        </p:nvSpPr>
        <p:spPr>
          <a:xfrm>
            <a:off x="8144325" y="6046275"/>
            <a:ext cx="457200" cy="457200"/>
          </a:xfrm>
          <a:prstGeom prst="rect"/>
          <a:solidFill>
            <a:srgbClr val="42B051"/>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sp>
        <p:nvSpPr>
          <p:cNvPr id="1048626" name="Google Shape;100;p10"/>
          <p:cNvSpPr/>
          <p:nvPr/>
        </p:nvSpPr>
        <p:spPr>
          <a:xfrm>
            <a:off x="6696075" y="1695450"/>
            <a:ext cx="314325" cy="323850"/>
          </a:xfrm>
          <a:prstGeom prst="rect"/>
          <a:solidFill>
            <a:srgbClr val="2E83C3"/>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sp>
        <p:nvSpPr>
          <p:cNvPr id="1048627" name="Google Shape;101;p10"/>
          <p:cNvSpPr/>
          <p:nvPr/>
        </p:nvSpPr>
        <p:spPr>
          <a:xfrm>
            <a:off x="9353550" y="5895975"/>
            <a:ext cx="180975" cy="180975"/>
          </a:xfrm>
          <a:prstGeom prst="rect"/>
          <a:solidFill>
            <a:srgbClr val="2E946B"/>
          </a:solidFill>
          <a:ln>
            <a:noFill/>
          </a:ln>
        </p:spPr>
        <p:txBody>
          <a:bodyPr anchor="t" anchorCtr="0" bIns="45700" lIns="91425" rIns="91425" spcFirstLastPara="1" tIns="45700" wrap="square">
            <a:noAutofit/>
          </a:bodyPr>
          <a:p>
            <a:pPr algn="ctr" indent="0" lvl="0" marL="0" marR="0" rtl="0">
              <a:spcBef>
                <a:spcPts val="0"/>
              </a:spcBef>
              <a:spcAft>
                <a:spcPts val="0"/>
              </a:spcAft>
              <a:buNone/>
            </a:pPr>
            <a:r>
              <a:t/>
            </a:r>
            <a:endParaRPr b="0" cap="none" sz="1800" i="0" strike="noStrike" u="none">
              <a:solidFill>
                <a:schemeClr val="dk1"/>
              </a:solidFill>
              <a:latin typeface="Arial"/>
              <a:ea typeface="Arial"/>
              <a:cs typeface="Arial"/>
              <a:sym typeface="Arial"/>
            </a:endParaRPr>
          </a:p>
        </p:txBody>
      </p:sp>
      <p:sp>
        <p:nvSpPr>
          <p:cNvPr id="1048628" name="Google Shape;102;p10"/>
          <p:cNvSpPr/>
          <p:nvPr/>
        </p:nvSpPr>
        <p:spPr>
          <a:xfrm>
            <a:off x="11383963" y="6503479"/>
            <a:ext cx="95250" cy="163195"/>
          </a:xfrm>
          <a:prstGeom prst="rect"/>
          <a:noFill/>
          <a:ln>
            <a:noFill/>
          </a:ln>
        </p:spPr>
        <p:txBody>
          <a:bodyPr anchor="t" anchorCtr="0" bIns="0" lIns="0" rIns="0" spcFirstLastPara="1" tIns="0" wrap="square">
            <a:noAutofit/>
          </a:bodyPr>
          <a:p>
            <a:pPr algn="l" indent="0" lvl="0" marL="0" marR="0" rtl="0">
              <a:lnSpc>
                <a:spcPct val="83029"/>
              </a:lnSpc>
              <a:spcBef>
                <a:spcPts val="0"/>
              </a:spcBef>
              <a:spcAft>
                <a:spcPts val="0"/>
              </a:spcAft>
              <a:buNone/>
            </a:pPr>
            <a:r>
              <a:t/>
            </a:r>
            <a:endParaRPr b="0" cap="none" sz="100" i="0" strike="noStrike" u="none">
              <a:solidFill>
                <a:schemeClr val="dk1"/>
              </a:solidFill>
              <a:latin typeface="Arial"/>
              <a:ea typeface="Arial"/>
              <a:cs typeface="Arial"/>
              <a:sym typeface="Arial"/>
            </a:endParaRPr>
          </a:p>
          <a:p>
            <a:pPr algn="l" indent="0" lvl="0" marL="12700" marR="0" rtl="0">
              <a:lnSpc>
                <a:spcPct val="82000"/>
              </a:lnSpc>
              <a:spcBef>
                <a:spcPts val="0"/>
              </a:spcBef>
              <a:spcAft>
                <a:spcPts val="0"/>
              </a:spcAft>
              <a:buNone/>
            </a:pPr>
            <a:r>
              <a:rPr b="0" cap="none" sz="1100" i="0" lang="en-US" strike="noStrike" u="none">
                <a:solidFill>
                  <a:srgbClr val="2E946B"/>
                </a:solidFill>
                <a:latin typeface="Trebuchet MS"/>
                <a:ea typeface="Trebuchet MS"/>
                <a:cs typeface="Trebuchet MS"/>
                <a:sym typeface="Trebuchet MS"/>
              </a:rPr>
              <a:t>9</a:t>
            </a:r>
            <a:endParaRPr b="0" cap="none" sz="1100" i="0" strike="noStrike"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Shape 106"/>
        <p:cNvGrpSpPr/>
        <p:nvPr/>
      </p:nvGrpSpPr>
      <p:grpSpPr>
        <a:xfrm>
          <a:off x="0" y="0"/>
          <a:ext cx="0" cy="0"/>
          <a:chOff x="0" y="0"/>
          <a:chExt cx="0" cy="0"/>
        </a:xfrm>
      </p:grpSpPr>
      <p:sp>
        <p:nvSpPr>
          <p:cNvPr id="1048631" name="Google Shape;107;p11"/>
          <p:cNvSpPr txBox="1"/>
          <p:nvPr/>
        </p:nvSpPr>
        <p:spPr>
          <a:xfrm>
            <a:off x="2142050" y="1865650"/>
            <a:ext cx="7877100" cy="29886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sz="3600" lang="en-US"/>
              <a:t>                  </a:t>
            </a:r>
            <a:endParaRPr sz="3600"/>
          </a:p>
          <a:p>
            <a:pPr algn="l" indent="0" lvl="0" marL="0" rtl="0">
              <a:spcBef>
                <a:spcPts val="0"/>
              </a:spcBef>
              <a:spcAft>
                <a:spcPts val="0"/>
              </a:spcAft>
              <a:buNone/>
            </a:pPr>
            <a:r>
              <a:t/>
            </a:r>
            <a:endParaRPr sz="3600"/>
          </a:p>
          <a:p>
            <a:pPr algn="l" indent="0" lvl="0" marL="0" rtl="0">
              <a:spcBef>
                <a:spcPts val="0"/>
              </a:spcBef>
              <a:spcAft>
                <a:spcPts val="0"/>
              </a:spcAft>
              <a:buNone/>
            </a:pPr>
            <a:r>
              <a:rPr sz="3600" lang="en-US"/>
              <a:t>                  THANK YOU </a:t>
            </a:r>
            <a:endParaRPr sz="36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M2101K7BI</dc:creator>
  <dcterms:created xsi:type="dcterms:W3CDTF">2024-05-14T09:10:58Z</dcterms:created>
  <dcterms:modified xsi:type="dcterms:W3CDTF">2024-05-14T09:10:58Z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701fec5b92484d70a8c86683ab121029</vt:lpwstr>
  </property>
</Properties>
</file>