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Purusothaman.P</a:t>
            </a:r>
            <a:endParaRPr lang="en-US" sz="2400" dirty="0"/>
          </a:p>
          <a:p>
            <a:r>
              <a:rPr lang="en-US" sz="2400" dirty="0"/>
              <a:t>REGISTER NO: </a:t>
            </a:r>
            <a:r>
              <a:rPr lang="en-IN" sz="2400" dirty="0"/>
              <a:t>122201079</a:t>
            </a:r>
            <a:r>
              <a:rPr lang="en-US" sz="2400" dirty="0"/>
              <a:t>/</a:t>
            </a:r>
            <a:r>
              <a:rPr lang="en-IN" sz="2400" b="0" i="0" dirty="0">
                <a:solidFill>
                  <a:srgbClr val="000000"/>
                </a:solidFill>
                <a:effectLst/>
                <a:highlight>
                  <a:srgbClr val="F9FAFB"/>
                </a:highlight>
                <a:latin typeface="Plus Jakarta Display"/>
              </a:rPr>
              <a:t>unm295purusothaman.p</a:t>
            </a:r>
            <a:endParaRPr lang="en-US" sz="2400" dirty="0"/>
          </a:p>
          <a:p>
            <a:r>
              <a:rPr lang="en-US" sz="2400" dirty="0"/>
              <a:t>DEPARTMENT: B.COM</a:t>
            </a:r>
            <a:r>
              <a:rPr lang="en-IN" sz="2400" dirty="0"/>
              <a:t> Corporate </a:t>
            </a:r>
            <a:r>
              <a:rPr lang="en-IN" sz="2400" dirty="0" err="1"/>
              <a:t>secretaryship</a:t>
            </a:r>
            <a:r>
              <a:rPr lang="en-IN" sz="2400" dirty="0"/>
              <a:t> </a:t>
            </a:r>
            <a:endParaRPr lang="en-US" sz="2400" dirty="0"/>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806987"/>
          </a:xfrm>
          <a:prstGeom prst="rect">
            <a:avLst/>
          </a:prstGeom>
          <a:noFill/>
        </p:spPr>
        <p:txBody>
          <a:bodyPr wrap="square">
            <a:spAutoFit/>
          </a:bodyPr>
          <a:lstStyle/>
          <a:p>
            <a:pPr marL="342900" indent="-34290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chart indicates that most employees are categorized as having “Medium” performance levels, reflecting an overall average performance across the business units. However, there are significant differences among units, with some reporting higher proportions of “Low” and “Very High” performers. This suggests that specific strategies may be necessary to address these performance discrepancies and improve consistency across all units.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89703" y="282138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90852989-48D6-F44D-338B-036DC65BF81A}"/>
              </a:ext>
            </a:extLst>
          </p:cNvPr>
          <p:cNvSpPr txBox="1"/>
          <p:nvPr/>
        </p:nvSpPr>
        <p:spPr>
          <a:xfrm>
            <a:off x="588915" y="2019300"/>
            <a:ext cx="9020584" cy="4191981"/>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organization faces challenges in effectively evaluating employee performance due to a lack of structured data analysis.</a:t>
            </a:r>
          </a:p>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To address this, there is a need to implement an Excel-based performance analysis system that consolidates and examines various performance metrics. </a:t>
            </a:r>
          </a:p>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This system will enable the organization to objectively assess employee productivity, attendance, and work quality, providing insights for more informed decision-making regarding promotions, training, and development.</a:t>
            </a:r>
          </a:p>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The goal is to leverage Excel’s capabilities to streamline performance evaluations and enhance overall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D8B183C-54F4-F7A5-A4FF-C637666D41DA}"/>
              </a:ext>
            </a:extLst>
          </p:cNvPr>
          <p:cNvSpPr txBox="1"/>
          <p:nvPr/>
        </p:nvSpPr>
        <p:spPr>
          <a:xfrm>
            <a:off x="523128" y="2019300"/>
            <a:ext cx="8135097" cy="419198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project focuses on developing an Excel-based system for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employee performance. It aims to systematically collect and organize performance data, including metrics such as productivity, attendance, and quality of work. By utilizing Excel’s analytical tools, the project will calculate key performance indicators, identify trends, and visualize the data through charts and graphs. The ultimate goal is to generate a comprehensive report that provides actionable insights and supports informed decision-making in human resources, enhancing overall employee management and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755" y="1388004"/>
            <a:ext cx="8685989"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757</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Derlin Rebekah Rani</cp:lastModifiedBy>
  <cp:revision>25</cp:revision>
  <dcterms:created xsi:type="dcterms:W3CDTF">2024-03-29T15:07:22Z</dcterms:created>
  <dcterms:modified xsi:type="dcterms:W3CDTF">2024-08-30T12:42:26Z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