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CD3"/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E0164-4608-4C33-9976-E1699E0DADA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5CBB00-4B5D-4D27-A54B-F0235A306C2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</a:p>
      </dgm:t>
    </dgm:pt>
    <dgm:pt modelId="{804E66D0-3D60-4C2C-8EEF-3AFAE1E5DA01}" type="parTrans" cxnId="{0B5E9EA8-6DB5-43F5-9B08-5DB42D08C15C}">
      <dgm:prSet/>
      <dgm:spPr/>
      <dgm:t>
        <a:bodyPr/>
        <a:lstStyle/>
        <a:p>
          <a:endParaRPr lang="en-US"/>
        </a:p>
      </dgm:t>
    </dgm:pt>
    <dgm:pt modelId="{7D80BC5D-1963-42D3-8372-31942A7F2A6F}" type="sibTrans" cxnId="{0B5E9EA8-6DB5-43F5-9B08-5DB42D08C15C}">
      <dgm:prSet/>
      <dgm:spPr/>
      <dgm:t>
        <a:bodyPr/>
        <a:lstStyle/>
        <a:p>
          <a:endParaRPr lang="en-US"/>
        </a:p>
      </dgm:t>
    </dgm:pt>
    <dgm:pt modelId="{F148ED89-9B5B-444B-B249-81AE026667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Leverage CNNs to classify objects in images based on weak supervision.</a:t>
          </a:r>
        </a:p>
      </dgm:t>
    </dgm:pt>
    <dgm:pt modelId="{CB0A86D1-BA03-47F7-824C-E95AD0A8F393}" type="parTrans" cxnId="{9C2D2EB3-8F75-4B61-9317-A9FE35C35F00}">
      <dgm:prSet/>
      <dgm:spPr/>
      <dgm:t>
        <a:bodyPr/>
        <a:lstStyle/>
        <a:p>
          <a:endParaRPr lang="en-US"/>
        </a:p>
      </dgm:t>
    </dgm:pt>
    <dgm:pt modelId="{2C1AFED8-4C96-4DB9-9503-F6A2DC98A48C}" type="sibTrans" cxnId="{9C2D2EB3-8F75-4B61-9317-A9FE35C35F00}">
      <dgm:prSet/>
      <dgm:spPr/>
      <dgm:t>
        <a:bodyPr/>
        <a:lstStyle/>
        <a:p>
          <a:endParaRPr lang="en-US"/>
        </a:p>
      </dgm:t>
    </dgm:pt>
    <dgm:pt modelId="{995568B2-15E8-4655-BAD1-42ED85871B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Explore improvements to reduce overfitting and enhance generalization.</a:t>
          </a:r>
        </a:p>
      </dgm:t>
    </dgm:pt>
    <dgm:pt modelId="{80D3D41C-69C1-488C-9378-BB6FBF599382}" type="parTrans" cxnId="{51674127-9A38-4C25-AE45-F571639A2F1C}">
      <dgm:prSet/>
      <dgm:spPr/>
      <dgm:t>
        <a:bodyPr/>
        <a:lstStyle/>
        <a:p>
          <a:endParaRPr lang="en-US"/>
        </a:p>
      </dgm:t>
    </dgm:pt>
    <dgm:pt modelId="{031D0E67-D8C1-4DDE-B000-965D2CDF948B}" type="sibTrans" cxnId="{51674127-9A38-4C25-AE45-F571639A2F1C}">
      <dgm:prSet/>
      <dgm:spPr/>
      <dgm:t>
        <a:bodyPr/>
        <a:lstStyle/>
        <a:p>
          <a:endParaRPr lang="en-US"/>
        </a:p>
      </dgm:t>
    </dgm:pt>
    <dgm:pt modelId="{6EB803A1-2FCD-49C2-B4F7-D8B70A024A0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Process Flow:</a:t>
          </a:r>
        </a:p>
      </dgm:t>
    </dgm:pt>
    <dgm:pt modelId="{84371865-61FB-40DB-8475-782445A85D0D}" type="parTrans" cxnId="{065BFB71-DC77-48F2-BF01-B9FE21D7B9C7}">
      <dgm:prSet/>
      <dgm:spPr/>
      <dgm:t>
        <a:bodyPr/>
        <a:lstStyle/>
        <a:p>
          <a:endParaRPr lang="en-US"/>
        </a:p>
      </dgm:t>
    </dgm:pt>
    <dgm:pt modelId="{AD0BEDBD-EBBE-4430-8674-40C1426D6034}" type="sibTrans" cxnId="{065BFB71-DC77-48F2-BF01-B9FE21D7B9C7}">
      <dgm:prSet/>
      <dgm:spPr/>
      <dgm:t>
        <a:bodyPr/>
        <a:lstStyle/>
        <a:p>
          <a:endParaRPr lang="en-US"/>
        </a:p>
      </dgm:t>
    </dgm:pt>
    <dgm:pt modelId="{7252EFF0-50D0-4300-A479-40A54F8B06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Train multiple models with different architectures and regularization strategies.</a:t>
          </a:r>
        </a:p>
      </dgm:t>
    </dgm:pt>
    <dgm:pt modelId="{8E0709A8-3F12-4F3F-95E2-93097AF27834}" type="parTrans" cxnId="{A5C539C3-62AD-42F7-8C8A-A60F2174EA01}">
      <dgm:prSet/>
      <dgm:spPr/>
      <dgm:t>
        <a:bodyPr/>
        <a:lstStyle/>
        <a:p>
          <a:endParaRPr lang="en-US"/>
        </a:p>
      </dgm:t>
    </dgm:pt>
    <dgm:pt modelId="{28850320-1EE6-4A6F-8FE5-6AF73C2DCE98}" type="sibTrans" cxnId="{A5C539C3-62AD-42F7-8C8A-A60F2174EA01}">
      <dgm:prSet/>
      <dgm:spPr/>
      <dgm:t>
        <a:bodyPr/>
        <a:lstStyle/>
        <a:p>
          <a:endParaRPr lang="en-US"/>
        </a:p>
      </dgm:t>
    </dgm:pt>
    <dgm:pt modelId="{E13E0495-3CE1-4820-A09D-0AC7B49B53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their performance on train and test datasets.</a:t>
          </a:r>
        </a:p>
      </dgm:t>
    </dgm:pt>
    <dgm:pt modelId="{F567D0AD-86D4-4398-A4B1-E7A733D0A4A2}" type="parTrans" cxnId="{754A139F-F9A8-4191-A0C8-13EDE4860ED6}">
      <dgm:prSet/>
      <dgm:spPr/>
      <dgm:t>
        <a:bodyPr/>
        <a:lstStyle/>
        <a:p>
          <a:endParaRPr lang="en-US"/>
        </a:p>
      </dgm:t>
    </dgm:pt>
    <dgm:pt modelId="{60839034-CF24-49EA-9C7E-F02EDFDB2108}" type="sibTrans" cxnId="{754A139F-F9A8-4191-A0C8-13EDE4860ED6}">
      <dgm:prSet/>
      <dgm:spPr/>
      <dgm:t>
        <a:bodyPr/>
        <a:lstStyle/>
        <a:p>
          <a:endParaRPr lang="en-US"/>
        </a:p>
      </dgm:t>
    </dgm:pt>
    <dgm:pt modelId="{8D4C5A48-1D07-4073-B7ED-FC5BAF5BAC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Analyze results to choose the best-performing model.</a:t>
          </a:r>
        </a:p>
      </dgm:t>
    </dgm:pt>
    <dgm:pt modelId="{A5153835-935B-410E-9E7E-3111D2CF0A9F}" type="parTrans" cxnId="{E8FD6837-243F-4BDB-8636-967C39362FCF}">
      <dgm:prSet/>
      <dgm:spPr/>
      <dgm:t>
        <a:bodyPr/>
        <a:lstStyle/>
        <a:p>
          <a:endParaRPr lang="en-US"/>
        </a:p>
      </dgm:t>
    </dgm:pt>
    <dgm:pt modelId="{69BAA9F2-8A28-4E44-B233-45D7FD8D726E}" type="sibTrans" cxnId="{E8FD6837-243F-4BDB-8636-967C39362FCF}">
      <dgm:prSet/>
      <dgm:spPr/>
      <dgm:t>
        <a:bodyPr/>
        <a:lstStyle/>
        <a:p>
          <a:endParaRPr lang="en-US"/>
        </a:p>
      </dgm:t>
    </dgm:pt>
    <dgm:pt modelId="{30869266-5154-4760-A352-97AFB3AEF956}" type="pres">
      <dgm:prSet presAssocID="{024E0164-4608-4C33-9976-E1699E0DADAB}" presName="root" presStyleCnt="0">
        <dgm:presLayoutVars>
          <dgm:dir/>
          <dgm:resizeHandles val="exact"/>
        </dgm:presLayoutVars>
      </dgm:prSet>
      <dgm:spPr/>
    </dgm:pt>
    <dgm:pt modelId="{2E05E9C0-ACD6-4934-84C5-26A89442EF74}" type="pres">
      <dgm:prSet presAssocID="{FB5CBB00-4B5D-4D27-A54B-F0235A306C2C}" presName="compNode" presStyleCnt="0"/>
      <dgm:spPr/>
    </dgm:pt>
    <dgm:pt modelId="{055CC39C-8258-407D-9B68-6EB8AAC1988F}" type="pres">
      <dgm:prSet presAssocID="{FB5CBB00-4B5D-4D27-A54B-F0235A306C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722E084D-1FC9-44F1-B541-499F984ADFF5}" type="pres">
      <dgm:prSet presAssocID="{FB5CBB00-4B5D-4D27-A54B-F0235A306C2C}" presName="iconSpace" presStyleCnt="0"/>
      <dgm:spPr/>
    </dgm:pt>
    <dgm:pt modelId="{9974E13D-3194-478E-A403-63A7FD89E979}" type="pres">
      <dgm:prSet presAssocID="{FB5CBB00-4B5D-4D27-A54B-F0235A306C2C}" presName="parTx" presStyleLbl="revTx" presStyleIdx="0" presStyleCnt="4">
        <dgm:presLayoutVars>
          <dgm:chMax val="0"/>
          <dgm:chPref val="0"/>
        </dgm:presLayoutVars>
      </dgm:prSet>
      <dgm:spPr/>
    </dgm:pt>
    <dgm:pt modelId="{1C38254B-A815-4BFB-82D4-1CB67892B7C0}" type="pres">
      <dgm:prSet presAssocID="{FB5CBB00-4B5D-4D27-A54B-F0235A306C2C}" presName="txSpace" presStyleCnt="0"/>
      <dgm:spPr/>
    </dgm:pt>
    <dgm:pt modelId="{5390F8D6-FA87-48BF-9DC9-51C7D568ADD0}" type="pres">
      <dgm:prSet presAssocID="{FB5CBB00-4B5D-4D27-A54B-F0235A306C2C}" presName="desTx" presStyleLbl="revTx" presStyleIdx="1" presStyleCnt="4" custLinFactNeighborX="-1138" custLinFactNeighborY="-30547">
        <dgm:presLayoutVars/>
      </dgm:prSet>
      <dgm:spPr/>
    </dgm:pt>
    <dgm:pt modelId="{E84020B9-205C-4879-9FDC-4258C23DFC73}" type="pres">
      <dgm:prSet presAssocID="{7D80BC5D-1963-42D3-8372-31942A7F2A6F}" presName="sibTrans" presStyleCnt="0"/>
      <dgm:spPr/>
    </dgm:pt>
    <dgm:pt modelId="{90977E3B-878E-468A-BE24-FFE2582AB1B7}" type="pres">
      <dgm:prSet presAssocID="{6EB803A1-2FCD-49C2-B4F7-D8B70A024A0E}" presName="compNode" presStyleCnt="0"/>
      <dgm:spPr/>
    </dgm:pt>
    <dgm:pt modelId="{5032D982-D97C-4BD9-B4EC-C65680707211}" type="pres">
      <dgm:prSet presAssocID="{6EB803A1-2FCD-49C2-B4F7-D8B70A024A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6FC4AB-1220-45B6-8465-DA5F2CC81D50}" type="pres">
      <dgm:prSet presAssocID="{6EB803A1-2FCD-49C2-B4F7-D8B70A024A0E}" presName="iconSpace" presStyleCnt="0"/>
      <dgm:spPr/>
    </dgm:pt>
    <dgm:pt modelId="{D6902B3B-1407-4410-B2FC-1854FB72A475}" type="pres">
      <dgm:prSet presAssocID="{6EB803A1-2FCD-49C2-B4F7-D8B70A024A0E}" presName="parTx" presStyleLbl="revTx" presStyleIdx="2" presStyleCnt="4">
        <dgm:presLayoutVars>
          <dgm:chMax val="0"/>
          <dgm:chPref val="0"/>
        </dgm:presLayoutVars>
      </dgm:prSet>
      <dgm:spPr/>
    </dgm:pt>
    <dgm:pt modelId="{C98C4A44-0884-4445-B40D-41471AE4D4E7}" type="pres">
      <dgm:prSet presAssocID="{6EB803A1-2FCD-49C2-B4F7-D8B70A024A0E}" presName="txSpace" presStyleCnt="0"/>
      <dgm:spPr/>
    </dgm:pt>
    <dgm:pt modelId="{9D380F1C-B768-4A18-B35D-8D592D1FE9B5}" type="pres">
      <dgm:prSet presAssocID="{6EB803A1-2FCD-49C2-B4F7-D8B70A024A0E}" presName="desTx" presStyleLbl="revTx" presStyleIdx="3" presStyleCnt="4" custLinFactNeighborX="-683" custLinFactNeighborY="-34368">
        <dgm:presLayoutVars/>
      </dgm:prSet>
      <dgm:spPr/>
    </dgm:pt>
  </dgm:ptLst>
  <dgm:cxnLst>
    <dgm:cxn modelId="{DFE3EB18-3216-477E-90B4-30675C05B17C}" type="presOf" srcId="{6EB803A1-2FCD-49C2-B4F7-D8B70A024A0E}" destId="{D6902B3B-1407-4410-B2FC-1854FB72A475}" srcOrd="0" destOrd="0" presId="urn:microsoft.com/office/officeart/2018/2/layout/IconLabelDescriptionList"/>
    <dgm:cxn modelId="{51674127-9A38-4C25-AE45-F571639A2F1C}" srcId="{FB5CBB00-4B5D-4D27-A54B-F0235A306C2C}" destId="{995568B2-15E8-4655-BAD1-42ED85871B4A}" srcOrd="1" destOrd="0" parTransId="{80D3D41C-69C1-488C-9378-BB6FBF599382}" sibTransId="{031D0E67-D8C1-4DDE-B000-965D2CDF948B}"/>
    <dgm:cxn modelId="{E8FD6837-243F-4BDB-8636-967C39362FCF}" srcId="{6EB803A1-2FCD-49C2-B4F7-D8B70A024A0E}" destId="{8D4C5A48-1D07-4073-B7ED-FC5BAF5BAC66}" srcOrd="2" destOrd="0" parTransId="{A5153835-935B-410E-9E7E-3111D2CF0A9F}" sibTransId="{69BAA9F2-8A28-4E44-B233-45D7FD8D726E}"/>
    <dgm:cxn modelId="{E3DCE83D-4564-455F-9125-6FFF7C702F12}" type="presOf" srcId="{E13E0495-3CE1-4820-A09D-0AC7B49B53EA}" destId="{9D380F1C-B768-4A18-B35D-8D592D1FE9B5}" srcOrd="0" destOrd="1" presId="urn:microsoft.com/office/officeart/2018/2/layout/IconLabelDescriptionList"/>
    <dgm:cxn modelId="{3D920540-E77F-4133-B8F8-336DD4123A50}" type="presOf" srcId="{F148ED89-9B5B-444B-B249-81AE02666746}" destId="{5390F8D6-FA87-48BF-9DC9-51C7D568ADD0}" srcOrd="0" destOrd="0" presId="urn:microsoft.com/office/officeart/2018/2/layout/IconLabelDescriptionList"/>
    <dgm:cxn modelId="{065BFB71-DC77-48F2-BF01-B9FE21D7B9C7}" srcId="{024E0164-4608-4C33-9976-E1699E0DADAB}" destId="{6EB803A1-2FCD-49C2-B4F7-D8B70A024A0E}" srcOrd="1" destOrd="0" parTransId="{84371865-61FB-40DB-8475-782445A85D0D}" sibTransId="{AD0BEDBD-EBBE-4430-8674-40C1426D6034}"/>
    <dgm:cxn modelId="{58DFDA57-CA87-405F-AB24-4B89401B0685}" type="presOf" srcId="{8D4C5A48-1D07-4073-B7ED-FC5BAF5BAC66}" destId="{9D380F1C-B768-4A18-B35D-8D592D1FE9B5}" srcOrd="0" destOrd="2" presId="urn:microsoft.com/office/officeart/2018/2/layout/IconLabelDescriptionList"/>
    <dgm:cxn modelId="{18BBD985-B2DE-4DC8-BA37-BCF8F79A81F5}" type="presOf" srcId="{FB5CBB00-4B5D-4D27-A54B-F0235A306C2C}" destId="{9974E13D-3194-478E-A403-63A7FD89E979}" srcOrd="0" destOrd="0" presId="urn:microsoft.com/office/officeart/2018/2/layout/IconLabelDescriptionList"/>
    <dgm:cxn modelId="{754A139F-F9A8-4191-A0C8-13EDE4860ED6}" srcId="{6EB803A1-2FCD-49C2-B4F7-D8B70A024A0E}" destId="{E13E0495-3CE1-4820-A09D-0AC7B49B53EA}" srcOrd="1" destOrd="0" parTransId="{F567D0AD-86D4-4398-A4B1-E7A733D0A4A2}" sibTransId="{60839034-CF24-49EA-9C7E-F02EDFDB2108}"/>
    <dgm:cxn modelId="{0B5E9EA8-6DB5-43F5-9B08-5DB42D08C15C}" srcId="{024E0164-4608-4C33-9976-E1699E0DADAB}" destId="{FB5CBB00-4B5D-4D27-A54B-F0235A306C2C}" srcOrd="0" destOrd="0" parTransId="{804E66D0-3D60-4C2C-8EEF-3AFAE1E5DA01}" sibTransId="{7D80BC5D-1963-42D3-8372-31942A7F2A6F}"/>
    <dgm:cxn modelId="{6C7FABB1-D184-407D-9821-48CEEC48EBF9}" type="presOf" srcId="{995568B2-15E8-4655-BAD1-42ED85871B4A}" destId="{5390F8D6-FA87-48BF-9DC9-51C7D568ADD0}" srcOrd="0" destOrd="1" presId="urn:microsoft.com/office/officeart/2018/2/layout/IconLabelDescriptionList"/>
    <dgm:cxn modelId="{9C2D2EB3-8F75-4B61-9317-A9FE35C35F00}" srcId="{FB5CBB00-4B5D-4D27-A54B-F0235A306C2C}" destId="{F148ED89-9B5B-444B-B249-81AE02666746}" srcOrd="0" destOrd="0" parTransId="{CB0A86D1-BA03-47F7-824C-E95AD0A8F393}" sibTransId="{2C1AFED8-4C96-4DB9-9503-F6A2DC98A48C}"/>
    <dgm:cxn modelId="{A5C539C3-62AD-42F7-8C8A-A60F2174EA01}" srcId="{6EB803A1-2FCD-49C2-B4F7-D8B70A024A0E}" destId="{7252EFF0-50D0-4300-A479-40A54F8B0649}" srcOrd="0" destOrd="0" parTransId="{8E0709A8-3F12-4F3F-95E2-93097AF27834}" sibTransId="{28850320-1EE6-4A6F-8FE5-6AF73C2DCE98}"/>
    <dgm:cxn modelId="{440CCAEF-668D-4615-B5A9-357F794F534E}" type="presOf" srcId="{024E0164-4608-4C33-9976-E1699E0DADAB}" destId="{30869266-5154-4760-A352-97AFB3AEF956}" srcOrd="0" destOrd="0" presId="urn:microsoft.com/office/officeart/2018/2/layout/IconLabelDescriptionList"/>
    <dgm:cxn modelId="{72326EFE-92CB-4C84-88CD-A3973B227090}" type="presOf" srcId="{7252EFF0-50D0-4300-A479-40A54F8B0649}" destId="{9D380F1C-B768-4A18-B35D-8D592D1FE9B5}" srcOrd="0" destOrd="0" presId="urn:microsoft.com/office/officeart/2018/2/layout/IconLabelDescriptionList"/>
    <dgm:cxn modelId="{6D82C1EB-55B9-466D-9E0B-1D84F5630405}" type="presParOf" srcId="{30869266-5154-4760-A352-97AFB3AEF956}" destId="{2E05E9C0-ACD6-4934-84C5-26A89442EF74}" srcOrd="0" destOrd="0" presId="urn:microsoft.com/office/officeart/2018/2/layout/IconLabelDescriptionList"/>
    <dgm:cxn modelId="{2BC6230A-B47F-43DE-80E4-1C1A149635CE}" type="presParOf" srcId="{2E05E9C0-ACD6-4934-84C5-26A89442EF74}" destId="{055CC39C-8258-407D-9B68-6EB8AAC1988F}" srcOrd="0" destOrd="0" presId="urn:microsoft.com/office/officeart/2018/2/layout/IconLabelDescriptionList"/>
    <dgm:cxn modelId="{74999B59-C529-4DB5-8C2B-895A744A5B1A}" type="presParOf" srcId="{2E05E9C0-ACD6-4934-84C5-26A89442EF74}" destId="{722E084D-1FC9-44F1-B541-499F984ADFF5}" srcOrd="1" destOrd="0" presId="urn:microsoft.com/office/officeart/2018/2/layout/IconLabelDescriptionList"/>
    <dgm:cxn modelId="{B2724AAC-8CCB-4C1B-9ADF-90A67B256513}" type="presParOf" srcId="{2E05E9C0-ACD6-4934-84C5-26A89442EF74}" destId="{9974E13D-3194-478E-A403-63A7FD89E979}" srcOrd="2" destOrd="0" presId="urn:microsoft.com/office/officeart/2018/2/layout/IconLabelDescriptionList"/>
    <dgm:cxn modelId="{9226E565-B861-4112-9C9F-C12F937D973E}" type="presParOf" srcId="{2E05E9C0-ACD6-4934-84C5-26A89442EF74}" destId="{1C38254B-A815-4BFB-82D4-1CB67892B7C0}" srcOrd="3" destOrd="0" presId="urn:microsoft.com/office/officeart/2018/2/layout/IconLabelDescriptionList"/>
    <dgm:cxn modelId="{01EE0E0D-9412-43C2-A082-3CCCD1ED88AA}" type="presParOf" srcId="{2E05E9C0-ACD6-4934-84C5-26A89442EF74}" destId="{5390F8D6-FA87-48BF-9DC9-51C7D568ADD0}" srcOrd="4" destOrd="0" presId="urn:microsoft.com/office/officeart/2018/2/layout/IconLabelDescriptionList"/>
    <dgm:cxn modelId="{36E29EB8-3EF4-44F7-A237-2CE9803C21CA}" type="presParOf" srcId="{30869266-5154-4760-A352-97AFB3AEF956}" destId="{E84020B9-205C-4879-9FDC-4258C23DFC73}" srcOrd="1" destOrd="0" presId="urn:microsoft.com/office/officeart/2018/2/layout/IconLabelDescriptionList"/>
    <dgm:cxn modelId="{06C84933-C14C-4695-ADFF-9AA747EB0F1A}" type="presParOf" srcId="{30869266-5154-4760-A352-97AFB3AEF956}" destId="{90977E3B-878E-468A-BE24-FFE2582AB1B7}" srcOrd="2" destOrd="0" presId="urn:microsoft.com/office/officeart/2018/2/layout/IconLabelDescriptionList"/>
    <dgm:cxn modelId="{4ADEF819-E8F0-4FD6-ADDB-6C6909E0F980}" type="presParOf" srcId="{90977E3B-878E-468A-BE24-FFE2582AB1B7}" destId="{5032D982-D97C-4BD9-B4EC-C65680707211}" srcOrd="0" destOrd="0" presId="urn:microsoft.com/office/officeart/2018/2/layout/IconLabelDescriptionList"/>
    <dgm:cxn modelId="{E1F36167-4F5B-4CAB-9C24-02CA35E4FFD6}" type="presParOf" srcId="{90977E3B-878E-468A-BE24-FFE2582AB1B7}" destId="{9C6FC4AB-1220-45B6-8465-DA5F2CC81D50}" srcOrd="1" destOrd="0" presId="urn:microsoft.com/office/officeart/2018/2/layout/IconLabelDescriptionList"/>
    <dgm:cxn modelId="{602039E0-300E-4784-B0C8-F7E6991A159F}" type="presParOf" srcId="{90977E3B-878E-468A-BE24-FFE2582AB1B7}" destId="{D6902B3B-1407-4410-B2FC-1854FB72A475}" srcOrd="2" destOrd="0" presId="urn:microsoft.com/office/officeart/2018/2/layout/IconLabelDescriptionList"/>
    <dgm:cxn modelId="{A08F2067-AAF9-4A21-9BBA-102C8399414F}" type="presParOf" srcId="{90977E3B-878E-468A-BE24-FFE2582AB1B7}" destId="{C98C4A44-0884-4445-B40D-41471AE4D4E7}" srcOrd="3" destOrd="0" presId="urn:microsoft.com/office/officeart/2018/2/layout/IconLabelDescriptionList"/>
    <dgm:cxn modelId="{0C9F54F0-05C1-4B24-93D5-1349CCD5B340}" type="presParOf" srcId="{90977E3B-878E-468A-BE24-FFE2582AB1B7}" destId="{9D380F1C-B768-4A18-B35D-8D592D1FE9B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70C7EF-8FF7-4951-B930-1F52A954217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7A80431-FF14-4AFB-BEEB-E0931A0D072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Data Preparation: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A871E9-6BF2-44CD-99A3-3BD647220B91}" type="parTrans" cxnId="{C2173672-A6F3-4583-AEE6-B36AD56D0CAA}">
      <dgm:prSet/>
      <dgm:spPr/>
      <dgm:t>
        <a:bodyPr/>
        <a:lstStyle/>
        <a:p>
          <a:endParaRPr lang="en-US"/>
        </a:p>
      </dgm:t>
    </dgm:pt>
    <dgm:pt modelId="{353F63AD-D582-4EC4-81E2-FBB9EC3D7051}" type="sibTrans" cxnId="{C2173672-A6F3-4583-AEE6-B36AD56D0CAA}">
      <dgm:prSet/>
      <dgm:spPr/>
      <dgm:t>
        <a:bodyPr/>
        <a:lstStyle/>
        <a:p>
          <a:endParaRPr lang="en-US"/>
        </a:p>
      </dgm:t>
    </dgm:pt>
    <dgm:pt modelId="{F9ABE279-AE0D-4799-A12C-D728ED9C5F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Dataset: CIFAR-10 (Image-level labels).</a:t>
          </a:r>
        </a:p>
      </dgm:t>
    </dgm:pt>
    <dgm:pt modelId="{FCAFA445-8501-4735-9180-D21DAA0AC580}" type="parTrans" cxnId="{97C645B3-BD40-45B9-81C7-8C21E50A31FF}">
      <dgm:prSet/>
      <dgm:spPr/>
      <dgm:t>
        <a:bodyPr/>
        <a:lstStyle/>
        <a:p>
          <a:endParaRPr lang="en-US"/>
        </a:p>
      </dgm:t>
    </dgm:pt>
    <dgm:pt modelId="{F050F0E6-2F6C-4F1D-8750-4B175D905A89}" type="sibTrans" cxnId="{97C645B3-BD40-45B9-81C7-8C21E50A31FF}">
      <dgm:prSet/>
      <dgm:spPr/>
      <dgm:t>
        <a:bodyPr/>
        <a:lstStyle/>
        <a:p>
          <a:endParaRPr lang="en-US"/>
        </a:p>
      </dgm:t>
    </dgm:pt>
    <dgm:pt modelId="{82B3F3E5-6556-4CB7-9F06-357D5E9782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Transformations: Resize, Normalize, Data Augmentation.</a:t>
          </a:r>
        </a:p>
      </dgm:t>
    </dgm:pt>
    <dgm:pt modelId="{22018C43-E41E-436E-A2FF-3319ABC23E23}" type="parTrans" cxnId="{48F060BA-AE62-4147-A6A8-9F09F02B16D3}">
      <dgm:prSet/>
      <dgm:spPr/>
      <dgm:t>
        <a:bodyPr/>
        <a:lstStyle/>
        <a:p>
          <a:endParaRPr lang="en-US"/>
        </a:p>
      </dgm:t>
    </dgm:pt>
    <dgm:pt modelId="{5A510C65-74AC-4014-A8B2-EC911F01006C}" type="sibTrans" cxnId="{48F060BA-AE62-4147-A6A8-9F09F02B16D3}">
      <dgm:prSet/>
      <dgm:spPr/>
      <dgm:t>
        <a:bodyPr/>
        <a:lstStyle/>
        <a:p>
          <a:endParaRPr lang="en-US"/>
        </a:p>
      </dgm:t>
    </dgm:pt>
    <dgm:pt modelId="{9AE8822D-C3B8-450D-9CA8-D77547CF58B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Model Architectures: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6B6995-A29C-424B-8D5D-D1655E6B1E94}" type="parTrans" cxnId="{0234BDC8-2919-41D7-8F27-72EA51916589}">
      <dgm:prSet/>
      <dgm:spPr/>
      <dgm:t>
        <a:bodyPr/>
        <a:lstStyle/>
        <a:p>
          <a:endParaRPr lang="en-US"/>
        </a:p>
      </dgm:t>
    </dgm:pt>
    <dgm:pt modelId="{11B03709-35DA-4583-A50E-73674725A250}" type="sibTrans" cxnId="{0234BDC8-2919-41D7-8F27-72EA51916589}">
      <dgm:prSet/>
      <dgm:spPr/>
      <dgm:t>
        <a:bodyPr/>
        <a:lstStyle/>
        <a:p>
          <a:endParaRPr lang="en-US"/>
        </a:p>
      </dgm:t>
    </dgm:pt>
    <dgm:pt modelId="{8B79D5DC-D1F2-44C0-BCA2-2DAA2C9E43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Model 1: Baseline ResNet18.</a:t>
          </a:r>
        </a:p>
      </dgm:t>
    </dgm:pt>
    <dgm:pt modelId="{49888ACB-DB39-4DD6-9D2E-96788EE0511D}" type="parTrans" cxnId="{3C73E837-662D-4DCB-8EF0-BB54D449C465}">
      <dgm:prSet/>
      <dgm:spPr/>
      <dgm:t>
        <a:bodyPr/>
        <a:lstStyle/>
        <a:p>
          <a:endParaRPr lang="en-US"/>
        </a:p>
      </dgm:t>
    </dgm:pt>
    <dgm:pt modelId="{E9CA268D-093D-463B-BFA3-698AA2B8B2A4}" type="sibTrans" cxnId="{3C73E837-662D-4DCB-8EF0-BB54D449C465}">
      <dgm:prSet/>
      <dgm:spPr/>
      <dgm:t>
        <a:bodyPr/>
        <a:lstStyle/>
        <a:p>
          <a:endParaRPr lang="en-US"/>
        </a:p>
      </dgm:t>
    </dgm:pt>
    <dgm:pt modelId="{8EC4282C-4444-4B20-AACF-D147C400A8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Model 2: ResNet18 with Dropout layers.</a:t>
          </a:r>
        </a:p>
      </dgm:t>
    </dgm:pt>
    <dgm:pt modelId="{D2C880ED-4B31-4F01-8EB6-95CC0BC2FB33}" type="parTrans" cxnId="{EB6F33E6-4966-4DA2-B8A7-F215B5C88DDA}">
      <dgm:prSet/>
      <dgm:spPr/>
      <dgm:t>
        <a:bodyPr/>
        <a:lstStyle/>
        <a:p>
          <a:endParaRPr lang="en-US"/>
        </a:p>
      </dgm:t>
    </dgm:pt>
    <dgm:pt modelId="{58809A08-E9C4-4A53-BB6C-12F30BB3E1BF}" type="sibTrans" cxnId="{EB6F33E6-4966-4DA2-B8A7-F215B5C88DDA}">
      <dgm:prSet/>
      <dgm:spPr/>
      <dgm:t>
        <a:bodyPr/>
        <a:lstStyle/>
        <a:p>
          <a:endParaRPr lang="en-US"/>
        </a:p>
      </dgm:t>
    </dgm:pt>
    <dgm:pt modelId="{BD293B72-E01E-4749-91B4-E410F26AE5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Model 3: Larger architecture (ResNet50) with advanced techniques.</a:t>
          </a:r>
        </a:p>
      </dgm:t>
    </dgm:pt>
    <dgm:pt modelId="{752C20D7-6121-481F-BC22-1FF1863EC146}" type="parTrans" cxnId="{1BA2E940-1226-4D04-9A09-158A0686ADE4}">
      <dgm:prSet/>
      <dgm:spPr/>
      <dgm:t>
        <a:bodyPr/>
        <a:lstStyle/>
        <a:p>
          <a:endParaRPr lang="en-US"/>
        </a:p>
      </dgm:t>
    </dgm:pt>
    <dgm:pt modelId="{A77C2723-DF75-4308-98CC-AE0FD6BA58CD}" type="sibTrans" cxnId="{1BA2E940-1226-4D04-9A09-158A0686ADE4}">
      <dgm:prSet/>
      <dgm:spPr/>
      <dgm:t>
        <a:bodyPr/>
        <a:lstStyle/>
        <a:p>
          <a:endParaRPr lang="en-US"/>
        </a:p>
      </dgm:t>
    </dgm:pt>
    <dgm:pt modelId="{F9C314CB-30B6-4140-8A6E-3FCD6A8E10F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Optimizer &amp; Loss Function: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B476FD-1B43-4797-8CAE-3CE19AECD961}" type="parTrans" cxnId="{0B461C2F-F291-42C0-8040-114E22F9BCA6}">
      <dgm:prSet/>
      <dgm:spPr/>
      <dgm:t>
        <a:bodyPr/>
        <a:lstStyle/>
        <a:p>
          <a:endParaRPr lang="en-US"/>
        </a:p>
      </dgm:t>
    </dgm:pt>
    <dgm:pt modelId="{17CFC132-7961-44DC-8C0F-A4EC38A9C1CB}" type="sibTrans" cxnId="{0B461C2F-F291-42C0-8040-114E22F9BCA6}">
      <dgm:prSet/>
      <dgm:spPr/>
      <dgm:t>
        <a:bodyPr/>
        <a:lstStyle/>
        <a:p>
          <a:endParaRPr lang="en-US"/>
        </a:p>
      </dgm:t>
    </dgm:pt>
    <dgm:pt modelId="{55D99BDB-9149-4094-B4A3-4D95000924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Optimizer: Adam with weight decay.</a:t>
          </a:r>
        </a:p>
      </dgm:t>
    </dgm:pt>
    <dgm:pt modelId="{BB6E3E40-804A-4223-8E95-83B47D3DA74F}" type="parTrans" cxnId="{6A40B030-8442-4492-BA5D-A2914F5F0188}">
      <dgm:prSet/>
      <dgm:spPr/>
      <dgm:t>
        <a:bodyPr/>
        <a:lstStyle/>
        <a:p>
          <a:endParaRPr lang="en-US"/>
        </a:p>
      </dgm:t>
    </dgm:pt>
    <dgm:pt modelId="{5CACFF03-87FE-4DB9-AEF1-5586792BCDD3}" type="sibTrans" cxnId="{6A40B030-8442-4492-BA5D-A2914F5F0188}">
      <dgm:prSet/>
      <dgm:spPr/>
      <dgm:t>
        <a:bodyPr/>
        <a:lstStyle/>
        <a:p>
          <a:endParaRPr lang="en-US"/>
        </a:p>
      </dgm:t>
    </dgm:pt>
    <dgm:pt modelId="{482FCB74-CD35-4CD3-820D-F36F087E71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Loss: CrossEntropyLoss for classification.</a:t>
          </a:r>
        </a:p>
      </dgm:t>
    </dgm:pt>
    <dgm:pt modelId="{59FE04BA-7C95-4864-939C-AC0F8C9DDDA8}" type="parTrans" cxnId="{3233B37F-374A-4AAB-81A6-DBB722F1ACBC}">
      <dgm:prSet/>
      <dgm:spPr/>
      <dgm:t>
        <a:bodyPr/>
        <a:lstStyle/>
        <a:p>
          <a:endParaRPr lang="en-US"/>
        </a:p>
      </dgm:t>
    </dgm:pt>
    <dgm:pt modelId="{1EC544A3-49AC-482E-A646-0AEA5A329698}" type="sibTrans" cxnId="{3233B37F-374A-4AAB-81A6-DBB722F1ACBC}">
      <dgm:prSet/>
      <dgm:spPr/>
      <dgm:t>
        <a:bodyPr/>
        <a:lstStyle/>
        <a:p>
          <a:endParaRPr lang="en-US"/>
        </a:p>
      </dgm:t>
    </dgm:pt>
    <dgm:pt modelId="{B266E0D7-06DB-446F-8209-B48EAC48A25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Hyperparameters: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7A2A7B-EF46-49ED-AA59-9D2DD0E53F6C}" type="parTrans" cxnId="{53D8864C-3163-4876-AEB0-3ECBA76A3006}">
      <dgm:prSet/>
      <dgm:spPr/>
      <dgm:t>
        <a:bodyPr/>
        <a:lstStyle/>
        <a:p>
          <a:endParaRPr lang="en-US"/>
        </a:p>
      </dgm:t>
    </dgm:pt>
    <dgm:pt modelId="{C83AACCF-7510-4A65-B91D-5C0E4FC18165}" type="sibTrans" cxnId="{53D8864C-3163-4876-AEB0-3ECBA76A3006}">
      <dgm:prSet/>
      <dgm:spPr/>
      <dgm:t>
        <a:bodyPr/>
        <a:lstStyle/>
        <a:p>
          <a:endParaRPr lang="en-US"/>
        </a:p>
      </dgm:t>
    </dgm:pt>
    <dgm:pt modelId="{89ADA65E-394D-4538-AFA2-1A1D21B465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Learning Rate: 0.001</a:t>
          </a:r>
        </a:p>
      </dgm:t>
    </dgm:pt>
    <dgm:pt modelId="{0A3709F3-FB11-4402-8A56-1A29C0C30CD9}" type="parTrans" cxnId="{066F4E5F-5ED2-4BA1-BF51-46DA63B56507}">
      <dgm:prSet/>
      <dgm:spPr/>
      <dgm:t>
        <a:bodyPr/>
        <a:lstStyle/>
        <a:p>
          <a:endParaRPr lang="en-US"/>
        </a:p>
      </dgm:t>
    </dgm:pt>
    <dgm:pt modelId="{704B3A8D-67C4-4801-A433-51EB6D68008D}" type="sibTrans" cxnId="{066F4E5F-5ED2-4BA1-BF51-46DA63B56507}">
      <dgm:prSet/>
      <dgm:spPr/>
      <dgm:t>
        <a:bodyPr/>
        <a:lstStyle/>
        <a:p>
          <a:endParaRPr lang="en-US"/>
        </a:p>
      </dgm:t>
    </dgm:pt>
    <dgm:pt modelId="{434DE9F3-EB44-4E37-A937-D19F02B5A2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Epochs: 10</a:t>
          </a:r>
        </a:p>
      </dgm:t>
    </dgm:pt>
    <dgm:pt modelId="{11F143DC-F0E4-45A8-A720-7226D475AC35}" type="parTrans" cxnId="{438EBB23-50C4-4339-8F7A-609F77EE2B2E}">
      <dgm:prSet/>
      <dgm:spPr/>
      <dgm:t>
        <a:bodyPr/>
        <a:lstStyle/>
        <a:p>
          <a:endParaRPr lang="en-US"/>
        </a:p>
      </dgm:t>
    </dgm:pt>
    <dgm:pt modelId="{D9D82B88-9CF4-4323-B0E7-D0C6BB92E81E}" type="sibTrans" cxnId="{438EBB23-50C4-4339-8F7A-609F77EE2B2E}">
      <dgm:prSet/>
      <dgm:spPr/>
      <dgm:t>
        <a:bodyPr/>
        <a:lstStyle/>
        <a:p>
          <a:endParaRPr lang="en-US"/>
        </a:p>
      </dgm:t>
    </dgm:pt>
    <dgm:pt modelId="{C4EDACE7-95FA-440A-98B7-9E2CBCED9D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Batch Size: 32</a:t>
          </a:r>
        </a:p>
      </dgm:t>
    </dgm:pt>
    <dgm:pt modelId="{D4836CC2-3FE3-4EC7-9E77-CA581B6BBD78}" type="parTrans" cxnId="{2DDB1DA1-3E58-4E56-AC2D-677F5CEC4B89}">
      <dgm:prSet/>
      <dgm:spPr/>
      <dgm:t>
        <a:bodyPr/>
        <a:lstStyle/>
        <a:p>
          <a:endParaRPr lang="en-US"/>
        </a:p>
      </dgm:t>
    </dgm:pt>
    <dgm:pt modelId="{5A995DF4-EEA9-498A-9A47-66DF5EE01583}" type="sibTrans" cxnId="{2DDB1DA1-3E58-4E56-AC2D-677F5CEC4B89}">
      <dgm:prSet/>
      <dgm:spPr/>
      <dgm:t>
        <a:bodyPr/>
        <a:lstStyle/>
        <a:p>
          <a:endParaRPr lang="en-US"/>
        </a:p>
      </dgm:t>
    </dgm:pt>
    <dgm:pt modelId="{AE4BDEA7-21C7-47CE-B5D2-BB04F145BB1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Training Pipeline:</a:t>
          </a:r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EB6B5A-66DB-472F-86EE-00709E0E0402}" type="parTrans" cxnId="{AD1EA4E9-D4DA-4EAF-8421-D0D598627B91}">
      <dgm:prSet/>
      <dgm:spPr/>
      <dgm:t>
        <a:bodyPr/>
        <a:lstStyle/>
        <a:p>
          <a:endParaRPr lang="en-US"/>
        </a:p>
      </dgm:t>
    </dgm:pt>
    <dgm:pt modelId="{889DE8E8-2E72-4DF6-93FC-623338EB5C17}" type="sibTrans" cxnId="{AD1EA4E9-D4DA-4EAF-8421-D0D598627B91}">
      <dgm:prSet/>
      <dgm:spPr/>
      <dgm:t>
        <a:bodyPr/>
        <a:lstStyle/>
        <a:p>
          <a:endParaRPr lang="en-US"/>
        </a:p>
      </dgm:t>
    </dgm:pt>
    <dgm:pt modelId="{F6CC87A3-7725-4BF3-96F4-3CE7B117F5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Implemented accuracy calculation during each epoch for train data.</a:t>
          </a:r>
        </a:p>
      </dgm:t>
    </dgm:pt>
    <dgm:pt modelId="{66DEC637-25FE-4F08-BFAA-DEF9B08FE6FE}" type="parTrans" cxnId="{67A372A5-7C88-40C4-BC8C-FAA69077D170}">
      <dgm:prSet/>
      <dgm:spPr/>
      <dgm:t>
        <a:bodyPr/>
        <a:lstStyle/>
        <a:p>
          <a:endParaRPr lang="en-US"/>
        </a:p>
      </dgm:t>
    </dgm:pt>
    <dgm:pt modelId="{6D379799-2FB1-48E5-B8B9-079E78C78026}" type="sibTrans" cxnId="{67A372A5-7C88-40C4-BC8C-FAA69077D170}">
      <dgm:prSet/>
      <dgm:spPr/>
      <dgm:t>
        <a:bodyPr/>
        <a:lstStyle/>
        <a:p>
          <a:endParaRPr lang="en-US"/>
        </a:p>
      </dgm:t>
    </dgm:pt>
    <dgm:pt modelId="{4EA383DB-AF70-4919-88CD-E85FA4D4F314}" type="pres">
      <dgm:prSet presAssocID="{2070C7EF-8FF7-4951-B930-1F52A9542175}" presName="root" presStyleCnt="0">
        <dgm:presLayoutVars>
          <dgm:dir/>
          <dgm:resizeHandles val="exact"/>
        </dgm:presLayoutVars>
      </dgm:prSet>
      <dgm:spPr/>
    </dgm:pt>
    <dgm:pt modelId="{EAB622CD-093B-428A-BAC6-C9CE029568D8}" type="pres">
      <dgm:prSet presAssocID="{97A80431-FF14-4AFB-BEEB-E0931A0D0727}" presName="compNode" presStyleCnt="0"/>
      <dgm:spPr/>
    </dgm:pt>
    <dgm:pt modelId="{A51E99CD-0182-46AA-871E-79E64EABE490}" type="pres">
      <dgm:prSet presAssocID="{97A80431-FF14-4AFB-BEEB-E0931A0D0727}" presName="iconRect" presStyleLbl="node1" presStyleIdx="0" presStyleCnt="5" custLinFactNeighborX="182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1112A5AD-14C8-473A-B333-A7E2ECB78B58}" type="pres">
      <dgm:prSet presAssocID="{97A80431-FF14-4AFB-BEEB-E0931A0D0727}" presName="iconSpace" presStyleCnt="0"/>
      <dgm:spPr/>
    </dgm:pt>
    <dgm:pt modelId="{58A45EE3-79C5-42A3-A706-98D9E043CA4C}" type="pres">
      <dgm:prSet presAssocID="{97A80431-FF14-4AFB-BEEB-E0931A0D0727}" presName="parTx" presStyleLbl="revTx" presStyleIdx="0" presStyleCnt="10">
        <dgm:presLayoutVars>
          <dgm:chMax val="0"/>
          <dgm:chPref val="0"/>
        </dgm:presLayoutVars>
      </dgm:prSet>
      <dgm:spPr/>
    </dgm:pt>
    <dgm:pt modelId="{01142D17-3DDF-4849-9D49-9E9B14D4DB7B}" type="pres">
      <dgm:prSet presAssocID="{97A80431-FF14-4AFB-BEEB-E0931A0D0727}" presName="txSpace" presStyleCnt="0"/>
      <dgm:spPr/>
    </dgm:pt>
    <dgm:pt modelId="{7FC58BBB-2E77-4C79-A60F-DE5CDF8764DF}" type="pres">
      <dgm:prSet presAssocID="{97A80431-FF14-4AFB-BEEB-E0931A0D0727}" presName="desTx" presStyleLbl="revTx" presStyleIdx="1" presStyleCnt="10">
        <dgm:presLayoutVars/>
      </dgm:prSet>
      <dgm:spPr/>
    </dgm:pt>
    <dgm:pt modelId="{E1BD7C5F-F0BD-4D09-AB23-B5A48A034100}" type="pres">
      <dgm:prSet presAssocID="{353F63AD-D582-4EC4-81E2-FBB9EC3D7051}" presName="sibTrans" presStyleCnt="0"/>
      <dgm:spPr/>
    </dgm:pt>
    <dgm:pt modelId="{F84A6660-AE8F-4C2F-B06F-1A53E869B48C}" type="pres">
      <dgm:prSet presAssocID="{9AE8822D-C3B8-450D-9CA8-D77547CF58BA}" presName="compNode" presStyleCnt="0"/>
      <dgm:spPr/>
    </dgm:pt>
    <dgm:pt modelId="{BE2B55EF-9FC6-49E4-A342-E08EC52DB49C}" type="pres">
      <dgm:prSet presAssocID="{9AE8822D-C3B8-450D-9CA8-D77547CF58BA}" presName="iconRect" presStyleLbl="node1" presStyleIdx="1" presStyleCnt="5" custLinFactNeighborX="5486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8000052-8EA4-41DE-8BF9-0057D0AC0CEB}" type="pres">
      <dgm:prSet presAssocID="{9AE8822D-C3B8-450D-9CA8-D77547CF58BA}" presName="iconSpace" presStyleCnt="0"/>
      <dgm:spPr/>
    </dgm:pt>
    <dgm:pt modelId="{9B6CB304-4DF1-41C8-8F95-E204BFB10BEB}" type="pres">
      <dgm:prSet presAssocID="{9AE8822D-C3B8-450D-9CA8-D77547CF58BA}" presName="parTx" presStyleLbl="revTx" presStyleIdx="2" presStyleCnt="10">
        <dgm:presLayoutVars>
          <dgm:chMax val="0"/>
          <dgm:chPref val="0"/>
        </dgm:presLayoutVars>
      </dgm:prSet>
      <dgm:spPr/>
    </dgm:pt>
    <dgm:pt modelId="{A1F46ABE-1A38-4ACE-A2C9-634A3AA57293}" type="pres">
      <dgm:prSet presAssocID="{9AE8822D-C3B8-450D-9CA8-D77547CF58BA}" presName="txSpace" presStyleCnt="0"/>
      <dgm:spPr/>
    </dgm:pt>
    <dgm:pt modelId="{673FD670-934E-4C5C-B815-7978F3C0C09E}" type="pres">
      <dgm:prSet presAssocID="{9AE8822D-C3B8-450D-9CA8-D77547CF58BA}" presName="desTx" presStyleLbl="revTx" presStyleIdx="3" presStyleCnt="10">
        <dgm:presLayoutVars/>
      </dgm:prSet>
      <dgm:spPr/>
    </dgm:pt>
    <dgm:pt modelId="{CE12D364-9295-4AAB-8052-11E3A62AF7E5}" type="pres">
      <dgm:prSet presAssocID="{11B03709-35DA-4583-A50E-73674725A250}" presName="sibTrans" presStyleCnt="0"/>
      <dgm:spPr/>
    </dgm:pt>
    <dgm:pt modelId="{18B81F37-493B-46A2-904E-E7D81B229ECB}" type="pres">
      <dgm:prSet presAssocID="{F9C314CB-30B6-4140-8A6E-3FCD6A8E10F9}" presName="compNode" presStyleCnt="0"/>
      <dgm:spPr/>
    </dgm:pt>
    <dgm:pt modelId="{DED563E9-A72D-4A3B-9487-7A9C0A08E136}" type="pres">
      <dgm:prSet presAssocID="{F9C314CB-30B6-4140-8A6E-3FCD6A8E10F9}" presName="iconRect" presStyleLbl="node1" presStyleIdx="2" presStyleCnt="5" custLinFactNeighborX="48761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 with solid fill"/>
        </a:ext>
      </dgm:extLst>
    </dgm:pt>
    <dgm:pt modelId="{5C74E271-4CDF-484A-ABEA-6E5507E04E3D}" type="pres">
      <dgm:prSet presAssocID="{F9C314CB-30B6-4140-8A6E-3FCD6A8E10F9}" presName="iconSpace" presStyleCnt="0"/>
      <dgm:spPr/>
    </dgm:pt>
    <dgm:pt modelId="{46C3AD7C-C07C-437A-B834-5EE69A565D44}" type="pres">
      <dgm:prSet presAssocID="{F9C314CB-30B6-4140-8A6E-3FCD6A8E10F9}" presName="parTx" presStyleLbl="revTx" presStyleIdx="4" presStyleCnt="10">
        <dgm:presLayoutVars>
          <dgm:chMax val="0"/>
          <dgm:chPref val="0"/>
        </dgm:presLayoutVars>
      </dgm:prSet>
      <dgm:spPr/>
    </dgm:pt>
    <dgm:pt modelId="{E95CA2D8-9011-4446-B15F-C6B02BAF6F81}" type="pres">
      <dgm:prSet presAssocID="{F9C314CB-30B6-4140-8A6E-3FCD6A8E10F9}" presName="txSpace" presStyleCnt="0"/>
      <dgm:spPr/>
    </dgm:pt>
    <dgm:pt modelId="{48D6E8C5-6E66-46D6-B248-2FD4503CEF0A}" type="pres">
      <dgm:prSet presAssocID="{F9C314CB-30B6-4140-8A6E-3FCD6A8E10F9}" presName="desTx" presStyleLbl="revTx" presStyleIdx="5" presStyleCnt="10">
        <dgm:presLayoutVars/>
      </dgm:prSet>
      <dgm:spPr/>
    </dgm:pt>
    <dgm:pt modelId="{A70F958A-6915-4476-981C-3D2F0932C9BB}" type="pres">
      <dgm:prSet presAssocID="{17CFC132-7961-44DC-8C0F-A4EC38A9C1CB}" presName="sibTrans" presStyleCnt="0"/>
      <dgm:spPr/>
    </dgm:pt>
    <dgm:pt modelId="{58A13A69-BB26-4F0B-B8BB-8FBB987A08E5}" type="pres">
      <dgm:prSet presAssocID="{B266E0D7-06DB-446F-8209-B48EAC48A25A}" presName="compNode" presStyleCnt="0"/>
      <dgm:spPr/>
    </dgm:pt>
    <dgm:pt modelId="{BFCB6C27-2467-40A5-A3AF-880158CE818D}" type="pres">
      <dgm:prSet presAssocID="{B266E0D7-06DB-446F-8209-B48EAC48A25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7E60B26-8FF8-4E90-95D9-B107E9D326EC}" type="pres">
      <dgm:prSet presAssocID="{B266E0D7-06DB-446F-8209-B48EAC48A25A}" presName="iconSpace" presStyleCnt="0"/>
      <dgm:spPr/>
    </dgm:pt>
    <dgm:pt modelId="{8037F3CC-BC10-4F8E-AB17-29597888432D}" type="pres">
      <dgm:prSet presAssocID="{B266E0D7-06DB-446F-8209-B48EAC48A25A}" presName="parTx" presStyleLbl="revTx" presStyleIdx="6" presStyleCnt="10">
        <dgm:presLayoutVars>
          <dgm:chMax val="0"/>
          <dgm:chPref val="0"/>
        </dgm:presLayoutVars>
      </dgm:prSet>
      <dgm:spPr/>
    </dgm:pt>
    <dgm:pt modelId="{25637C23-56CC-49BA-AB2C-4A52E64B2D24}" type="pres">
      <dgm:prSet presAssocID="{B266E0D7-06DB-446F-8209-B48EAC48A25A}" presName="txSpace" presStyleCnt="0"/>
      <dgm:spPr/>
    </dgm:pt>
    <dgm:pt modelId="{32D930BE-4A2A-4A83-B329-FF008C8B70DA}" type="pres">
      <dgm:prSet presAssocID="{B266E0D7-06DB-446F-8209-B48EAC48A25A}" presName="desTx" presStyleLbl="revTx" presStyleIdx="7" presStyleCnt="10">
        <dgm:presLayoutVars/>
      </dgm:prSet>
      <dgm:spPr/>
    </dgm:pt>
    <dgm:pt modelId="{8814D62B-C45F-4586-A0B5-13820573E7E3}" type="pres">
      <dgm:prSet presAssocID="{C83AACCF-7510-4A65-B91D-5C0E4FC18165}" presName="sibTrans" presStyleCnt="0"/>
      <dgm:spPr/>
    </dgm:pt>
    <dgm:pt modelId="{1E7EE5FC-3FC0-4ADB-AC47-67B4EF1C8900}" type="pres">
      <dgm:prSet presAssocID="{AE4BDEA7-21C7-47CE-B5D2-BB04F145BB11}" presName="compNode" presStyleCnt="0"/>
      <dgm:spPr/>
    </dgm:pt>
    <dgm:pt modelId="{A5B592FB-22BE-4FC8-B244-F9CADF60D028}" type="pres">
      <dgm:prSet presAssocID="{AE4BDEA7-21C7-47CE-B5D2-BB04F145BB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887FAEE-6827-4EE7-B512-3879C062F4AF}" type="pres">
      <dgm:prSet presAssocID="{AE4BDEA7-21C7-47CE-B5D2-BB04F145BB11}" presName="iconSpace" presStyleCnt="0"/>
      <dgm:spPr/>
    </dgm:pt>
    <dgm:pt modelId="{D029EA53-0985-4E80-ADCE-A879CFB2F907}" type="pres">
      <dgm:prSet presAssocID="{AE4BDEA7-21C7-47CE-B5D2-BB04F145BB11}" presName="parTx" presStyleLbl="revTx" presStyleIdx="8" presStyleCnt="10">
        <dgm:presLayoutVars>
          <dgm:chMax val="0"/>
          <dgm:chPref val="0"/>
        </dgm:presLayoutVars>
      </dgm:prSet>
      <dgm:spPr/>
    </dgm:pt>
    <dgm:pt modelId="{6864CA14-6EE9-423D-9222-0FC1A9F61635}" type="pres">
      <dgm:prSet presAssocID="{AE4BDEA7-21C7-47CE-B5D2-BB04F145BB11}" presName="txSpace" presStyleCnt="0"/>
      <dgm:spPr/>
    </dgm:pt>
    <dgm:pt modelId="{9734E861-EB38-40D1-A95D-B006B7356C2A}" type="pres">
      <dgm:prSet presAssocID="{AE4BDEA7-21C7-47CE-B5D2-BB04F145BB11}" presName="desTx" presStyleLbl="revTx" presStyleIdx="9" presStyleCnt="10">
        <dgm:presLayoutVars/>
      </dgm:prSet>
      <dgm:spPr/>
    </dgm:pt>
  </dgm:ptLst>
  <dgm:cxnLst>
    <dgm:cxn modelId="{6D5BB501-9CE8-43DF-BBDC-4188415053AB}" type="presOf" srcId="{2070C7EF-8FF7-4951-B930-1F52A9542175}" destId="{4EA383DB-AF70-4919-88CD-E85FA4D4F314}" srcOrd="0" destOrd="0" presId="urn:microsoft.com/office/officeart/2018/2/layout/IconLabelDescriptionList"/>
    <dgm:cxn modelId="{B877BF0E-8C92-4A8E-A410-D00A2841AD44}" type="presOf" srcId="{F9ABE279-AE0D-4799-A12C-D728ED9C5FCF}" destId="{7FC58BBB-2E77-4C79-A60F-DE5CDF8764DF}" srcOrd="0" destOrd="0" presId="urn:microsoft.com/office/officeart/2018/2/layout/IconLabelDescriptionList"/>
    <dgm:cxn modelId="{438EBB23-50C4-4339-8F7A-609F77EE2B2E}" srcId="{B266E0D7-06DB-446F-8209-B48EAC48A25A}" destId="{434DE9F3-EB44-4E37-A937-D19F02B5A277}" srcOrd="1" destOrd="0" parTransId="{11F143DC-F0E4-45A8-A720-7226D475AC35}" sibTransId="{D9D82B88-9CF4-4323-B0E7-D0C6BB92E81E}"/>
    <dgm:cxn modelId="{D4B19D25-DB8E-4B95-8A19-9A6892615671}" type="presOf" srcId="{55D99BDB-9149-4094-B4A3-4D95000924B0}" destId="{48D6E8C5-6E66-46D6-B248-2FD4503CEF0A}" srcOrd="0" destOrd="0" presId="urn:microsoft.com/office/officeart/2018/2/layout/IconLabelDescriptionList"/>
    <dgm:cxn modelId="{0B461C2F-F291-42C0-8040-114E22F9BCA6}" srcId="{2070C7EF-8FF7-4951-B930-1F52A9542175}" destId="{F9C314CB-30B6-4140-8A6E-3FCD6A8E10F9}" srcOrd="2" destOrd="0" parTransId="{63B476FD-1B43-4797-8CAE-3CE19AECD961}" sibTransId="{17CFC132-7961-44DC-8C0F-A4EC38A9C1CB}"/>
    <dgm:cxn modelId="{6A40B030-8442-4492-BA5D-A2914F5F0188}" srcId="{F9C314CB-30B6-4140-8A6E-3FCD6A8E10F9}" destId="{55D99BDB-9149-4094-B4A3-4D95000924B0}" srcOrd="0" destOrd="0" parTransId="{BB6E3E40-804A-4223-8E95-83B47D3DA74F}" sibTransId="{5CACFF03-87FE-4DB9-AEF1-5586792BCDD3}"/>
    <dgm:cxn modelId="{3C73E837-662D-4DCB-8EF0-BB54D449C465}" srcId="{9AE8822D-C3B8-450D-9CA8-D77547CF58BA}" destId="{8B79D5DC-D1F2-44C0-BCA2-2DAA2C9E43FE}" srcOrd="0" destOrd="0" parTransId="{49888ACB-DB39-4DD6-9D2E-96788EE0511D}" sibTransId="{E9CA268D-093D-463B-BFA3-698AA2B8B2A4}"/>
    <dgm:cxn modelId="{2BF15239-9CB6-4B2D-AF7E-FC6A36D71EFD}" type="presOf" srcId="{434DE9F3-EB44-4E37-A937-D19F02B5A277}" destId="{32D930BE-4A2A-4A83-B329-FF008C8B70DA}" srcOrd="0" destOrd="1" presId="urn:microsoft.com/office/officeart/2018/2/layout/IconLabelDescriptionList"/>
    <dgm:cxn modelId="{F893B93C-C504-4936-90D7-2D65FF61D9E8}" type="presOf" srcId="{82B3F3E5-6556-4CB7-9F06-357D5E9782FE}" destId="{7FC58BBB-2E77-4C79-A60F-DE5CDF8764DF}" srcOrd="0" destOrd="1" presId="urn:microsoft.com/office/officeart/2018/2/layout/IconLabelDescriptionList"/>
    <dgm:cxn modelId="{1BA2E940-1226-4D04-9A09-158A0686ADE4}" srcId="{9AE8822D-C3B8-450D-9CA8-D77547CF58BA}" destId="{BD293B72-E01E-4749-91B4-E410F26AE500}" srcOrd="2" destOrd="0" parTransId="{752C20D7-6121-481F-BC22-1FF1863EC146}" sibTransId="{A77C2723-DF75-4308-98CC-AE0FD6BA58CD}"/>
    <dgm:cxn modelId="{066F4E5F-5ED2-4BA1-BF51-46DA63B56507}" srcId="{B266E0D7-06DB-446F-8209-B48EAC48A25A}" destId="{89ADA65E-394D-4538-AFA2-1A1D21B4654B}" srcOrd="0" destOrd="0" parTransId="{0A3709F3-FB11-4402-8A56-1A29C0C30CD9}" sibTransId="{704B3A8D-67C4-4801-A433-51EB6D68008D}"/>
    <dgm:cxn modelId="{A661F544-9267-40B5-BF7B-BED5E88643C1}" type="presOf" srcId="{9AE8822D-C3B8-450D-9CA8-D77547CF58BA}" destId="{9B6CB304-4DF1-41C8-8F95-E204BFB10BEB}" srcOrd="0" destOrd="0" presId="urn:microsoft.com/office/officeart/2018/2/layout/IconLabelDescriptionList"/>
    <dgm:cxn modelId="{53D8864C-3163-4876-AEB0-3ECBA76A3006}" srcId="{2070C7EF-8FF7-4951-B930-1F52A9542175}" destId="{B266E0D7-06DB-446F-8209-B48EAC48A25A}" srcOrd="3" destOrd="0" parTransId="{407A2A7B-EF46-49ED-AA59-9D2DD0E53F6C}" sibTransId="{C83AACCF-7510-4A65-B91D-5C0E4FC18165}"/>
    <dgm:cxn modelId="{C2173672-A6F3-4583-AEE6-B36AD56D0CAA}" srcId="{2070C7EF-8FF7-4951-B930-1F52A9542175}" destId="{97A80431-FF14-4AFB-BEEB-E0931A0D0727}" srcOrd="0" destOrd="0" parTransId="{48A871E9-6BF2-44CD-99A3-3BD647220B91}" sibTransId="{353F63AD-D582-4EC4-81E2-FBB9EC3D7051}"/>
    <dgm:cxn modelId="{E7841354-5BE0-4BF0-A866-76FF382EA41C}" type="presOf" srcId="{C4EDACE7-95FA-440A-98B7-9E2CBCED9D9A}" destId="{32D930BE-4A2A-4A83-B329-FF008C8B70DA}" srcOrd="0" destOrd="2" presId="urn:microsoft.com/office/officeart/2018/2/layout/IconLabelDescriptionList"/>
    <dgm:cxn modelId="{28B8AC58-FB01-4FA7-AFD8-9CDB5BA2B85C}" type="presOf" srcId="{AE4BDEA7-21C7-47CE-B5D2-BB04F145BB11}" destId="{D029EA53-0985-4E80-ADCE-A879CFB2F907}" srcOrd="0" destOrd="0" presId="urn:microsoft.com/office/officeart/2018/2/layout/IconLabelDescriptionList"/>
    <dgm:cxn modelId="{86832D59-4048-4BE3-909A-042652BFCBA8}" type="presOf" srcId="{F9C314CB-30B6-4140-8A6E-3FCD6A8E10F9}" destId="{46C3AD7C-C07C-437A-B834-5EE69A565D44}" srcOrd="0" destOrd="0" presId="urn:microsoft.com/office/officeart/2018/2/layout/IconLabelDescriptionList"/>
    <dgm:cxn modelId="{42257C7B-5F8D-4B18-AEBA-77AAD7F439F6}" type="presOf" srcId="{97A80431-FF14-4AFB-BEEB-E0931A0D0727}" destId="{58A45EE3-79C5-42A3-A706-98D9E043CA4C}" srcOrd="0" destOrd="0" presId="urn:microsoft.com/office/officeart/2018/2/layout/IconLabelDescriptionList"/>
    <dgm:cxn modelId="{3233B37F-374A-4AAB-81A6-DBB722F1ACBC}" srcId="{F9C314CB-30B6-4140-8A6E-3FCD6A8E10F9}" destId="{482FCB74-CD35-4CD3-820D-F36F087E710C}" srcOrd="1" destOrd="0" parTransId="{59FE04BA-7C95-4864-939C-AC0F8C9DDDA8}" sibTransId="{1EC544A3-49AC-482E-A646-0AEA5A329698}"/>
    <dgm:cxn modelId="{F2694B83-CB9F-45A4-BCFA-51F10CE41FE7}" type="presOf" srcId="{8B79D5DC-D1F2-44C0-BCA2-2DAA2C9E43FE}" destId="{673FD670-934E-4C5C-B815-7978F3C0C09E}" srcOrd="0" destOrd="0" presId="urn:microsoft.com/office/officeart/2018/2/layout/IconLabelDescriptionList"/>
    <dgm:cxn modelId="{2DDB1DA1-3E58-4E56-AC2D-677F5CEC4B89}" srcId="{B266E0D7-06DB-446F-8209-B48EAC48A25A}" destId="{C4EDACE7-95FA-440A-98B7-9E2CBCED9D9A}" srcOrd="2" destOrd="0" parTransId="{D4836CC2-3FE3-4EC7-9E77-CA581B6BBD78}" sibTransId="{5A995DF4-EEA9-498A-9A47-66DF5EE01583}"/>
    <dgm:cxn modelId="{67A372A5-7C88-40C4-BC8C-FAA69077D170}" srcId="{AE4BDEA7-21C7-47CE-B5D2-BB04F145BB11}" destId="{F6CC87A3-7725-4BF3-96F4-3CE7B117F590}" srcOrd="0" destOrd="0" parTransId="{66DEC637-25FE-4F08-BFAA-DEF9B08FE6FE}" sibTransId="{6D379799-2FB1-48E5-B8B9-079E78C78026}"/>
    <dgm:cxn modelId="{7B94F1AA-41B9-4253-BA59-355755988DE6}" type="presOf" srcId="{482FCB74-CD35-4CD3-820D-F36F087E710C}" destId="{48D6E8C5-6E66-46D6-B248-2FD4503CEF0A}" srcOrd="0" destOrd="1" presId="urn:microsoft.com/office/officeart/2018/2/layout/IconLabelDescriptionList"/>
    <dgm:cxn modelId="{68585EAC-9EB7-402E-B23F-C447CE30977E}" type="presOf" srcId="{8EC4282C-4444-4B20-AACF-D147C400A833}" destId="{673FD670-934E-4C5C-B815-7978F3C0C09E}" srcOrd="0" destOrd="1" presId="urn:microsoft.com/office/officeart/2018/2/layout/IconLabelDescriptionList"/>
    <dgm:cxn modelId="{97C645B3-BD40-45B9-81C7-8C21E50A31FF}" srcId="{97A80431-FF14-4AFB-BEEB-E0931A0D0727}" destId="{F9ABE279-AE0D-4799-A12C-D728ED9C5FCF}" srcOrd="0" destOrd="0" parTransId="{FCAFA445-8501-4735-9180-D21DAA0AC580}" sibTransId="{F050F0E6-2F6C-4F1D-8750-4B175D905A89}"/>
    <dgm:cxn modelId="{48F060BA-AE62-4147-A6A8-9F09F02B16D3}" srcId="{97A80431-FF14-4AFB-BEEB-E0931A0D0727}" destId="{82B3F3E5-6556-4CB7-9F06-357D5E9782FE}" srcOrd="1" destOrd="0" parTransId="{22018C43-E41E-436E-A2FF-3319ABC23E23}" sibTransId="{5A510C65-74AC-4014-A8B2-EC911F01006C}"/>
    <dgm:cxn modelId="{6385E6BF-2A7F-4DE4-967C-A84F004EC570}" type="presOf" srcId="{89ADA65E-394D-4538-AFA2-1A1D21B4654B}" destId="{32D930BE-4A2A-4A83-B329-FF008C8B70DA}" srcOrd="0" destOrd="0" presId="urn:microsoft.com/office/officeart/2018/2/layout/IconLabelDescriptionList"/>
    <dgm:cxn modelId="{5394DDC1-E228-41E6-9F82-52398A383551}" type="presOf" srcId="{BD293B72-E01E-4749-91B4-E410F26AE500}" destId="{673FD670-934E-4C5C-B815-7978F3C0C09E}" srcOrd="0" destOrd="2" presId="urn:microsoft.com/office/officeart/2018/2/layout/IconLabelDescriptionList"/>
    <dgm:cxn modelId="{0234BDC8-2919-41D7-8F27-72EA51916589}" srcId="{2070C7EF-8FF7-4951-B930-1F52A9542175}" destId="{9AE8822D-C3B8-450D-9CA8-D77547CF58BA}" srcOrd="1" destOrd="0" parTransId="{AF6B6995-A29C-424B-8D5D-D1655E6B1E94}" sibTransId="{11B03709-35DA-4583-A50E-73674725A250}"/>
    <dgm:cxn modelId="{EB6F33E6-4966-4DA2-B8A7-F215B5C88DDA}" srcId="{9AE8822D-C3B8-450D-9CA8-D77547CF58BA}" destId="{8EC4282C-4444-4B20-AACF-D147C400A833}" srcOrd="1" destOrd="0" parTransId="{D2C880ED-4B31-4F01-8EB6-95CC0BC2FB33}" sibTransId="{58809A08-E9C4-4A53-BB6C-12F30BB3E1BF}"/>
    <dgm:cxn modelId="{AD1EA4E9-D4DA-4EAF-8421-D0D598627B91}" srcId="{2070C7EF-8FF7-4951-B930-1F52A9542175}" destId="{AE4BDEA7-21C7-47CE-B5D2-BB04F145BB11}" srcOrd="4" destOrd="0" parTransId="{2EEB6B5A-66DB-472F-86EE-00709E0E0402}" sibTransId="{889DE8E8-2E72-4DF6-93FC-623338EB5C17}"/>
    <dgm:cxn modelId="{7ABC98EC-71C4-4B63-912F-2B95200A3FC3}" type="presOf" srcId="{B266E0D7-06DB-446F-8209-B48EAC48A25A}" destId="{8037F3CC-BC10-4F8E-AB17-29597888432D}" srcOrd="0" destOrd="0" presId="urn:microsoft.com/office/officeart/2018/2/layout/IconLabelDescriptionList"/>
    <dgm:cxn modelId="{CD8EF5F8-5CA0-4044-9A7C-B267970D7485}" type="presOf" srcId="{F6CC87A3-7725-4BF3-96F4-3CE7B117F590}" destId="{9734E861-EB38-40D1-A95D-B006B7356C2A}" srcOrd="0" destOrd="0" presId="urn:microsoft.com/office/officeart/2018/2/layout/IconLabelDescriptionList"/>
    <dgm:cxn modelId="{1B5336FC-FBC9-4AE3-9197-6CA4B33C8916}" type="presParOf" srcId="{4EA383DB-AF70-4919-88CD-E85FA4D4F314}" destId="{EAB622CD-093B-428A-BAC6-C9CE029568D8}" srcOrd="0" destOrd="0" presId="urn:microsoft.com/office/officeart/2018/2/layout/IconLabelDescriptionList"/>
    <dgm:cxn modelId="{5CF45DB8-BEA1-43AC-976C-4C7EE9CAA41A}" type="presParOf" srcId="{EAB622CD-093B-428A-BAC6-C9CE029568D8}" destId="{A51E99CD-0182-46AA-871E-79E64EABE490}" srcOrd="0" destOrd="0" presId="urn:microsoft.com/office/officeart/2018/2/layout/IconLabelDescriptionList"/>
    <dgm:cxn modelId="{CADAE8EC-A792-4D17-90C9-602A69D1FC63}" type="presParOf" srcId="{EAB622CD-093B-428A-BAC6-C9CE029568D8}" destId="{1112A5AD-14C8-473A-B333-A7E2ECB78B58}" srcOrd="1" destOrd="0" presId="urn:microsoft.com/office/officeart/2018/2/layout/IconLabelDescriptionList"/>
    <dgm:cxn modelId="{6EBCFB3C-F3EA-41A6-B73F-0CD5AF3E8954}" type="presParOf" srcId="{EAB622CD-093B-428A-BAC6-C9CE029568D8}" destId="{58A45EE3-79C5-42A3-A706-98D9E043CA4C}" srcOrd="2" destOrd="0" presId="urn:microsoft.com/office/officeart/2018/2/layout/IconLabelDescriptionList"/>
    <dgm:cxn modelId="{F50D952A-B359-4DA5-B6B3-6F22580913A0}" type="presParOf" srcId="{EAB622CD-093B-428A-BAC6-C9CE029568D8}" destId="{01142D17-3DDF-4849-9D49-9E9B14D4DB7B}" srcOrd="3" destOrd="0" presId="urn:microsoft.com/office/officeart/2018/2/layout/IconLabelDescriptionList"/>
    <dgm:cxn modelId="{A89407A1-7A49-4A59-BDCD-FEE54E5AC0E6}" type="presParOf" srcId="{EAB622CD-093B-428A-BAC6-C9CE029568D8}" destId="{7FC58BBB-2E77-4C79-A60F-DE5CDF8764DF}" srcOrd="4" destOrd="0" presId="urn:microsoft.com/office/officeart/2018/2/layout/IconLabelDescriptionList"/>
    <dgm:cxn modelId="{BC89890A-AFC1-45F4-B037-E84361F48904}" type="presParOf" srcId="{4EA383DB-AF70-4919-88CD-E85FA4D4F314}" destId="{E1BD7C5F-F0BD-4D09-AB23-B5A48A034100}" srcOrd="1" destOrd="0" presId="urn:microsoft.com/office/officeart/2018/2/layout/IconLabelDescriptionList"/>
    <dgm:cxn modelId="{0FBB83BA-B365-4B84-A68F-A7EE198498E3}" type="presParOf" srcId="{4EA383DB-AF70-4919-88CD-E85FA4D4F314}" destId="{F84A6660-AE8F-4C2F-B06F-1A53E869B48C}" srcOrd="2" destOrd="0" presId="urn:microsoft.com/office/officeart/2018/2/layout/IconLabelDescriptionList"/>
    <dgm:cxn modelId="{0072D0B7-5C9D-42FF-8A34-105DD2B3C3CE}" type="presParOf" srcId="{F84A6660-AE8F-4C2F-B06F-1A53E869B48C}" destId="{BE2B55EF-9FC6-49E4-A342-E08EC52DB49C}" srcOrd="0" destOrd="0" presId="urn:microsoft.com/office/officeart/2018/2/layout/IconLabelDescriptionList"/>
    <dgm:cxn modelId="{021C261B-3739-4814-8F26-06B434CB3C1A}" type="presParOf" srcId="{F84A6660-AE8F-4C2F-B06F-1A53E869B48C}" destId="{68000052-8EA4-41DE-8BF9-0057D0AC0CEB}" srcOrd="1" destOrd="0" presId="urn:microsoft.com/office/officeart/2018/2/layout/IconLabelDescriptionList"/>
    <dgm:cxn modelId="{AE5DB1A4-1878-41FD-A4AC-B1A9D96E5BB1}" type="presParOf" srcId="{F84A6660-AE8F-4C2F-B06F-1A53E869B48C}" destId="{9B6CB304-4DF1-41C8-8F95-E204BFB10BEB}" srcOrd="2" destOrd="0" presId="urn:microsoft.com/office/officeart/2018/2/layout/IconLabelDescriptionList"/>
    <dgm:cxn modelId="{2EC9D6B7-5ABF-4FA0-8D87-9B692213A377}" type="presParOf" srcId="{F84A6660-AE8F-4C2F-B06F-1A53E869B48C}" destId="{A1F46ABE-1A38-4ACE-A2C9-634A3AA57293}" srcOrd="3" destOrd="0" presId="urn:microsoft.com/office/officeart/2018/2/layout/IconLabelDescriptionList"/>
    <dgm:cxn modelId="{73469571-76E7-4C69-A255-672A90855936}" type="presParOf" srcId="{F84A6660-AE8F-4C2F-B06F-1A53E869B48C}" destId="{673FD670-934E-4C5C-B815-7978F3C0C09E}" srcOrd="4" destOrd="0" presId="urn:microsoft.com/office/officeart/2018/2/layout/IconLabelDescriptionList"/>
    <dgm:cxn modelId="{7B204E05-BE5A-4EB6-A077-F4E2BDF92735}" type="presParOf" srcId="{4EA383DB-AF70-4919-88CD-E85FA4D4F314}" destId="{CE12D364-9295-4AAB-8052-11E3A62AF7E5}" srcOrd="3" destOrd="0" presId="urn:microsoft.com/office/officeart/2018/2/layout/IconLabelDescriptionList"/>
    <dgm:cxn modelId="{F29D3514-770B-479E-A1EE-9FA227B58D1F}" type="presParOf" srcId="{4EA383DB-AF70-4919-88CD-E85FA4D4F314}" destId="{18B81F37-493B-46A2-904E-E7D81B229ECB}" srcOrd="4" destOrd="0" presId="urn:microsoft.com/office/officeart/2018/2/layout/IconLabelDescriptionList"/>
    <dgm:cxn modelId="{522732A4-279F-4702-8207-3E19535BBD9E}" type="presParOf" srcId="{18B81F37-493B-46A2-904E-E7D81B229ECB}" destId="{DED563E9-A72D-4A3B-9487-7A9C0A08E136}" srcOrd="0" destOrd="0" presId="urn:microsoft.com/office/officeart/2018/2/layout/IconLabelDescriptionList"/>
    <dgm:cxn modelId="{2BAC82F6-8E97-4698-9F36-0B48E44E46E0}" type="presParOf" srcId="{18B81F37-493B-46A2-904E-E7D81B229ECB}" destId="{5C74E271-4CDF-484A-ABEA-6E5507E04E3D}" srcOrd="1" destOrd="0" presId="urn:microsoft.com/office/officeart/2018/2/layout/IconLabelDescriptionList"/>
    <dgm:cxn modelId="{433B2D47-0A42-4FE3-A5B5-7ABFB54FDE2C}" type="presParOf" srcId="{18B81F37-493B-46A2-904E-E7D81B229ECB}" destId="{46C3AD7C-C07C-437A-B834-5EE69A565D44}" srcOrd="2" destOrd="0" presId="urn:microsoft.com/office/officeart/2018/2/layout/IconLabelDescriptionList"/>
    <dgm:cxn modelId="{D64288FF-2F4A-49B9-A5E7-BABFE0BA9868}" type="presParOf" srcId="{18B81F37-493B-46A2-904E-E7D81B229ECB}" destId="{E95CA2D8-9011-4446-B15F-C6B02BAF6F81}" srcOrd="3" destOrd="0" presId="urn:microsoft.com/office/officeart/2018/2/layout/IconLabelDescriptionList"/>
    <dgm:cxn modelId="{87A7C675-66F5-462C-8217-078D6976D5C2}" type="presParOf" srcId="{18B81F37-493B-46A2-904E-E7D81B229ECB}" destId="{48D6E8C5-6E66-46D6-B248-2FD4503CEF0A}" srcOrd="4" destOrd="0" presId="urn:microsoft.com/office/officeart/2018/2/layout/IconLabelDescriptionList"/>
    <dgm:cxn modelId="{7916BB65-A1BB-4876-9B5A-193A5B0B4D54}" type="presParOf" srcId="{4EA383DB-AF70-4919-88CD-E85FA4D4F314}" destId="{A70F958A-6915-4476-981C-3D2F0932C9BB}" srcOrd="5" destOrd="0" presId="urn:microsoft.com/office/officeart/2018/2/layout/IconLabelDescriptionList"/>
    <dgm:cxn modelId="{EB853F9E-42E8-423F-BA69-8BB7DF33B63A}" type="presParOf" srcId="{4EA383DB-AF70-4919-88CD-E85FA4D4F314}" destId="{58A13A69-BB26-4F0B-B8BB-8FBB987A08E5}" srcOrd="6" destOrd="0" presId="urn:microsoft.com/office/officeart/2018/2/layout/IconLabelDescriptionList"/>
    <dgm:cxn modelId="{A177C0F7-E705-48EC-BAD3-B79D2E583EC9}" type="presParOf" srcId="{58A13A69-BB26-4F0B-B8BB-8FBB987A08E5}" destId="{BFCB6C27-2467-40A5-A3AF-880158CE818D}" srcOrd="0" destOrd="0" presId="urn:microsoft.com/office/officeart/2018/2/layout/IconLabelDescriptionList"/>
    <dgm:cxn modelId="{927860D4-918F-49A4-AEA6-AD46665A19FD}" type="presParOf" srcId="{58A13A69-BB26-4F0B-B8BB-8FBB987A08E5}" destId="{27E60B26-8FF8-4E90-95D9-B107E9D326EC}" srcOrd="1" destOrd="0" presId="urn:microsoft.com/office/officeart/2018/2/layout/IconLabelDescriptionList"/>
    <dgm:cxn modelId="{41FBE6FB-153E-4B12-96A7-1157DA8B7699}" type="presParOf" srcId="{58A13A69-BB26-4F0B-B8BB-8FBB987A08E5}" destId="{8037F3CC-BC10-4F8E-AB17-29597888432D}" srcOrd="2" destOrd="0" presId="urn:microsoft.com/office/officeart/2018/2/layout/IconLabelDescriptionList"/>
    <dgm:cxn modelId="{FB950CB9-9DCE-405E-A5BE-6DE6991F01A3}" type="presParOf" srcId="{58A13A69-BB26-4F0B-B8BB-8FBB987A08E5}" destId="{25637C23-56CC-49BA-AB2C-4A52E64B2D24}" srcOrd="3" destOrd="0" presId="urn:microsoft.com/office/officeart/2018/2/layout/IconLabelDescriptionList"/>
    <dgm:cxn modelId="{C8A323D5-2B59-46FC-AF20-4ED1E9724509}" type="presParOf" srcId="{58A13A69-BB26-4F0B-B8BB-8FBB987A08E5}" destId="{32D930BE-4A2A-4A83-B329-FF008C8B70DA}" srcOrd="4" destOrd="0" presId="urn:microsoft.com/office/officeart/2018/2/layout/IconLabelDescriptionList"/>
    <dgm:cxn modelId="{3A6F9F68-759E-48ED-AFC0-2091DEA6F55C}" type="presParOf" srcId="{4EA383DB-AF70-4919-88CD-E85FA4D4F314}" destId="{8814D62B-C45F-4586-A0B5-13820573E7E3}" srcOrd="7" destOrd="0" presId="urn:microsoft.com/office/officeart/2018/2/layout/IconLabelDescriptionList"/>
    <dgm:cxn modelId="{B71AB8E4-35AC-45A4-9531-22551011F81A}" type="presParOf" srcId="{4EA383DB-AF70-4919-88CD-E85FA4D4F314}" destId="{1E7EE5FC-3FC0-4ADB-AC47-67B4EF1C8900}" srcOrd="8" destOrd="0" presId="urn:microsoft.com/office/officeart/2018/2/layout/IconLabelDescriptionList"/>
    <dgm:cxn modelId="{A6E17D8B-E4EB-42F1-AD61-2B47708F43FC}" type="presParOf" srcId="{1E7EE5FC-3FC0-4ADB-AC47-67B4EF1C8900}" destId="{A5B592FB-22BE-4FC8-B244-F9CADF60D028}" srcOrd="0" destOrd="0" presId="urn:microsoft.com/office/officeart/2018/2/layout/IconLabelDescriptionList"/>
    <dgm:cxn modelId="{24CDE5E6-07D7-424C-85BB-DE355D088435}" type="presParOf" srcId="{1E7EE5FC-3FC0-4ADB-AC47-67B4EF1C8900}" destId="{8887FAEE-6827-4EE7-B512-3879C062F4AF}" srcOrd="1" destOrd="0" presId="urn:microsoft.com/office/officeart/2018/2/layout/IconLabelDescriptionList"/>
    <dgm:cxn modelId="{B763C2E3-5B06-44AC-B7ED-8122CD907E0C}" type="presParOf" srcId="{1E7EE5FC-3FC0-4ADB-AC47-67B4EF1C8900}" destId="{D029EA53-0985-4E80-ADCE-A879CFB2F907}" srcOrd="2" destOrd="0" presId="urn:microsoft.com/office/officeart/2018/2/layout/IconLabelDescriptionList"/>
    <dgm:cxn modelId="{CD8C3102-9461-4E5A-B80A-3E05157D9F3C}" type="presParOf" srcId="{1E7EE5FC-3FC0-4ADB-AC47-67B4EF1C8900}" destId="{6864CA14-6EE9-423D-9222-0FC1A9F61635}" srcOrd="3" destOrd="0" presId="urn:microsoft.com/office/officeart/2018/2/layout/IconLabelDescriptionList"/>
    <dgm:cxn modelId="{50E4AB53-1A74-4771-8187-3569095CE08E}" type="presParOf" srcId="{1E7EE5FC-3FC0-4ADB-AC47-67B4EF1C8900}" destId="{9734E861-EB38-40D1-A95D-B006B7356C2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CC39C-8258-407D-9B68-6EB8AAC1988F}">
      <dsp:nvSpPr>
        <dsp:cNvPr id="0" name=""/>
        <dsp:cNvSpPr/>
      </dsp:nvSpPr>
      <dsp:spPr>
        <a:xfrm>
          <a:off x="757674" y="5798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4E13D-3194-478E-A403-63A7FD89E979}">
      <dsp:nvSpPr>
        <dsp:cNvPr id="0" name=""/>
        <dsp:cNvSpPr/>
      </dsp:nvSpPr>
      <dsp:spPr>
        <a:xfrm>
          <a:off x="757674" y="223828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</a:p>
      </dsp:txBody>
      <dsp:txXfrm>
        <a:off x="757674" y="2238286"/>
        <a:ext cx="4320000" cy="648000"/>
      </dsp:txXfrm>
    </dsp:sp>
    <dsp:sp modelId="{5390F8D6-FA87-48BF-9DC9-51C7D568ADD0}">
      <dsp:nvSpPr>
        <dsp:cNvPr id="0" name=""/>
        <dsp:cNvSpPr/>
      </dsp:nvSpPr>
      <dsp:spPr>
        <a:xfrm>
          <a:off x="708512" y="2639429"/>
          <a:ext cx="4320000" cy="103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Leverage CNNs to classify objects in images based on weak supervision.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Explore improvements to reduce overfitting and enhance generalization.</a:t>
          </a:r>
        </a:p>
      </dsp:txBody>
      <dsp:txXfrm>
        <a:off x="708512" y="2639429"/>
        <a:ext cx="4320000" cy="1031099"/>
      </dsp:txXfrm>
    </dsp:sp>
    <dsp:sp modelId="{5032D982-D97C-4BD9-B4EC-C65680707211}">
      <dsp:nvSpPr>
        <dsp:cNvPr id="0" name=""/>
        <dsp:cNvSpPr/>
      </dsp:nvSpPr>
      <dsp:spPr>
        <a:xfrm>
          <a:off x="5833674" y="5798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02B3B-1407-4410-B2FC-1854FB72A475}">
      <dsp:nvSpPr>
        <dsp:cNvPr id="0" name=""/>
        <dsp:cNvSpPr/>
      </dsp:nvSpPr>
      <dsp:spPr>
        <a:xfrm>
          <a:off x="5833674" y="223828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Process Flow:</a:t>
          </a:r>
        </a:p>
      </dsp:txBody>
      <dsp:txXfrm>
        <a:off x="5833674" y="2238286"/>
        <a:ext cx="4320000" cy="648000"/>
      </dsp:txXfrm>
    </dsp:sp>
    <dsp:sp modelId="{9D380F1C-B768-4A18-B35D-8D592D1FE9B5}">
      <dsp:nvSpPr>
        <dsp:cNvPr id="0" name=""/>
        <dsp:cNvSpPr/>
      </dsp:nvSpPr>
      <dsp:spPr>
        <a:xfrm>
          <a:off x="5804168" y="2600031"/>
          <a:ext cx="4320000" cy="103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Train multiple models with different architectures and regularization strategies.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their performance on train and test datasets.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Analyze results to choose the best-performing model.</a:t>
          </a:r>
        </a:p>
      </dsp:txBody>
      <dsp:txXfrm>
        <a:off x="5804168" y="2600031"/>
        <a:ext cx="4320000" cy="1031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E99CD-0182-46AA-871E-79E64EABE490}">
      <dsp:nvSpPr>
        <dsp:cNvPr id="0" name=""/>
        <dsp:cNvSpPr/>
      </dsp:nvSpPr>
      <dsp:spPr>
        <a:xfrm>
          <a:off x="124771" y="1182992"/>
          <a:ext cx="677742" cy="677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45EE3-79C5-42A3-A706-98D9E043CA4C}">
      <dsp:nvSpPr>
        <dsp:cNvPr id="0" name=""/>
        <dsp:cNvSpPr/>
      </dsp:nvSpPr>
      <dsp:spPr>
        <a:xfrm>
          <a:off x="826" y="1959689"/>
          <a:ext cx="1936406" cy="29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Data Preparation: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6" y="1959689"/>
        <a:ext cx="1936406" cy="290460"/>
      </dsp:txXfrm>
    </dsp:sp>
    <dsp:sp modelId="{7FC58BBB-2E77-4C79-A60F-DE5CDF8764DF}">
      <dsp:nvSpPr>
        <dsp:cNvPr id="0" name=""/>
        <dsp:cNvSpPr/>
      </dsp:nvSpPr>
      <dsp:spPr>
        <a:xfrm>
          <a:off x="826" y="2296175"/>
          <a:ext cx="1936406" cy="118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Dataset: CIFAR-10 (Image-level labels).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Transformations: Resize, Normalize, Data Augmentation.</a:t>
          </a:r>
        </a:p>
      </dsp:txBody>
      <dsp:txXfrm>
        <a:off x="826" y="2296175"/>
        <a:ext cx="1936406" cy="1188081"/>
      </dsp:txXfrm>
    </dsp:sp>
    <dsp:sp modelId="{BE2B55EF-9FC6-49E4-A342-E08EC52DB49C}">
      <dsp:nvSpPr>
        <dsp:cNvPr id="0" name=""/>
        <dsp:cNvSpPr/>
      </dsp:nvSpPr>
      <dsp:spPr>
        <a:xfrm>
          <a:off x="2647926" y="1182992"/>
          <a:ext cx="677742" cy="677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CB304-4DF1-41C8-8F95-E204BFB10BEB}">
      <dsp:nvSpPr>
        <dsp:cNvPr id="0" name=""/>
        <dsp:cNvSpPr/>
      </dsp:nvSpPr>
      <dsp:spPr>
        <a:xfrm>
          <a:off x="2276103" y="1959689"/>
          <a:ext cx="1936406" cy="29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Model Architectures: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76103" y="1959689"/>
        <a:ext cx="1936406" cy="290460"/>
      </dsp:txXfrm>
    </dsp:sp>
    <dsp:sp modelId="{673FD670-934E-4C5C-B815-7978F3C0C09E}">
      <dsp:nvSpPr>
        <dsp:cNvPr id="0" name=""/>
        <dsp:cNvSpPr/>
      </dsp:nvSpPr>
      <dsp:spPr>
        <a:xfrm>
          <a:off x="2276103" y="2296175"/>
          <a:ext cx="1936406" cy="118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Model 1: Baseline ResNet18.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Model 2: ResNet18 with Dropout layers.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Model 3: Larger architecture (ResNet50) with advanced techniques.</a:t>
          </a:r>
        </a:p>
      </dsp:txBody>
      <dsp:txXfrm>
        <a:off x="2276103" y="2296175"/>
        <a:ext cx="1936406" cy="1188081"/>
      </dsp:txXfrm>
    </dsp:sp>
    <dsp:sp modelId="{DED563E9-A72D-4A3B-9487-7A9C0A08E136}">
      <dsp:nvSpPr>
        <dsp:cNvPr id="0" name=""/>
        <dsp:cNvSpPr/>
      </dsp:nvSpPr>
      <dsp:spPr>
        <a:xfrm>
          <a:off x="4881854" y="1182992"/>
          <a:ext cx="677742" cy="677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3AD7C-C07C-437A-B834-5EE69A565D44}">
      <dsp:nvSpPr>
        <dsp:cNvPr id="0" name=""/>
        <dsp:cNvSpPr/>
      </dsp:nvSpPr>
      <dsp:spPr>
        <a:xfrm>
          <a:off x="4551380" y="1959689"/>
          <a:ext cx="1936406" cy="29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Optimizer &amp; Loss Function: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51380" y="1959689"/>
        <a:ext cx="1936406" cy="290460"/>
      </dsp:txXfrm>
    </dsp:sp>
    <dsp:sp modelId="{48D6E8C5-6E66-46D6-B248-2FD4503CEF0A}">
      <dsp:nvSpPr>
        <dsp:cNvPr id="0" name=""/>
        <dsp:cNvSpPr/>
      </dsp:nvSpPr>
      <dsp:spPr>
        <a:xfrm>
          <a:off x="4551380" y="2296175"/>
          <a:ext cx="1936406" cy="118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Optimizer: Adam with weight decay.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Loss: CrossEntropyLoss for classification.</a:t>
          </a:r>
        </a:p>
      </dsp:txBody>
      <dsp:txXfrm>
        <a:off x="4551380" y="2296175"/>
        <a:ext cx="1936406" cy="1188081"/>
      </dsp:txXfrm>
    </dsp:sp>
    <dsp:sp modelId="{BFCB6C27-2467-40A5-A3AF-880158CE818D}">
      <dsp:nvSpPr>
        <dsp:cNvPr id="0" name=""/>
        <dsp:cNvSpPr/>
      </dsp:nvSpPr>
      <dsp:spPr>
        <a:xfrm>
          <a:off x="6826658" y="1182992"/>
          <a:ext cx="677742" cy="677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7F3CC-BC10-4F8E-AB17-29597888432D}">
      <dsp:nvSpPr>
        <dsp:cNvPr id="0" name=""/>
        <dsp:cNvSpPr/>
      </dsp:nvSpPr>
      <dsp:spPr>
        <a:xfrm>
          <a:off x="6826658" y="1959689"/>
          <a:ext cx="1936406" cy="29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Hyperparameters: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26658" y="1959689"/>
        <a:ext cx="1936406" cy="290460"/>
      </dsp:txXfrm>
    </dsp:sp>
    <dsp:sp modelId="{32D930BE-4A2A-4A83-B329-FF008C8B70DA}">
      <dsp:nvSpPr>
        <dsp:cNvPr id="0" name=""/>
        <dsp:cNvSpPr/>
      </dsp:nvSpPr>
      <dsp:spPr>
        <a:xfrm>
          <a:off x="6826658" y="2296175"/>
          <a:ext cx="1936406" cy="118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Learning Rate: 0.001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Epochs: 10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Batch Size: 32</a:t>
          </a:r>
        </a:p>
      </dsp:txBody>
      <dsp:txXfrm>
        <a:off x="6826658" y="2296175"/>
        <a:ext cx="1936406" cy="1188081"/>
      </dsp:txXfrm>
    </dsp:sp>
    <dsp:sp modelId="{A5B592FB-22BE-4FC8-B244-F9CADF60D028}">
      <dsp:nvSpPr>
        <dsp:cNvPr id="0" name=""/>
        <dsp:cNvSpPr/>
      </dsp:nvSpPr>
      <dsp:spPr>
        <a:xfrm>
          <a:off x="9101935" y="1182992"/>
          <a:ext cx="677742" cy="6777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9EA53-0985-4E80-ADCE-A879CFB2F907}">
      <dsp:nvSpPr>
        <dsp:cNvPr id="0" name=""/>
        <dsp:cNvSpPr/>
      </dsp:nvSpPr>
      <dsp:spPr>
        <a:xfrm>
          <a:off x="9101935" y="1959689"/>
          <a:ext cx="1936406" cy="29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Training Pipeline:</a:t>
          </a: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01935" y="1959689"/>
        <a:ext cx="1936406" cy="290460"/>
      </dsp:txXfrm>
    </dsp:sp>
    <dsp:sp modelId="{9734E861-EB38-40D1-A95D-B006B7356C2A}">
      <dsp:nvSpPr>
        <dsp:cNvPr id="0" name=""/>
        <dsp:cNvSpPr/>
      </dsp:nvSpPr>
      <dsp:spPr>
        <a:xfrm>
          <a:off x="9101935" y="2296175"/>
          <a:ext cx="1936406" cy="1188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Implemented accuracy calculation during each epoch for train data.</a:t>
          </a:r>
        </a:p>
      </dsp:txBody>
      <dsp:txXfrm>
        <a:off x="9101935" y="2296175"/>
        <a:ext cx="1936406" cy="1188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85B8-FCF8-7AEA-C753-9979593C4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4EDFB-F80C-9DED-03B9-13E55F3A5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BF15-CC83-7379-C56A-36FF156E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FC34-325D-42BF-8A71-A9B39CBF3A9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2A8D-027B-6F6C-667C-BF02135E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1A06-6D36-B1DA-FC71-309B0BD6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F621-5E1E-4B58-80B4-1C4F6C5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6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F9B0-32DA-A1C3-4121-B35BF614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A1E8A-DC6B-3978-A8C8-48F03E422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94E57-870F-C357-98FE-F1B271AF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FC34-325D-42BF-8A71-A9B39CBF3A9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D29D-E91F-F172-2E15-270F4ECC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A5E5-D71A-EA4C-55B2-85639465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F621-5E1E-4B58-80B4-1C4F6C5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8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102A5-1393-3CD1-CA66-43409307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9FD09-5846-A2FD-D30B-2971BB827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9AE0-8FC4-92CD-6280-AE3FED0D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FC34-325D-42BF-8A71-A9B39CBF3A9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8243-84F7-8E81-CD06-B24A631D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654D-05AB-31A8-C38E-DD518E3E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F621-5E1E-4B58-80B4-1C4F6C5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79D1-A680-E596-7B9F-EA9144AD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4BC3-720F-F52D-6DEF-FB01E5BB0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5ED0-B0DB-4446-3D86-AE35249E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FC34-325D-42BF-8A71-A9B39CBF3A9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8ED56-0D15-E6EF-502D-CCA3472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F40A-A20B-DA37-D4BE-0F914B7E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F621-5E1E-4B58-80B4-1C4F6C5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9A18-9F16-DB93-C4BB-1A64260A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26D5-FA3D-24CD-F516-B072AAEE2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9AFF-27ED-A1C2-B917-D5331CF0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FC34-325D-42BF-8A71-A9B39CBF3A9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EBF9-85F5-4B78-02EF-ED26DBC5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D596A-7B4F-616C-41EC-06B09F19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F621-5E1E-4B58-80B4-1C4F6C5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0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C559-FBC2-BC71-938F-6222D9C6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96D9-8DEA-B3F3-9255-EFB8E401A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99236-7883-33AA-C262-E38A9A198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3D5AD-6F46-C460-3809-C08D70C6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FC34-325D-42BF-8A71-A9B39CBF3A9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6F38F-2432-7DF5-A917-426273E4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307C-153A-D50D-34DF-8EC0144A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F621-5E1E-4B58-80B4-1C4F6C5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1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9E48-8B01-E3FD-FA41-3BB79F8D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80FA4-3194-CB98-83C9-EF98120C3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3EC70-E555-0500-0FDA-E67BE5E96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BCAA8-6519-89E3-A2BD-5A2B891F9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4D204-09F8-48C3-8833-31E2D608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C0C86-B527-2188-71F6-2F95D15A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FC34-325D-42BF-8A71-A9B39CBF3A9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43130-AF79-F7DE-42E2-9F6A6BAB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DBC22-042D-EF50-C127-A67CECEA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F621-5E1E-4B58-80B4-1C4F6C5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C1FB-66A7-38A7-3778-954D9843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73A6F-E2F6-BEE2-AA3B-B5439DB1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FC34-325D-42BF-8A71-A9B39CBF3A9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78838-D2EE-8E60-C3B3-D2C1AFDA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9FD7E-6054-4792-9515-33F64130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F621-5E1E-4B58-80B4-1C4F6C5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6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341FD-6721-738E-C976-3CFAF762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FC34-325D-42BF-8A71-A9B39CBF3A9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53D32-2A2E-6CB1-7E6F-719F7BB8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5577F-B7D4-6CDC-2970-382B96C5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F621-5E1E-4B58-80B4-1C4F6C5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6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1BE8-9B64-D2D0-7F8A-61D19DD7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2414-4C48-09FD-7FBF-9F6F8223A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DF920-EF0F-0960-F1B8-00F8A7A1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4DE26-DE55-5B89-0753-1AD4EBCB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FC34-325D-42BF-8A71-A9B39CBF3A9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D797-603D-99E7-A438-E7A70929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AAB0D-4581-8994-0BCF-5943C027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F621-5E1E-4B58-80B4-1C4F6C5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9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85D0-B6F0-1065-9A22-3BD847FD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F31ED-AEAA-9249-8D65-4814703B7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CC1EF-C3DC-4362-D927-88052C511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54C0A-A253-CE05-2E36-8FC7D2E0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FC34-325D-42BF-8A71-A9B39CBF3A9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E7E33-1E52-A24C-389B-7282AB50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5529E-23EE-73DF-0499-6FD53E0D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F621-5E1E-4B58-80B4-1C4F6C5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4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BC5F8-45F0-1986-2EAA-772B91B9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C6CFC-C250-373D-81A2-247FEAC6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64D42-8A37-6AC2-4FD8-15547AD73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DFC34-325D-42BF-8A71-A9B39CBF3A9E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EC653-81AD-F175-3323-582D149A4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A187F-0890-5F8A-773B-C7FDDC1C0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5F621-5E1E-4B58-80B4-1C4F6C5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4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19BFC-F117-1F8C-95B7-0C689F5DB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sz="4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Weakly Supervised Object Detection using Deep Learning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C3F347-FCFB-D425-607D-02BB33942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Purva Naresh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(pr23b)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Praveen Danda (sd23s)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ep Learning: Was ist das eigentlich? | Empolis">
            <a:extLst>
              <a:ext uri="{FF2B5EF4-FFF2-40B4-BE49-F238E27FC236}">
                <a16:creationId xmlns:a16="http://schemas.microsoft.com/office/drawing/2014/main" id="{4BFEF92A-0B20-3029-5D30-1ED3B901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109CD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0572" y="1796229"/>
            <a:ext cx="5608830" cy="3154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CD6E1C0-8081-D776-D813-8CD8DF95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203" y="6024616"/>
            <a:ext cx="1737597" cy="3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55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8FA67-02B4-00FB-2879-8BDD2879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C9B1AD-B7D3-0836-F53E-BD4B81DEA3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Weakly Supervised Object Detection reduces reliance on expensive annotations.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Explored multiple CNN architectures for effective classification.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the best performance using ResNet50 with advanced regularization.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Localization remains unsolved in this work (no bounding boxes).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 work is required for precise object detection.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attention mechanisms for region refinement.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the approach to datasets with more complex class distributions.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0E704A0C-1D56-A7E4-1CCE-B67BAD8BC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51" y="5934184"/>
            <a:ext cx="1737597" cy="3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06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65FFE-F2AA-A19F-1F8A-0CFF806A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2DFF-C9EE-9650-89E8-9F3778B0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62" y="2704014"/>
            <a:ext cx="9941319" cy="312465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evaluating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25D0FDF1-94C3-5415-9952-6835FFA15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203" y="6024616"/>
            <a:ext cx="1737597" cy="3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18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BF628-116D-C030-86C9-81A0EDCDB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F977-DF3B-CD75-0128-2054AC9D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object detection models like YOLO or Faster R-CNN require bounding box annotations.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 is labor-intensive and costly.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Infeasible for large-scale datasets or specific domains.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Goal: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Weakly Supervised Object Detection (WSOD):</a:t>
            </a:r>
          </a:p>
          <a:p>
            <a:pPr marL="914400" lvl="2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model using only image-level labels.</a:t>
            </a:r>
          </a:p>
          <a:p>
            <a:pPr marL="914400" lvl="2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object presence in images effectively.</a:t>
            </a:r>
          </a:p>
          <a:p>
            <a:pPr marL="0" indent="0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4C505BE-913C-FB22-958E-38D07BDEC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203" y="5955794"/>
            <a:ext cx="1737597" cy="3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1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CD8B-1180-3103-D65F-A54CF697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20" y="43976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dirty="0"/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C2FD39-C8CB-B7FE-EF40-A9B1A39FA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308065"/>
              </p:ext>
            </p:extLst>
          </p:nvPr>
        </p:nvGraphicFramePr>
        <p:xfrm>
          <a:off x="838200" y="1825624"/>
          <a:ext cx="10911348" cy="4565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1595A42-E706-AE5B-4A20-067C93A6EF1E}"/>
              </a:ext>
            </a:extLst>
          </p:cNvPr>
          <p:cNvSpPr/>
          <p:nvPr/>
        </p:nvSpPr>
        <p:spPr>
          <a:xfrm rot="16200000">
            <a:off x="-2374892" y="2522226"/>
            <a:ext cx="5262882" cy="218423"/>
          </a:xfrm>
          <a:prstGeom prst="rect">
            <a:avLst/>
          </a:prstGeom>
          <a:solidFill>
            <a:srgbClr val="109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FB4BF-4457-4C30-AE28-DDF8ED0B7810}"/>
              </a:ext>
            </a:extLst>
          </p:cNvPr>
          <p:cNvSpPr/>
          <p:nvPr/>
        </p:nvSpPr>
        <p:spPr>
          <a:xfrm rot="5400000">
            <a:off x="106263" y="259498"/>
            <a:ext cx="737417" cy="218423"/>
          </a:xfrm>
          <a:prstGeom prst="rect">
            <a:avLst/>
          </a:prstGeom>
          <a:solidFill>
            <a:srgbClr val="109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411DB-4DF0-5A54-7DA7-6AF4659533F6}"/>
              </a:ext>
            </a:extLst>
          </p:cNvPr>
          <p:cNvSpPr/>
          <p:nvPr/>
        </p:nvSpPr>
        <p:spPr>
          <a:xfrm rot="5400000">
            <a:off x="200341" y="5310824"/>
            <a:ext cx="112413" cy="218425"/>
          </a:xfrm>
          <a:prstGeom prst="rect">
            <a:avLst/>
          </a:prstGeom>
          <a:solidFill>
            <a:srgbClr val="109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FEE3618D-E828-490C-D1CF-D90FBCF2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203" y="6024616"/>
            <a:ext cx="1737597" cy="3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6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E41E2-8221-7562-2CE6-4E55E0FD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99" y="563245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Neural Network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976F-5C19-2AB5-94AD-44EA6376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23" y="2476161"/>
            <a:ext cx="9849751" cy="3032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CNN Architecture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WSODModel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 __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super(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WSODModel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self).__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self.base_model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models.resnet18(pretrained=True)  # Pretrained backbone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self.base_model.fc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nn.Linear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self.base_model.fc.in_features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10)  # 10 classes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 forward(self, x):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self.base_model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705FBCA-1A24-1A7C-BFBC-0CEA23D4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699" y="5984424"/>
            <a:ext cx="1737597" cy="3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65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B094-E110-D67D-8A5E-DFDF3FD6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297417B-2B71-FDA0-6B1A-CD04AB86F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494335"/>
              </p:ext>
            </p:extLst>
          </p:nvPr>
        </p:nvGraphicFramePr>
        <p:xfrm>
          <a:off x="651387" y="1690688"/>
          <a:ext cx="11039168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577A29F-2438-1576-F494-2572C7443C46}"/>
              </a:ext>
            </a:extLst>
          </p:cNvPr>
          <p:cNvSpPr/>
          <p:nvPr/>
        </p:nvSpPr>
        <p:spPr>
          <a:xfrm>
            <a:off x="0" y="1759974"/>
            <a:ext cx="11956026" cy="226142"/>
          </a:xfrm>
          <a:prstGeom prst="rect">
            <a:avLst/>
          </a:prstGeom>
          <a:solidFill>
            <a:srgbClr val="109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1B899-82B5-0F3A-5AAC-624914301613}"/>
              </a:ext>
            </a:extLst>
          </p:cNvPr>
          <p:cNvSpPr/>
          <p:nvPr/>
        </p:nvSpPr>
        <p:spPr>
          <a:xfrm rot="5400000">
            <a:off x="11547989" y="2177846"/>
            <a:ext cx="737417" cy="78660"/>
          </a:xfrm>
          <a:prstGeom prst="rect">
            <a:avLst/>
          </a:prstGeom>
          <a:solidFill>
            <a:srgbClr val="109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FC3E5-2FAF-E691-C87E-1DFC9EF5BB68}"/>
              </a:ext>
            </a:extLst>
          </p:cNvPr>
          <p:cNvSpPr/>
          <p:nvPr/>
        </p:nvSpPr>
        <p:spPr>
          <a:xfrm rot="5400000">
            <a:off x="11670893" y="2300750"/>
            <a:ext cx="737417" cy="78660"/>
          </a:xfrm>
          <a:prstGeom prst="rect">
            <a:avLst/>
          </a:prstGeom>
          <a:solidFill>
            <a:srgbClr val="109C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08F133-3EBE-0079-8CA3-B237792E3200}"/>
              </a:ext>
            </a:extLst>
          </p:cNvPr>
          <p:cNvSpPr/>
          <p:nvPr/>
        </p:nvSpPr>
        <p:spPr>
          <a:xfrm>
            <a:off x="147484" y="2192594"/>
            <a:ext cx="11606979" cy="4070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706BD59D-A7C3-B42D-7C11-A76EBC20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7889" y="5833696"/>
            <a:ext cx="1737597" cy="3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1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DD26E-9A9C-ADA5-B311-BE122B20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34925-FE0D-FFE3-594C-08AE6407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Training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epoch in range(epochs):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model.train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running_loss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correct, total = 0.0, 0, 0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images, labels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train_loader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images, labels = images.to(device), labels.to(device)        					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optimizer.zero_grad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outputs = model(images)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loss = criterion(outputs, labels)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loss.backward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optimizer.step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running_loss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loss.item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_, predicted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outputs.max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total +=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labels.size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correct +=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predicted.eq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(labels).sum().item()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f"Epoch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{epoch+1}: Loss={running_loss:.4f}, Train Accuracy={100 * correct / total:.2f}%")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BBB539E-A30D-5E8D-F006-E4D87D2A9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203" y="6356213"/>
            <a:ext cx="1737597" cy="3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4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F6385-B84D-61E1-8627-7ED4ECD0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EE6E0-F765-A192-62C7-D2DBDC696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Evaluated: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on Train and Test datasets.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1: Overfitting observed (Train: 93.56%, Test: 82.35%).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2: Improved generalization with Dropout (Train: 92.92%, Test: 86.75%).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3: Best performance with ResNet50 and advanced techniques (Train: 97.12%, Test: 82..35%).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>
            <a:extLst>
              <a:ext uri="{FF2B5EF4-FFF2-40B4-BE49-F238E27FC236}">
                <a16:creationId xmlns:a16="http://schemas.microsoft.com/office/drawing/2014/main" id="{FE6646C1-8B95-5C88-CF23-3F945BED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732" y="6044712"/>
            <a:ext cx="1737597" cy="3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6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A9C2D-58D1-517D-194E-89A4E202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123" y="449725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054B-9357-77E1-6C6F-A2C0F190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648" y="2380745"/>
            <a:ext cx="9849751" cy="3032168"/>
          </a:xfr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Evaluation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evaluate(model,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device):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model.eval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correct, total = 0, 0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torch.no_grad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images, labels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images, labels = images.to(device), labels.to(device)            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outputs = model(images)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_, predicted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outputs.max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total +=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labels.size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correct +=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predicted.eq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(labels).sum().item()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accuracy = 100 * correct / total    print(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f"Test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Accuracy: {accuracy:.2f}%")   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accuracy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Evaluate on test dataset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test_accuracy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evaluate(model,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test_loader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device)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2DBCB13-F5FA-28A4-6BE3-A7E33238B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0" y="5994472"/>
            <a:ext cx="1737597" cy="39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9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805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Weakly Supervised Object Detection using Deep Learning</vt:lpstr>
      <vt:lpstr>Contents</vt:lpstr>
      <vt:lpstr>Problem Statement</vt:lpstr>
      <vt:lpstr>Proposed Approach</vt:lpstr>
      <vt:lpstr>Basic Neural Network Setup</vt:lpstr>
      <vt:lpstr>Methodology</vt:lpstr>
      <vt:lpstr>Training Code</vt:lpstr>
      <vt:lpstr>Results</vt:lpstr>
      <vt:lpstr>Testing Code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Purva R</dc:creator>
  <cp:lastModifiedBy>Purva R</cp:lastModifiedBy>
  <cp:revision>4</cp:revision>
  <dcterms:created xsi:type="dcterms:W3CDTF">2024-12-04T05:21:46Z</dcterms:created>
  <dcterms:modified xsi:type="dcterms:W3CDTF">2024-12-12T23:22:57Z</dcterms:modified>
</cp:coreProperties>
</file>