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6" r:id="rId4"/>
    <p:sldId id="259" r:id="rId5"/>
    <p:sldId id="260" r:id="rId6"/>
    <p:sldId id="261" r:id="rId7"/>
    <p:sldId id="262" r:id="rId8"/>
    <p:sldId id="264" r:id="rId9"/>
    <p:sldId id="265" r:id="rId10"/>
    <p:sldId id="275" r:id="rId11"/>
    <p:sldId id="263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E36A4C-8F2F-3F44-85F7-9C30F6C92FD2}">
          <p14:sldIdLst>
            <p14:sldId id="256"/>
            <p14:sldId id="258"/>
            <p14:sldId id="276"/>
            <p14:sldId id="259"/>
            <p14:sldId id="260"/>
            <p14:sldId id="261"/>
            <p14:sldId id="262"/>
            <p14:sldId id="264"/>
            <p14:sldId id="265"/>
            <p14:sldId id="275"/>
          </p14:sldIdLst>
        </p14:section>
        <p14:section name="Appendix" id="{C921E8A1-77F3-4C43-87BA-2FAED0419A12}">
          <p14:sldIdLst>
            <p14:sldId id="263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0"/>
  </p:normalViewPr>
  <p:slideViewPr>
    <p:cSldViewPr snapToGrid="0">
      <p:cViewPr varScale="1">
        <p:scale>
          <a:sx n="111" d="100"/>
          <a:sy n="111" d="100"/>
        </p:scale>
        <p:origin x="7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ana Nagaraj Reddy" userId="e5fd384f-e7d4-4eb0-8c41-52b7369ba33d" providerId="ADAL" clId="{5050729D-7AC7-C44A-A227-BA2DFB3534DE}"/>
    <pc:docChg chg="undo custSel modSld sldOrd addSection modSection">
      <pc:chgData name="Sahana Nagaraj Reddy" userId="e5fd384f-e7d4-4eb0-8c41-52b7369ba33d" providerId="ADAL" clId="{5050729D-7AC7-C44A-A227-BA2DFB3534DE}" dt="2025-04-24T06:09:28.716" v="194" actId="20577"/>
      <pc:docMkLst>
        <pc:docMk/>
      </pc:docMkLst>
      <pc:sldChg chg="modSp mod">
        <pc:chgData name="Sahana Nagaraj Reddy" userId="e5fd384f-e7d4-4eb0-8c41-52b7369ba33d" providerId="ADAL" clId="{5050729D-7AC7-C44A-A227-BA2DFB3534DE}" dt="2025-04-24T06:02:31.790" v="178" actId="20577"/>
        <pc:sldMkLst>
          <pc:docMk/>
          <pc:sldMk cId="2459863585" sldId="256"/>
        </pc:sldMkLst>
        <pc:spChg chg="mod">
          <ac:chgData name="Sahana Nagaraj Reddy" userId="e5fd384f-e7d4-4eb0-8c41-52b7369ba33d" providerId="ADAL" clId="{5050729D-7AC7-C44A-A227-BA2DFB3534DE}" dt="2025-04-24T05:49:00.162" v="32" actId="1076"/>
          <ac:spMkLst>
            <pc:docMk/>
            <pc:sldMk cId="2459863585" sldId="256"/>
            <ac:spMk id="2" creationId="{E738ADE7-5539-4DA8-12E3-82F4340616BF}"/>
          </ac:spMkLst>
        </pc:spChg>
        <pc:spChg chg="mod">
          <ac:chgData name="Sahana Nagaraj Reddy" userId="e5fd384f-e7d4-4eb0-8c41-52b7369ba33d" providerId="ADAL" clId="{5050729D-7AC7-C44A-A227-BA2DFB3534DE}" dt="2025-04-24T06:02:31.790" v="178" actId="20577"/>
          <ac:spMkLst>
            <pc:docMk/>
            <pc:sldMk cId="2459863585" sldId="256"/>
            <ac:spMk id="3" creationId="{E5E07E67-172C-5310-FA1C-3FF31F905453}"/>
          </ac:spMkLst>
        </pc:spChg>
        <pc:picChg chg="mod">
          <ac:chgData name="Sahana Nagaraj Reddy" userId="e5fd384f-e7d4-4eb0-8c41-52b7369ba33d" providerId="ADAL" clId="{5050729D-7AC7-C44A-A227-BA2DFB3534DE}" dt="2025-04-24T05:49:07.572" v="34" actId="1076"/>
          <ac:picMkLst>
            <pc:docMk/>
            <pc:sldMk cId="2459863585" sldId="256"/>
            <ac:picMk id="8" creationId="{89104445-3F5A-BDFF-8B50-B8937B6570A7}"/>
          </ac:picMkLst>
        </pc:picChg>
      </pc:sldChg>
      <pc:sldChg chg="modSp mod">
        <pc:chgData name="Sahana Nagaraj Reddy" userId="e5fd384f-e7d4-4eb0-8c41-52b7369ba33d" providerId="ADAL" clId="{5050729D-7AC7-C44A-A227-BA2DFB3534DE}" dt="2025-04-24T05:42:00.661" v="1" actId="255"/>
        <pc:sldMkLst>
          <pc:docMk/>
          <pc:sldMk cId="3359913182" sldId="258"/>
        </pc:sldMkLst>
        <pc:spChg chg="mod">
          <ac:chgData name="Sahana Nagaraj Reddy" userId="e5fd384f-e7d4-4eb0-8c41-52b7369ba33d" providerId="ADAL" clId="{5050729D-7AC7-C44A-A227-BA2DFB3534DE}" dt="2025-04-24T05:42:00.661" v="1" actId="255"/>
          <ac:spMkLst>
            <pc:docMk/>
            <pc:sldMk cId="3359913182" sldId="258"/>
            <ac:spMk id="3" creationId="{793B32D6-A375-ECED-0181-F4EDA7216019}"/>
          </ac:spMkLst>
        </pc:spChg>
      </pc:sldChg>
      <pc:sldChg chg="modSp mod">
        <pc:chgData name="Sahana Nagaraj Reddy" userId="e5fd384f-e7d4-4eb0-8c41-52b7369ba33d" providerId="ADAL" clId="{5050729D-7AC7-C44A-A227-BA2DFB3534DE}" dt="2025-04-24T05:52:25.610" v="93" actId="27636"/>
        <pc:sldMkLst>
          <pc:docMk/>
          <pc:sldMk cId="1056140017" sldId="259"/>
        </pc:sldMkLst>
        <pc:spChg chg="mod">
          <ac:chgData name="Sahana Nagaraj Reddy" userId="e5fd384f-e7d4-4eb0-8c41-52b7369ba33d" providerId="ADAL" clId="{5050729D-7AC7-C44A-A227-BA2DFB3534DE}" dt="2025-04-24T05:52:25.610" v="93" actId="27636"/>
          <ac:spMkLst>
            <pc:docMk/>
            <pc:sldMk cId="1056140017" sldId="259"/>
            <ac:spMk id="3" creationId="{F7BF27F7-23A6-8799-2883-A9289E0F467E}"/>
          </ac:spMkLst>
        </pc:spChg>
      </pc:sldChg>
      <pc:sldChg chg="modSp mod">
        <pc:chgData name="Sahana Nagaraj Reddy" userId="e5fd384f-e7d4-4eb0-8c41-52b7369ba33d" providerId="ADAL" clId="{5050729D-7AC7-C44A-A227-BA2DFB3534DE}" dt="2025-04-24T05:43:05.798" v="7" actId="255"/>
        <pc:sldMkLst>
          <pc:docMk/>
          <pc:sldMk cId="974882241" sldId="261"/>
        </pc:sldMkLst>
        <pc:spChg chg="mod">
          <ac:chgData name="Sahana Nagaraj Reddy" userId="e5fd384f-e7d4-4eb0-8c41-52b7369ba33d" providerId="ADAL" clId="{5050729D-7AC7-C44A-A227-BA2DFB3534DE}" dt="2025-04-24T05:43:05.798" v="7" actId="255"/>
          <ac:spMkLst>
            <pc:docMk/>
            <pc:sldMk cId="974882241" sldId="261"/>
            <ac:spMk id="3" creationId="{98724733-FBA2-6D72-5668-40D641362222}"/>
          </ac:spMkLst>
        </pc:spChg>
      </pc:sldChg>
      <pc:sldChg chg="modSp mod">
        <pc:chgData name="Sahana Nagaraj Reddy" userId="e5fd384f-e7d4-4eb0-8c41-52b7369ba33d" providerId="ADAL" clId="{5050729D-7AC7-C44A-A227-BA2DFB3534DE}" dt="2025-04-24T05:43:37.698" v="10" actId="255"/>
        <pc:sldMkLst>
          <pc:docMk/>
          <pc:sldMk cId="2043035951" sldId="262"/>
        </pc:sldMkLst>
        <pc:spChg chg="mod">
          <ac:chgData name="Sahana Nagaraj Reddy" userId="e5fd384f-e7d4-4eb0-8c41-52b7369ba33d" providerId="ADAL" clId="{5050729D-7AC7-C44A-A227-BA2DFB3534DE}" dt="2025-04-24T05:43:37.698" v="10" actId="255"/>
          <ac:spMkLst>
            <pc:docMk/>
            <pc:sldMk cId="2043035951" sldId="262"/>
            <ac:spMk id="3" creationId="{704879F1-049D-E835-CE90-3EDF18BB136D}"/>
          </ac:spMkLst>
        </pc:spChg>
      </pc:sldChg>
      <pc:sldChg chg="modSp mod">
        <pc:chgData name="Sahana Nagaraj Reddy" userId="e5fd384f-e7d4-4eb0-8c41-52b7369ba33d" providerId="ADAL" clId="{5050729D-7AC7-C44A-A227-BA2DFB3534DE}" dt="2025-04-24T06:09:28.716" v="194" actId="20577"/>
        <pc:sldMkLst>
          <pc:docMk/>
          <pc:sldMk cId="741541763" sldId="263"/>
        </pc:sldMkLst>
        <pc:spChg chg="mod">
          <ac:chgData name="Sahana Nagaraj Reddy" userId="e5fd384f-e7d4-4eb0-8c41-52b7369ba33d" providerId="ADAL" clId="{5050729D-7AC7-C44A-A227-BA2DFB3534DE}" dt="2025-04-24T06:09:28.716" v="194" actId="20577"/>
          <ac:spMkLst>
            <pc:docMk/>
            <pc:sldMk cId="741541763" sldId="263"/>
            <ac:spMk id="2" creationId="{D52F0F61-5C53-EEA7-B132-44E01F53B9C4}"/>
          </ac:spMkLst>
        </pc:spChg>
        <pc:spChg chg="mod">
          <ac:chgData name="Sahana Nagaraj Reddy" userId="e5fd384f-e7d4-4eb0-8c41-52b7369ba33d" providerId="ADAL" clId="{5050729D-7AC7-C44A-A227-BA2DFB3534DE}" dt="2025-04-24T06:00:51.208" v="155" actId="1076"/>
          <ac:spMkLst>
            <pc:docMk/>
            <pc:sldMk cId="741541763" sldId="263"/>
            <ac:spMk id="6" creationId="{D3BB62C6-93EC-CB5B-1E4F-94E7B4800B65}"/>
          </ac:spMkLst>
        </pc:spChg>
        <pc:picChg chg="mod">
          <ac:chgData name="Sahana Nagaraj Reddy" userId="e5fd384f-e7d4-4eb0-8c41-52b7369ba33d" providerId="ADAL" clId="{5050729D-7AC7-C44A-A227-BA2DFB3534DE}" dt="2025-04-24T06:00:48.212" v="154" actId="14100"/>
          <ac:picMkLst>
            <pc:docMk/>
            <pc:sldMk cId="741541763" sldId="263"/>
            <ac:picMk id="4" creationId="{A4BAC9CA-10D0-728C-0923-60939689B87F}"/>
          </ac:picMkLst>
        </pc:picChg>
      </pc:sldChg>
      <pc:sldChg chg="modSp mod ord">
        <pc:chgData name="Sahana Nagaraj Reddy" userId="e5fd384f-e7d4-4eb0-8c41-52b7369ba33d" providerId="ADAL" clId="{5050729D-7AC7-C44A-A227-BA2DFB3534DE}" dt="2025-04-24T06:02:59.588" v="179" actId="255"/>
        <pc:sldMkLst>
          <pc:docMk/>
          <pc:sldMk cId="72057885" sldId="264"/>
        </pc:sldMkLst>
        <pc:spChg chg="mod">
          <ac:chgData name="Sahana Nagaraj Reddy" userId="e5fd384f-e7d4-4eb0-8c41-52b7369ba33d" providerId="ADAL" clId="{5050729D-7AC7-C44A-A227-BA2DFB3534DE}" dt="2025-04-24T06:02:59.588" v="179" actId="255"/>
          <ac:spMkLst>
            <pc:docMk/>
            <pc:sldMk cId="72057885" sldId="264"/>
            <ac:spMk id="3" creationId="{F0ADA588-9565-021B-BA6D-18DAD4A8C4A5}"/>
          </ac:spMkLst>
        </pc:spChg>
      </pc:sldChg>
      <pc:sldChg chg="modSp mod ord">
        <pc:chgData name="Sahana Nagaraj Reddy" userId="e5fd384f-e7d4-4eb0-8c41-52b7369ba33d" providerId="ADAL" clId="{5050729D-7AC7-C44A-A227-BA2DFB3534DE}" dt="2025-04-24T05:52:56.674" v="95" actId="255"/>
        <pc:sldMkLst>
          <pc:docMk/>
          <pc:sldMk cId="550264033" sldId="265"/>
        </pc:sldMkLst>
        <pc:spChg chg="mod">
          <ac:chgData name="Sahana Nagaraj Reddy" userId="e5fd384f-e7d4-4eb0-8c41-52b7369ba33d" providerId="ADAL" clId="{5050729D-7AC7-C44A-A227-BA2DFB3534DE}" dt="2025-04-24T05:52:56.674" v="95" actId="255"/>
          <ac:spMkLst>
            <pc:docMk/>
            <pc:sldMk cId="550264033" sldId="265"/>
            <ac:spMk id="3" creationId="{6685AF0C-1E88-D40D-9B28-76369DAC6F14}"/>
          </ac:spMkLst>
        </pc:spChg>
      </pc:sldChg>
      <pc:sldChg chg="modSp mod">
        <pc:chgData name="Sahana Nagaraj Reddy" userId="e5fd384f-e7d4-4eb0-8c41-52b7369ba33d" providerId="ADAL" clId="{5050729D-7AC7-C44A-A227-BA2DFB3534DE}" dt="2025-04-24T05:58:25.426" v="123" actId="14100"/>
        <pc:sldMkLst>
          <pc:docMk/>
          <pc:sldMk cId="306546936" sldId="268"/>
        </pc:sldMkLst>
        <pc:spChg chg="mod">
          <ac:chgData name="Sahana Nagaraj Reddy" userId="e5fd384f-e7d4-4eb0-8c41-52b7369ba33d" providerId="ADAL" clId="{5050729D-7AC7-C44A-A227-BA2DFB3534DE}" dt="2025-04-24T05:57:42.622" v="113" actId="1076"/>
          <ac:spMkLst>
            <pc:docMk/>
            <pc:sldMk cId="306546936" sldId="268"/>
            <ac:spMk id="6" creationId="{9330CF90-01C8-C0DA-0D20-6085B73F9B28}"/>
          </ac:spMkLst>
        </pc:spChg>
        <pc:picChg chg="mod">
          <ac:chgData name="Sahana Nagaraj Reddy" userId="e5fd384f-e7d4-4eb0-8c41-52b7369ba33d" providerId="ADAL" clId="{5050729D-7AC7-C44A-A227-BA2DFB3534DE}" dt="2025-04-24T05:58:25.426" v="123" actId="14100"/>
          <ac:picMkLst>
            <pc:docMk/>
            <pc:sldMk cId="306546936" sldId="268"/>
            <ac:picMk id="4" creationId="{E18933E9-D238-50F0-F21A-2E307E4E30D8}"/>
          </ac:picMkLst>
        </pc:picChg>
      </pc:sldChg>
      <pc:sldChg chg="modSp mod">
        <pc:chgData name="Sahana Nagaraj Reddy" userId="e5fd384f-e7d4-4eb0-8c41-52b7369ba33d" providerId="ADAL" clId="{5050729D-7AC7-C44A-A227-BA2DFB3534DE}" dt="2025-04-24T05:58:35.539" v="124" actId="14100"/>
        <pc:sldMkLst>
          <pc:docMk/>
          <pc:sldMk cId="2144228903" sldId="269"/>
        </pc:sldMkLst>
        <pc:spChg chg="mod">
          <ac:chgData name="Sahana Nagaraj Reddy" userId="e5fd384f-e7d4-4eb0-8c41-52b7369ba33d" providerId="ADAL" clId="{5050729D-7AC7-C44A-A227-BA2DFB3534DE}" dt="2025-04-24T05:58:06.192" v="117" actId="1076"/>
          <ac:spMkLst>
            <pc:docMk/>
            <pc:sldMk cId="2144228903" sldId="269"/>
            <ac:spMk id="4" creationId="{58F02094-839E-6C62-6CEE-7F0AB831F1A1}"/>
          </ac:spMkLst>
        </pc:spChg>
        <pc:picChg chg="mod">
          <ac:chgData name="Sahana Nagaraj Reddy" userId="e5fd384f-e7d4-4eb0-8c41-52b7369ba33d" providerId="ADAL" clId="{5050729D-7AC7-C44A-A227-BA2DFB3534DE}" dt="2025-04-24T05:58:35.539" v="124" actId="14100"/>
          <ac:picMkLst>
            <pc:docMk/>
            <pc:sldMk cId="2144228903" sldId="269"/>
            <ac:picMk id="2" creationId="{1FBBC466-B738-DB59-95E5-73561A0F4A4D}"/>
          </ac:picMkLst>
        </pc:picChg>
      </pc:sldChg>
      <pc:sldChg chg="modSp mod">
        <pc:chgData name="Sahana Nagaraj Reddy" userId="e5fd384f-e7d4-4eb0-8c41-52b7369ba33d" providerId="ADAL" clId="{5050729D-7AC7-C44A-A227-BA2DFB3534DE}" dt="2025-04-24T05:59:10.199" v="131" actId="1076"/>
        <pc:sldMkLst>
          <pc:docMk/>
          <pc:sldMk cId="3143239710" sldId="270"/>
        </pc:sldMkLst>
        <pc:spChg chg="mod">
          <ac:chgData name="Sahana Nagaraj Reddy" userId="e5fd384f-e7d4-4eb0-8c41-52b7369ba33d" providerId="ADAL" clId="{5050729D-7AC7-C44A-A227-BA2DFB3534DE}" dt="2025-04-24T05:58:45.425" v="125" actId="1076"/>
          <ac:spMkLst>
            <pc:docMk/>
            <pc:sldMk cId="3143239710" sldId="270"/>
            <ac:spMk id="4" creationId="{6BFD14AF-EBEE-DB29-39E0-89074F6B7F20}"/>
          </ac:spMkLst>
        </pc:spChg>
        <pc:picChg chg="mod">
          <ac:chgData name="Sahana Nagaraj Reddy" userId="e5fd384f-e7d4-4eb0-8c41-52b7369ba33d" providerId="ADAL" clId="{5050729D-7AC7-C44A-A227-BA2DFB3534DE}" dt="2025-04-24T05:59:10.199" v="131" actId="1076"/>
          <ac:picMkLst>
            <pc:docMk/>
            <pc:sldMk cId="3143239710" sldId="270"/>
            <ac:picMk id="2" creationId="{D4508876-33AB-E7F6-F4A0-04E15BA2EE48}"/>
          </ac:picMkLst>
        </pc:picChg>
      </pc:sldChg>
      <pc:sldChg chg="modSp mod">
        <pc:chgData name="Sahana Nagaraj Reddy" userId="e5fd384f-e7d4-4eb0-8c41-52b7369ba33d" providerId="ADAL" clId="{5050729D-7AC7-C44A-A227-BA2DFB3534DE}" dt="2025-04-24T05:59:23.228" v="134" actId="1076"/>
        <pc:sldMkLst>
          <pc:docMk/>
          <pc:sldMk cId="3656222007" sldId="271"/>
        </pc:sldMkLst>
        <pc:spChg chg="mod">
          <ac:chgData name="Sahana Nagaraj Reddy" userId="e5fd384f-e7d4-4eb0-8c41-52b7369ba33d" providerId="ADAL" clId="{5050729D-7AC7-C44A-A227-BA2DFB3534DE}" dt="2025-04-24T05:59:15.723" v="132" actId="1076"/>
          <ac:spMkLst>
            <pc:docMk/>
            <pc:sldMk cId="3656222007" sldId="271"/>
            <ac:spMk id="4" creationId="{2060F474-7743-7804-6808-C4112F6AB5D6}"/>
          </ac:spMkLst>
        </pc:spChg>
        <pc:picChg chg="mod">
          <ac:chgData name="Sahana Nagaraj Reddy" userId="e5fd384f-e7d4-4eb0-8c41-52b7369ba33d" providerId="ADAL" clId="{5050729D-7AC7-C44A-A227-BA2DFB3534DE}" dt="2025-04-24T05:59:23.228" v="134" actId="1076"/>
          <ac:picMkLst>
            <pc:docMk/>
            <pc:sldMk cId="3656222007" sldId="271"/>
            <ac:picMk id="2" creationId="{DD34200F-5BCC-FA4F-B029-A3FE1CC9CB3C}"/>
          </ac:picMkLst>
        </pc:picChg>
      </pc:sldChg>
      <pc:sldChg chg="modSp mod">
        <pc:chgData name="Sahana Nagaraj Reddy" userId="e5fd384f-e7d4-4eb0-8c41-52b7369ba33d" providerId="ADAL" clId="{5050729D-7AC7-C44A-A227-BA2DFB3534DE}" dt="2025-04-24T05:59:41.725" v="139" actId="14100"/>
        <pc:sldMkLst>
          <pc:docMk/>
          <pc:sldMk cId="52097826" sldId="272"/>
        </pc:sldMkLst>
        <pc:spChg chg="mod">
          <ac:chgData name="Sahana Nagaraj Reddy" userId="e5fd384f-e7d4-4eb0-8c41-52b7369ba33d" providerId="ADAL" clId="{5050729D-7AC7-C44A-A227-BA2DFB3534DE}" dt="2025-04-24T05:59:30.395" v="135" actId="1076"/>
          <ac:spMkLst>
            <pc:docMk/>
            <pc:sldMk cId="52097826" sldId="272"/>
            <ac:spMk id="4" creationId="{AAD8B858-7E51-2742-AE96-8B4598F38A21}"/>
          </ac:spMkLst>
        </pc:spChg>
        <pc:picChg chg="mod">
          <ac:chgData name="Sahana Nagaraj Reddy" userId="e5fd384f-e7d4-4eb0-8c41-52b7369ba33d" providerId="ADAL" clId="{5050729D-7AC7-C44A-A227-BA2DFB3534DE}" dt="2025-04-24T05:59:41.725" v="139" actId="14100"/>
          <ac:picMkLst>
            <pc:docMk/>
            <pc:sldMk cId="52097826" sldId="272"/>
            <ac:picMk id="2" creationId="{0B614CE8-964E-8C97-C3FD-AE520D73FD2D}"/>
          </ac:picMkLst>
        </pc:picChg>
      </pc:sldChg>
      <pc:sldChg chg="modSp mod">
        <pc:chgData name="Sahana Nagaraj Reddy" userId="e5fd384f-e7d4-4eb0-8c41-52b7369ba33d" providerId="ADAL" clId="{5050729D-7AC7-C44A-A227-BA2DFB3534DE}" dt="2025-04-24T06:00:03.994" v="146" actId="1076"/>
        <pc:sldMkLst>
          <pc:docMk/>
          <pc:sldMk cId="3314063214" sldId="273"/>
        </pc:sldMkLst>
        <pc:spChg chg="mod">
          <ac:chgData name="Sahana Nagaraj Reddy" userId="e5fd384f-e7d4-4eb0-8c41-52b7369ba33d" providerId="ADAL" clId="{5050729D-7AC7-C44A-A227-BA2DFB3534DE}" dt="2025-04-24T06:00:03.994" v="146" actId="1076"/>
          <ac:spMkLst>
            <pc:docMk/>
            <pc:sldMk cId="3314063214" sldId="273"/>
            <ac:spMk id="4" creationId="{BCB3963C-D301-C775-FEED-F078DA54084A}"/>
          </ac:spMkLst>
        </pc:spChg>
        <pc:picChg chg="mod">
          <ac:chgData name="Sahana Nagaraj Reddy" userId="e5fd384f-e7d4-4eb0-8c41-52b7369ba33d" providerId="ADAL" clId="{5050729D-7AC7-C44A-A227-BA2DFB3534DE}" dt="2025-04-24T06:00:01.268" v="145" actId="1076"/>
          <ac:picMkLst>
            <pc:docMk/>
            <pc:sldMk cId="3314063214" sldId="273"/>
            <ac:picMk id="2" creationId="{7AFDA2BB-D27B-120A-C8FE-B087ECD6431A}"/>
          </ac:picMkLst>
        </pc:picChg>
      </pc:sldChg>
      <pc:sldChg chg="modSp mod">
        <pc:chgData name="Sahana Nagaraj Reddy" userId="e5fd384f-e7d4-4eb0-8c41-52b7369ba33d" providerId="ADAL" clId="{5050729D-7AC7-C44A-A227-BA2DFB3534DE}" dt="2025-04-24T06:00:17.290" v="150" actId="1076"/>
        <pc:sldMkLst>
          <pc:docMk/>
          <pc:sldMk cId="3618363057" sldId="274"/>
        </pc:sldMkLst>
        <pc:spChg chg="mod">
          <ac:chgData name="Sahana Nagaraj Reddy" userId="e5fd384f-e7d4-4eb0-8c41-52b7369ba33d" providerId="ADAL" clId="{5050729D-7AC7-C44A-A227-BA2DFB3534DE}" dt="2025-04-24T06:00:11.633" v="147" actId="1076"/>
          <ac:spMkLst>
            <pc:docMk/>
            <pc:sldMk cId="3618363057" sldId="274"/>
            <ac:spMk id="4" creationId="{17E4E88D-ED9E-4388-DC8E-291347722D30}"/>
          </ac:spMkLst>
        </pc:spChg>
        <pc:picChg chg="mod">
          <ac:chgData name="Sahana Nagaraj Reddy" userId="e5fd384f-e7d4-4eb0-8c41-52b7369ba33d" providerId="ADAL" clId="{5050729D-7AC7-C44A-A227-BA2DFB3534DE}" dt="2025-04-24T06:00:17.290" v="150" actId="1076"/>
          <ac:picMkLst>
            <pc:docMk/>
            <pc:sldMk cId="3618363057" sldId="274"/>
            <ac:picMk id="2" creationId="{6E2E9DA5-48FC-B9C7-2E6B-C6A909AF83CC}"/>
          </ac:picMkLst>
        </pc:picChg>
      </pc:sldChg>
      <pc:sldChg chg="modSp mod ord">
        <pc:chgData name="Sahana Nagaraj Reddy" userId="e5fd384f-e7d4-4eb0-8c41-52b7369ba33d" providerId="ADAL" clId="{5050729D-7AC7-C44A-A227-BA2DFB3534DE}" dt="2025-04-24T06:03:49.874" v="181" actId="255"/>
        <pc:sldMkLst>
          <pc:docMk/>
          <pc:sldMk cId="1823435914" sldId="275"/>
        </pc:sldMkLst>
        <pc:spChg chg="mod">
          <ac:chgData name="Sahana Nagaraj Reddy" userId="e5fd384f-e7d4-4eb0-8c41-52b7369ba33d" providerId="ADAL" clId="{5050729D-7AC7-C44A-A227-BA2DFB3534DE}" dt="2025-04-24T06:03:49.874" v="181" actId="255"/>
          <ac:spMkLst>
            <pc:docMk/>
            <pc:sldMk cId="1823435914" sldId="275"/>
            <ac:spMk id="2" creationId="{447C684E-40C2-A1EE-29F8-56BA284290DC}"/>
          </ac:spMkLst>
        </pc:spChg>
      </pc:sldChg>
      <pc:sldChg chg="modSp mod">
        <pc:chgData name="Sahana Nagaraj Reddy" userId="e5fd384f-e7d4-4eb0-8c41-52b7369ba33d" providerId="ADAL" clId="{5050729D-7AC7-C44A-A227-BA2DFB3534DE}" dt="2025-04-24T05:44:06.727" v="11" actId="255"/>
        <pc:sldMkLst>
          <pc:docMk/>
          <pc:sldMk cId="344383672" sldId="276"/>
        </pc:sldMkLst>
        <pc:spChg chg="mod">
          <ac:chgData name="Sahana Nagaraj Reddy" userId="e5fd384f-e7d4-4eb0-8c41-52b7369ba33d" providerId="ADAL" clId="{5050729D-7AC7-C44A-A227-BA2DFB3534DE}" dt="2025-04-24T05:44:06.727" v="11" actId="255"/>
          <ac:spMkLst>
            <pc:docMk/>
            <pc:sldMk cId="344383672" sldId="276"/>
            <ac:spMk id="3" creationId="{2CECC193-16BA-D26A-9869-6FBC636EB6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183EC-3F00-0FB9-1C1A-F131FC1EC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42780-0011-A0EC-2428-243B42A93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2F34C-FF24-2242-D39E-6596C88AE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06AD-A5DF-6141-AB44-7DC56B79900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92C48-568C-EE26-94F6-927EE301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86516-1739-D5AF-9110-7DD777AD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74E9-7F1E-C24D-AC44-2B5132F1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5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3165-776B-6C8A-DC84-54BE4492F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153E7-C11C-4BCA-0484-2213F8968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81E7E-063C-4CB8-96D3-F0E52BB4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06AD-A5DF-6141-AB44-7DC56B79900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990A6-7E21-5820-BE81-6A84ECF7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8CC41-D3BB-284C-564A-AE4AAD0E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74E9-7F1E-C24D-AC44-2B5132F1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7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815F9-C128-5061-A39B-3CE69CB25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F6DF0-2E05-8269-AA4C-194D8B270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E3BDA-8196-0CA2-74F8-F11951FD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06AD-A5DF-6141-AB44-7DC56B79900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5EF09-9789-61AE-0008-EFDDFF525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26BFC-D5EF-1926-CF46-7FAC602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74E9-7F1E-C24D-AC44-2B5132F1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D5B7-1120-FBA4-8B6B-CA522835A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34ED5-BA26-F0C1-B7B6-78DF4389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A7084-FC09-EC53-1903-582D113D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06AD-A5DF-6141-AB44-7DC56B79900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90F58-485A-556F-47AC-66FCF94A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68360-B698-7844-EC5E-80C0CB8A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74E9-7F1E-C24D-AC44-2B5132F1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4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4AA1-02A2-4665-C82B-B7876F1A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3431D-F3D7-6776-075D-CCCDF1F2E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36352-59D0-84B9-DF00-5D76D06D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06AD-A5DF-6141-AB44-7DC56B79900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E70A4-7E1A-D09E-ADBD-913F36B5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ADC6B-4C84-478A-ED0B-7F88A5A7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74E9-7F1E-C24D-AC44-2B5132F1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4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DAA1-1E5D-AD17-679D-01A68BC3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297B4-B061-CCC5-2A41-CA98D6D23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A6AF2-7396-F2FE-CFA6-BF04689FE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1AA8F-C9CF-80F1-5BAF-7CEC685E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06AD-A5DF-6141-AB44-7DC56B79900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9DDD8-B766-4524-75C3-FE87ABB6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BBFE7-1296-09F7-AC74-7917B17B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74E9-7F1E-C24D-AC44-2B5132F1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D3847-2993-489A-A3AD-399CE7F28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3D3A8-88E6-FC8B-788A-65BD5E06B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59ABE-7547-6569-B2BC-5FAC76B59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28E373-06DA-C58A-5EC7-A77C66F33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C1178B-62DA-50F4-3D94-C5AC47E10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E30113-4206-6C4A-04DC-BA78E426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06AD-A5DF-6141-AB44-7DC56B79900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2E99B-8D30-E3D3-68B6-04F4A439F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89F07-AF67-194F-2F1D-C1F689C2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74E9-7F1E-C24D-AC44-2B5132F1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9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C27E-E2B2-F928-511B-CBD2762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C5C5C-6C91-4BC8-70BA-2706CFE4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06AD-A5DF-6141-AB44-7DC56B79900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663BB-65B2-6E7F-A843-7812D91A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9F8B3-CBCC-D170-4E3F-CF529388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74E9-7F1E-C24D-AC44-2B5132F1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C804E-00CE-91B0-C200-07CF746CB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06AD-A5DF-6141-AB44-7DC56B79900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3D10E-293C-58B4-5B0F-F67CFAF6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72802-9276-769A-1BD5-0A283A93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74E9-7F1E-C24D-AC44-2B5132F1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8A97-2E00-B46F-153E-F69AD21B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74359-EF92-70D2-A2C2-223D96995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1983B-B51D-7CED-8798-F91F9DB29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FCB16-EC7C-3301-6886-052B9AE8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06AD-A5DF-6141-AB44-7DC56B79900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C207F-642D-0B1E-3CA0-5BF4C589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F5AD8-A2DE-CC72-3D0C-7135F57FD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74E9-7F1E-C24D-AC44-2B5132F1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7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41FB-E8CA-7F3C-7E18-CA5A7ED0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24A78E-2EF4-BC82-4999-EFA077FDB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66C89-279D-8403-C9A7-B2EA1D798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42176-D2DA-8877-B1FF-03D5FB6C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06AD-A5DF-6141-AB44-7DC56B79900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CC9C0-884D-55E1-E3B5-2AEC7A27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6DF4C-2383-9E58-8031-0E809CE9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E74E9-7F1E-C24D-AC44-2B5132F1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FE94C-A696-4B0C-9421-074E2453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30A77-C140-3237-6174-FAAC5BD89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BE880-803C-CDDE-F7BB-B129A1B73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5806AD-A5DF-6141-AB44-7DC56B79900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C3C06-C874-9403-EC06-5639B38BA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B038A-C5CB-D371-977F-4EABD1E30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1E74E9-7F1E-C24D-AC44-2B5132F1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5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 descr="Mobile device with apps">
            <a:extLst>
              <a:ext uri="{FF2B5EF4-FFF2-40B4-BE49-F238E27FC236}">
                <a16:creationId xmlns:a16="http://schemas.microsoft.com/office/drawing/2014/main" id="{89104445-3F5A-BDFF-8B50-B8937B6570A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38ADE7-5539-4DA8-12E3-82F434061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288986"/>
            <a:ext cx="9795637" cy="2220775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Smart Tool for Data Digitization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07E67-172C-5310-FA1C-3FF31F905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2626837"/>
            <a:ext cx="9795637" cy="2057043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rgbClr val="FFFFFF"/>
                </a:solidFill>
              </a:rPr>
              <a:t>AI-Powered Cost Planning for Digital Transformation Initiatives</a:t>
            </a:r>
          </a:p>
          <a:p>
            <a:r>
              <a:rPr lang="en-US" sz="1800" b="1" dirty="0">
                <a:solidFill>
                  <a:srgbClr val="FFFFFF"/>
                </a:solidFill>
              </a:rPr>
              <a:t>Group 7 Team Members</a:t>
            </a:r>
          </a:p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Goudy Old Style" panose="02020502050305020303" pitchFamily="18" charset="77"/>
                <a:ea typeface="Aptos" panose="020B0004020202020204" pitchFamily="34" charset="0"/>
                <a:cs typeface="Times New Roman" panose="02020603050405020304" pitchFamily="18" charset="0"/>
              </a:rPr>
              <a:t>Purva Vijay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Goudy Old Style" panose="02020502050305020303" pitchFamily="18" charset="77"/>
                <a:ea typeface="Aptos" panose="020B0004020202020204" pitchFamily="34" charset="0"/>
                <a:cs typeface="Times New Roman" panose="02020603050405020304" pitchFamily="18" charset="0"/>
              </a:rPr>
              <a:t>Mugdiya</a:t>
            </a: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Goudy Old Style" panose="02020502050305020303" pitchFamily="18" charset="77"/>
                <a:ea typeface="Aptos" panose="020B0004020202020204" pitchFamily="34" charset="0"/>
                <a:cs typeface="Times New Roman" panose="02020603050405020304" pitchFamily="18" charset="0"/>
              </a:rPr>
              <a:t>Usha Pavani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Goudy Old Style" panose="02020502050305020303" pitchFamily="18" charset="77"/>
                <a:ea typeface="Aptos" panose="020B0004020202020204" pitchFamily="34" charset="0"/>
                <a:cs typeface="Times New Roman" panose="02020603050405020304" pitchFamily="18" charset="0"/>
              </a:rPr>
              <a:t>Thopalle</a:t>
            </a: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Goudy Old Style" panose="02020502050305020303" pitchFamily="18" charset="77"/>
                <a:ea typeface="Aptos" panose="020B0004020202020204" pitchFamily="34" charset="0"/>
                <a:cs typeface="Times New Roman" panose="02020603050405020304" pitchFamily="18" charset="0"/>
              </a:rPr>
              <a:t>Sahana </a:t>
            </a:r>
            <a:r>
              <a:rPr lang="en-US" sz="1800" kern="100" dirty="0">
                <a:solidFill>
                  <a:schemeClr val="bg1"/>
                </a:solidFill>
                <a:latin typeface="Goudy Old Style" panose="02020502050305020303" pitchFamily="18" charset="77"/>
                <a:ea typeface="Aptos" panose="020B0004020202020204" pitchFamily="34" charset="0"/>
                <a:cs typeface="Times New Roman" panose="02020603050405020304" pitchFamily="18" charset="0"/>
              </a:rPr>
              <a:t>Nagaraj 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Goudy Old Style" panose="02020502050305020303" pitchFamily="18" charset="77"/>
                <a:ea typeface="Aptos" panose="020B0004020202020204" pitchFamily="34" charset="0"/>
                <a:cs typeface="Times New Roman" panose="02020603050405020304" pitchFamily="18" charset="0"/>
              </a:rPr>
              <a:t>Reddy</a:t>
            </a: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solidFill>
                  <a:schemeClr val="bg1"/>
                </a:solidFill>
                <a:effectLst/>
                <a:latin typeface="Goudy Old Style" panose="02020502050305020303" pitchFamily="18" charset="77"/>
                <a:ea typeface="Aptos" panose="020B0004020202020204" pitchFamily="34" charset="0"/>
                <a:cs typeface="Times New Roman" panose="02020603050405020304" pitchFamily="18" charset="0"/>
              </a:rPr>
              <a:t>Vamsikrishna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Goudy Old Style" panose="02020502050305020303" pitchFamily="18" charset="77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Goudy Old Style" panose="02020502050305020303" pitchFamily="18" charset="77"/>
                <a:ea typeface="Aptos" panose="020B0004020202020204" pitchFamily="34" charset="0"/>
                <a:cs typeface="Times New Roman" panose="02020603050405020304" pitchFamily="18" charset="0"/>
              </a:rPr>
              <a:t>Perabathula</a:t>
            </a: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Goudy Old Style" panose="02020502050305020303" pitchFamily="18" charset="77"/>
                <a:ea typeface="Aptos" panose="020B0004020202020204" pitchFamily="34" charset="0"/>
                <a:cs typeface="Times New Roman" panose="02020603050405020304" pitchFamily="18" charset="0"/>
              </a:rPr>
              <a:t>Chaitanya Vishnu Radhakrishna</a:t>
            </a:r>
          </a:p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latin typeface="Goudy Old Style" panose="02020502050305020303" pitchFamily="18" charset="77"/>
                <a:ea typeface="Aptos" panose="020B0004020202020204" pitchFamily="34" charset="0"/>
                <a:cs typeface="Times New Roman" panose="02020603050405020304" pitchFamily="18" charset="0"/>
              </a:rPr>
              <a:t>Chen-Li Lee</a:t>
            </a:r>
            <a:endParaRPr lang="en-US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863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C684E-40C2-A1EE-29F8-56BA284290DC}"/>
              </a:ext>
            </a:extLst>
          </p:cNvPr>
          <p:cNvSpPr txBox="1"/>
          <p:nvPr/>
        </p:nvSpPr>
        <p:spPr>
          <a:xfrm>
            <a:off x="2402114" y="2039254"/>
            <a:ext cx="7387772" cy="2206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5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F0F61-5C53-EEA7-B132-44E01F53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55" y="0"/>
            <a:ext cx="10534650" cy="11424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</a:t>
            </a: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Interface Snapshots</a:t>
            </a:r>
            <a:endParaRPr lang="en-US" sz="3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BB62C6-93EC-CB5B-1E4F-94E7B4800B65}"/>
              </a:ext>
            </a:extLst>
          </p:cNvPr>
          <p:cNvSpPr txBox="1"/>
          <p:nvPr/>
        </p:nvSpPr>
        <p:spPr>
          <a:xfrm>
            <a:off x="1882588" y="1636876"/>
            <a:ext cx="8426823" cy="397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ctr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 1: Home screen </a:t>
            </a:r>
            <a:endPara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4BAC9CA-10D0-728C-0923-60939689B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892" y="2120141"/>
            <a:ext cx="7893934" cy="442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4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30CF90-01C8-C0DA-0D20-6085B73F9B28}"/>
              </a:ext>
            </a:extLst>
          </p:cNvPr>
          <p:cNvSpPr txBox="1"/>
          <p:nvPr/>
        </p:nvSpPr>
        <p:spPr>
          <a:xfrm>
            <a:off x="1005136" y="267715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ctr">
              <a:lnSpc>
                <a:spcPct val="90000"/>
              </a:lnSpc>
              <a:spcAft>
                <a:spcPts val="800"/>
              </a:spcAft>
            </a:pPr>
            <a:r>
              <a:rPr lang="en-US" sz="2000" b="1" dirty="0">
                <a:effectLst/>
              </a:rPr>
              <a:t>Fig 2: Key Features</a:t>
            </a:r>
            <a:endParaRPr lang="en-US" sz="2000" dirty="0">
              <a:effectLst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8933E9-D238-50F0-F21A-2E307E4E30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36" y="1303334"/>
            <a:ext cx="10175630" cy="500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21FCD1-4CB6-84DB-2F16-83034CF4A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02094-839E-6C62-6CEE-7F0AB831F1A1}"/>
              </a:ext>
            </a:extLst>
          </p:cNvPr>
          <p:cNvSpPr txBox="1"/>
          <p:nvPr/>
        </p:nvSpPr>
        <p:spPr>
          <a:xfrm>
            <a:off x="1005136" y="169506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ctr">
              <a:lnSpc>
                <a:spcPct val="90000"/>
              </a:lnSpc>
              <a:spcAft>
                <a:spcPts val="800"/>
              </a:spcAft>
            </a:pPr>
            <a:r>
              <a:rPr lang="en-US" sz="2000" b="1" dirty="0">
                <a:effectLst/>
              </a:rPr>
              <a:t>Fig 3: Cost Estimation</a:t>
            </a:r>
            <a:endParaRPr lang="en-US" sz="2000" dirty="0">
              <a:effectLst/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FBBC466-B738-DB59-95E5-73561A0F4A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19" y="1359416"/>
            <a:ext cx="10046447" cy="504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28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FD14AF-EBEE-DB29-39E0-89074F6B7F20}"/>
              </a:ext>
            </a:extLst>
          </p:cNvPr>
          <p:cNvSpPr txBox="1"/>
          <p:nvPr/>
        </p:nvSpPr>
        <p:spPr>
          <a:xfrm>
            <a:off x="1005136" y="169506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ctr">
              <a:lnSpc>
                <a:spcPct val="90000"/>
              </a:lnSpc>
              <a:spcAft>
                <a:spcPts val="800"/>
              </a:spcAft>
            </a:pPr>
            <a:r>
              <a:rPr lang="en-US" sz="2000" b="1" dirty="0"/>
              <a:t>Fig 4: </a:t>
            </a:r>
            <a:r>
              <a:rPr lang="en-US" sz="2000" b="1" dirty="0">
                <a:effectLst/>
              </a:rPr>
              <a:t>Summarize PDFs </a:t>
            </a:r>
            <a:endParaRPr lang="en-US" sz="2000" dirty="0">
              <a:effectLst/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4508876-33AB-E7F6-F4A0-04E15BA2EE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91" y="1341530"/>
            <a:ext cx="9975319" cy="511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39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0F474-7743-7804-6808-C4112F6AB5D6}"/>
              </a:ext>
            </a:extLst>
          </p:cNvPr>
          <p:cNvSpPr txBox="1"/>
          <p:nvPr/>
        </p:nvSpPr>
        <p:spPr>
          <a:xfrm>
            <a:off x="1005136" y="434671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ctr">
              <a:lnSpc>
                <a:spcPct val="90000"/>
              </a:lnSpc>
              <a:spcAft>
                <a:spcPts val="800"/>
              </a:spcAft>
            </a:pPr>
            <a:r>
              <a:rPr lang="en-US" sz="2000" b="1" dirty="0">
                <a:effectLst/>
              </a:rPr>
              <a:t>Fig 5: Visualization </a:t>
            </a:r>
            <a:endParaRPr lang="en-US" sz="2000" dirty="0">
              <a:effectLst/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D34200F-5BCC-FA4F-B029-A3FE1CC9CB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312" y="1458410"/>
            <a:ext cx="9389376" cy="476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22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BA4CB3-5609-B975-3FC5-FA79314EC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8B858-7E51-2742-AE96-8B4598F38A21}"/>
              </a:ext>
            </a:extLst>
          </p:cNvPr>
          <p:cNvSpPr txBox="1"/>
          <p:nvPr/>
        </p:nvSpPr>
        <p:spPr>
          <a:xfrm>
            <a:off x="1005136" y="279290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ctr">
              <a:lnSpc>
                <a:spcPct val="90000"/>
              </a:lnSpc>
              <a:spcAft>
                <a:spcPts val="800"/>
              </a:spcAft>
            </a:pPr>
            <a:r>
              <a:rPr lang="en-US" sz="2000" b="1" dirty="0">
                <a:effectLst/>
              </a:rPr>
              <a:t>Fig 6: Reports </a:t>
            </a:r>
            <a:endParaRPr lang="en-US" sz="2000" dirty="0">
              <a:effectLst/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B614CE8-964E-8C97-C3FD-AE520D73FD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65" y="1126739"/>
            <a:ext cx="9734308" cy="496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7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3963C-D301-C775-FEED-F078DA54084A}"/>
              </a:ext>
            </a:extLst>
          </p:cNvPr>
          <p:cNvSpPr txBox="1"/>
          <p:nvPr/>
        </p:nvSpPr>
        <p:spPr>
          <a:xfrm>
            <a:off x="1111530" y="276729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ctr">
              <a:lnSpc>
                <a:spcPct val="90000"/>
              </a:lnSpc>
              <a:spcAft>
                <a:spcPts val="800"/>
              </a:spcAft>
            </a:pPr>
            <a:r>
              <a:rPr lang="en-US" sz="2000" b="1" dirty="0">
                <a:effectLst/>
              </a:rPr>
              <a:t>Fig 7: Project Assistant– Key Features</a:t>
            </a:r>
            <a:endParaRPr lang="en-US" sz="2000" dirty="0">
              <a:effectLst/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AFDA2BB-D27B-120A-C8FE-B087ECD643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30" y="1321362"/>
            <a:ext cx="9919729" cy="508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63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4E88D-ED9E-4388-DC8E-291347722D30}"/>
              </a:ext>
            </a:extLst>
          </p:cNvPr>
          <p:cNvSpPr txBox="1"/>
          <p:nvPr/>
        </p:nvSpPr>
        <p:spPr>
          <a:xfrm>
            <a:off x="1158655" y="50719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effectLst/>
              </a:rPr>
              <a:t>Fig 8: Project Assistant– Semantic Search</a:t>
            </a:r>
            <a:r>
              <a:rPr lang="en-US" sz="2000" dirty="0">
                <a:effectLst/>
              </a:rPr>
              <a:t> </a:t>
            </a:r>
            <a:endParaRPr lang="en-US" sz="2000" dirty="0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E2E9DA5-48FC-B9C7-2E6B-C6A909AF83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55" y="1122745"/>
            <a:ext cx="9636548" cy="493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6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673F1-0DA1-AC0F-BFD0-FBFF20F0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B32D6-A375-ECED-0181-F4EDA7216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Purpose: Streamline cost estimation for document digitization</a:t>
            </a:r>
          </a:p>
          <a:p>
            <a:pPr marL="0" indent="0">
              <a:buNone/>
            </a:pPr>
            <a:r>
              <a:rPr lang="en-US" sz="2400"/>
              <a:t>Built for: City of Stockton</a:t>
            </a:r>
          </a:p>
          <a:p>
            <a:pPr marL="0" indent="0">
              <a:buNone/>
            </a:pPr>
            <a:r>
              <a:rPr lang="en-US" sz="2400"/>
              <a:t>Core Capabilities:</a:t>
            </a:r>
          </a:p>
          <a:p>
            <a:pPr lvl="1"/>
            <a:r>
              <a:rPr lang="en-US"/>
              <a:t>Estimation of scanning, OCR, storage, manpower, licensing costs</a:t>
            </a:r>
          </a:p>
          <a:p>
            <a:pPr lvl="1"/>
            <a:r>
              <a:rPr lang="en-US"/>
              <a:t>Custom pricing &amp; real-time cloud rates</a:t>
            </a:r>
          </a:p>
          <a:p>
            <a:pPr lvl="1"/>
            <a:r>
              <a:rPr lang="en-US"/>
              <a:t>User upload PDF summarization</a:t>
            </a:r>
          </a:p>
          <a:p>
            <a:pPr lvl="1"/>
            <a:r>
              <a:rPr lang="en-US"/>
              <a:t>Visual analytics and repo</a:t>
            </a:r>
          </a:p>
        </p:txBody>
      </p:sp>
    </p:spTree>
    <p:extLst>
      <p:ext uri="{BB962C8B-B14F-4D97-AF65-F5344CB8AC3E}">
        <p14:creationId xmlns:p14="http://schemas.microsoft.com/office/powerpoint/2010/main" val="335991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848F9E-7736-3ACA-7DEA-18C713224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2366D8F-A293-7225-A89F-118F05C43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81499CB-F0E4-411F-9795-3AB6493CA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7C3C1-A730-3F72-B17E-600BDF493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CC193-16BA-D26A-9869-6FBC636EB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267" y="713312"/>
            <a:ext cx="5004123" cy="5431376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Manual budgeting is time-consuming and error-prone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Outdated or inconsistent cost inputs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No standardization across departments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Difficulty in justifying estimates to stakeholders or grantors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438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A6AB1-EF43-8D21-3FA3-49314E167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27F7-23A6-8799-2883-A9289E0F4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Web-Based Application That Offers:</a:t>
            </a:r>
          </a:p>
          <a:p>
            <a:pPr lvl="1"/>
            <a:r>
              <a:rPr lang="en-US" sz="2800" dirty="0"/>
              <a:t>Automatic cost computation</a:t>
            </a:r>
          </a:p>
          <a:p>
            <a:pPr lvl="1"/>
            <a:r>
              <a:rPr lang="en-US" sz="2800" dirty="0"/>
              <a:t>Real-time &amp; fallback pricing (AWS, GCP, Azure)</a:t>
            </a:r>
          </a:p>
          <a:p>
            <a:pPr lvl="1"/>
            <a:r>
              <a:rPr lang="en-US" sz="2800" dirty="0"/>
              <a:t>PDF uploads or manual input</a:t>
            </a:r>
          </a:p>
          <a:p>
            <a:pPr lvl="1"/>
            <a:r>
              <a:rPr lang="en-US" sz="2800" dirty="0"/>
              <a:t>Estimated cost and storage data visualizations &amp; downloadable reports</a:t>
            </a:r>
          </a:p>
          <a:p>
            <a:pPr lvl="1"/>
            <a:r>
              <a:rPr lang="en-US" sz="2800" dirty="0"/>
              <a:t>PDF summarization and query based chatbot.</a:t>
            </a:r>
          </a:p>
          <a:p>
            <a:pPr marL="457200" lvl="1" indent="0">
              <a:buNone/>
            </a:pPr>
            <a:r>
              <a:rPr lang="en-US" sz="2800" dirty="0"/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614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4BFD5-1588-D942-41E9-C21149372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Key Business Benefits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E5D7E2-0797-C538-CA9F-C4B613DB1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991427"/>
              </p:ext>
            </p:extLst>
          </p:nvPr>
        </p:nvGraphicFramePr>
        <p:xfrm>
          <a:off x="2018092" y="2001902"/>
          <a:ext cx="8155816" cy="416084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90219">
                  <a:extLst>
                    <a:ext uri="{9D8B030D-6E8A-4147-A177-3AD203B41FA5}">
                      <a16:colId xmlns:a16="http://schemas.microsoft.com/office/drawing/2014/main" val="2761089468"/>
                    </a:ext>
                  </a:extLst>
                </a:gridCol>
                <a:gridCol w="4665597">
                  <a:extLst>
                    <a:ext uri="{9D8B030D-6E8A-4147-A177-3AD203B41FA5}">
                      <a16:colId xmlns:a16="http://schemas.microsoft.com/office/drawing/2014/main" val="1023597826"/>
                    </a:ext>
                  </a:extLst>
                </a:gridCol>
              </a:tblGrid>
              <a:tr h="517167">
                <a:tc>
                  <a:txBody>
                    <a:bodyPr/>
                    <a:lstStyle/>
                    <a:p>
                      <a:r>
                        <a:rPr lang="en-US" sz="2000" b="1"/>
                        <a:t>Feature</a:t>
                      </a:r>
                    </a:p>
                  </a:txBody>
                  <a:tcPr marL="117538" marR="117538" marT="58769" marB="58769"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Benefit</a:t>
                      </a:r>
                    </a:p>
                  </a:txBody>
                  <a:tcPr marL="117538" marR="117538" marT="58769" marB="58769" anchor="ctr"/>
                </a:tc>
                <a:extLst>
                  <a:ext uri="{0D108BD9-81ED-4DB2-BD59-A6C34878D82A}">
                    <a16:rowId xmlns:a16="http://schemas.microsoft.com/office/drawing/2014/main" val="2858486098"/>
                  </a:ext>
                </a:extLst>
              </a:tr>
              <a:tr h="517167">
                <a:tc>
                  <a:txBody>
                    <a:bodyPr/>
                    <a:lstStyle/>
                    <a:p>
                      <a:r>
                        <a:rPr lang="en-US" sz="2000"/>
                        <a:t>Automated Estimates</a:t>
                      </a:r>
                    </a:p>
                  </a:txBody>
                  <a:tcPr marL="117538" marR="117538" marT="58769" marB="58769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Saves time &amp; improves accuracy</a:t>
                      </a:r>
                    </a:p>
                  </a:txBody>
                  <a:tcPr marL="117538" marR="117538" marT="58769" marB="58769" anchor="ctr"/>
                </a:tc>
                <a:extLst>
                  <a:ext uri="{0D108BD9-81ED-4DB2-BD59-A6C34878D82A}">
                    <a16:rowId xmlns:a16="http://schemas.microsoft.com/office/drawing/2014/main" val="931117484"/>
                  </a:ext>
                </a:extLst>
              </a:tr>
              <a:tr h="869780">
                <a:tc>
                  <a:txBody>
                    <a:bodyPr/>
                    <a:lstStyle/>
                    <a:p>
                      <a:r>
                        <a:rPr lang="en-US" sz="2000"/>
                        <a:t>Standardized Process</a:t>
                      </a:r>
                    </a:p>
                  </a:txBody>
                  <a:tcPr marL="117538" marR="117538" marT="58769" marB="58769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Enables cross-department consistency</a:t>
                      </a:r>
                    </a:p>
                  </a:txBody>
                  <a:tcPr marL="117538" marR="117538" marT="58769" marB="58769" anchor="ctr"/>
                </a:tc>
                <a:extLst>
                  <a:ext uri="{0D108BD9-81ED-4DB2-BD59-A6C34878D82A}">
                    <a16:rowId xmlns:a16="http://schemas.microsoft.com/office/drawing/2014/main" val="3881888184"/>
                  </a:ext>
                </a:extLst>
              </a:tr>
              <a:tr h="517167">
                <a:tc>
                  <a:txBody>
                    <a:bodyPr/>
                    <a:lstStyle/>
                    <a:p>
                      <a:r>
                        <a:rPr lang="en-US" sz="2000"/>
                        <a:t>Custom Pricing Options</a:t>
                      </a:r>
                    </a:p>
                  </a:txBody>
                  <a:tcPr marL="117538" marR="117538" marT="58769" marB="58769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Adaptable to contracts &amp; policies</a:t>
                      </a:r>
                    </a:p>
                  </a:txBody>
                  <a:tcPr marL="117538" marR="117538" marT="58769" marB="58769" anchor="ctr"/>
                </a:tc>
                <a:extLst>
                  <a:ext uri="{0D108BD9-81ED-4DB2-BD59-A6C34878D82A}">
                    <a16:rowId xmlns:a16="http://schemas.microsoft.com/office/drawing/2014/main" val="1208171721"/>
                  </a:ext>
                </a:extLst>
              </a:tr>
              <a:tr h="869780">
                <a:tc>
                  <a:txBody>
                    <a:bodyPr/>
                    <a:lstStyle/>
                    <a:p>
                      <a:r>
                        <a:rPr lang="en-US" sz="2000"/>
                        <a:t>Audit Trail</a:t>
                      </a:r>
                    </a:p>
                  </a:txBody>
                  <a:tcPr marL="117538" marR="117538" marT="58769" marB="58769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Enhances transparency &amp; documentation</a:t>
                      </a:r>
                    </a:p>
                  </a:txBody>
                  <a:tcPr marL="117538" marR="117538" marT="58769" marB="58769" anchor="ctr"/>
                </a:tc>
                <a:extLst>
                  <a:ext uri="{0D108BD9-81ED-4DB2-BD59-A6C34878D82A}">
                    <a16:rowId xmlns:a16="http://schemas.microsoft.com/office/drawing/2014/main" val="1231280846"/>
                  </a:ext>
                </a:extLst>
              </a:tr>
              <a:tr h="869780">
                <a:tc>
                  <a:txBody>
                    <a:bodyPr/>
                    <a:lstStyle/>
                    <a:p>
                      <a:r>
                        <a:rPr lang="en-US" sz="2000"/>
                        <a:t>Visual Reports</a:t>
                      </a:r>
                    </a:p>
                  </a:txBody>
                  <a:tcPr marL="117538" marR="117538" marT="58769" marB="58769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Supports grant applications &amp; stakeholder updates</a:t>
                      </a:r>
                    </a:p>
                  </a:txBody>
                  <a:tcPr marL="117538" marR="117538" marT="58769" marB="58769" anchor="ctr"/>
                </a:tc>
                <a:extLst>
                  <a:ext uri="{0D108BD9-81ED-4DB2-BD59-A6C34878D82A}">
                    <a16:rowId xmlns:a16="http://schemas.microsoft.com/office/drawing/2014/main" val="1124268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14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19D14-0FE8-824B-702C-0636940F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/>
              <a:t>How It Works –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24733-FBA2-6D72-5668-40D641362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/>
              <a:t>Upload or input document data</a:t>
            </a:r>
          </a:p>
          <a:p>
            <a:pPr>
              <a:buFont typeface="+mj-lt"/>
              <a:buAutoNum type="arabicPeriod"/>
            </a:pPr>
            <a:r>
              <a:rPr lang="en-US" sz="2400"/>
              <a:t>Application extracts metadata</a:t>
            </a:r>
          </a:p>
          <a:p>
            <a:pPr>
              <a:buFont typeface="+mj-lt"/>
              <a:buAutoNum type="arabicPeriod"/>
            </a:pPr>
            <a:r>
              <a:rPr lang="en-US" sz="2400"/>
              <a:t>Calculates costs: scanning, OCR, storage, manpower, software</a:t>
            </a:r>
          </a:p>
          <a:p>
            <a:pPr>
              <a:buFont typeface="+mj-lt"/>
              <a:buAutoNum type="arabicPeriod"/>
            </a:pPr>
            <a:r>
              <a:rPr lang="en-US" sz="2400"/>
              <a:t>Generates reports (CSV, PDF) &amp; visualizations</a:t>
            </a:r>
          </a:p>
          <a:p>
            <a:pPr>
              <a:buFont typeface="+mj-lt"/>
              <a:buAutoNum type="arabicPeriod"/>
            </a:pPr>
            <a:r>
              <a:rPr lang="en-US" sz="2400"/>
              <a:t>User uploaded PDF summarization </a:t>
            </a:r>
          </a:p>
          <a:p>
            <a:pPr>
              <a:buFont typeface="+mj-lt"/>
              <a:buAutoNum type="arabicPeriod"/>
            </a:pPr>
            <a:r>
              <a:rPr lang="en-US" sz="2400"/>
              <a:t>Query based chatbot</a:t>
            </a:r>
          </a:p>
          <a:p>
            <a:pPr>
              <a:buFont typeface="+mj-lt"/>
              <a:buAutoNum type="arabicPeriod"/>
            </a:pPr>
            <a:r>
              <a:rPr lang="en-US" sz="2400"/>
              <a:t>Logs session history for reuse and auditing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7488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D5791-7EE5-F38C-F800-1A66C2DDC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/>
              <a:t>Cost Components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879F1-049D-E835-CE90-3EDF18BB1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57174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Scanning Rate ×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OCR Rate ×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Storage Cost = Size × Rate × Duration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Manpower = Effort Level ×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Licensing = Flat Rate per Provider (or) Custom License Rate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4303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3D84F-533A-5D80-ABF3-D19B5996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DA588-9565-021B-BA6D-18DAD4A8C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7"/>
            <a:ext cx="8276026" cy="3685156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Role-based access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Mobile-friendly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Multilingual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Grant-ready reporting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Integration with procurement &amp; document systems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5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AB7E8-A0F2-C546-FF46-E4D3E2F4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Summary &amp;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5AF0C-1E88-D40D-9B28-76369DAC6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7"/>
            <a:ext cx="8276026" cy="3685156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This Matters for the City of Stockton: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Consistent, data-backed budgeting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Faster digitization project approvals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Improved interdepartmental collaboration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Long-term cost tracking and insights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Reducing data loss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264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365</Words>
  <Application>Microsoft Macintosh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Goudy Old Style</vt:lpstr>
      <vt:lpstr>Office Theme</vt:lpstr>
      <vt:lpstr>Smart Tool for Data Digitization</vt:lpstr>
      <vt:lpstr>Objective</vt:lpstr>
      <vt:lpstr>Challenges</vt:lpstr>
      <vt:lpstr>Solution</vt:lpstr>
      <vt:lpstr>Key Business Benefits</vt:lpstr>
      <vt:lpstr>How It Works – Overview</vt:lpstr>
      <vt:lpstr>Cost Components Explained</vt:lpstr>
      <vt:lpstr>Future Enhancements</vt:lpstr>
      <vt:lpstr>Summary &amp; Value Proposition</vt:lpstr>
      <vt:lpstr>PowerPoint Presentation</vt:lpstr>
      <vt:lpstr>User Interface Snapshots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Sahana Nagaraj Reddy</dc:creator>
  <cp:lastModifiedBy>Sahana Nagaraj Reddy</cp:lastModifiedBy>
  <cp:revision>7</cp:revision>
  <dcterms:created xsi:type="dcterms:W3CDTF">2025-04-22T21:24:16Z</dcterms:created>
  <dcterms:modified xsi:type="dcterms:W3CDTF">2025-04-24T06:09:29Z</dcterms:modified>
</cp:coreProperties>
</file>