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93482" r:id="rId4"/>
    <p:sldMasterId id="2147493455" r:id="rId5"/>
    <p:sldMasterId id="2147493521" r:id="rId6"/>
  </p:sldMasterIdLst>
  <p:notesMasterIdLst>
    <p:notesMasterId r:id="rId23"/>
  </p:notesMasterIdLst>
  <p:handoutMasterIdLst>
    <p:handoutMasterId r:id="rId24"/>
  </p:handoutMasterIdLst>
  <p:sldIdLst>
    <p:sldId id="381" r:id="rId7"/>
    <p:sldId id="431" r:id="rId8"/>
    <p:sldId id="461" r:id="rId9"/>
    <p:sldId id="441" r:id="rId10"/>
    <p:sldId id="444" r:id="rId11"/>
    <p:sldId id="462" r:id="rId12"/>
    <p:sldId id="463" r:id="rId13"/>
    <p:sldId id="464" r:id="rId14"/>
    <p:sldId id="465" r:id="rId15"/>
    <p:sldId id="442" r:id="rId16"/>
    <p:sldId id="469" r:id="rId17"/>
    <p:sldId id="470" r:id="rId18"/>
    <p:sldId id="466" r:id="rId19"/>
    <p:sldId id="467" r:id="rId20"/>
    <p:sldId id="468" r:id="rId21"/>
    <p:sldId id="471" r:id="rId22"/>
  </p:sldIdLst>
  <p:sldSz cx="12192000" cy="6858000"/>
  <p:notesSz cx="7099300" cy="10234613"/>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8546C5DE-69CE-44A9-8AD9-011C4B44390B}">
          <p14:sldIdLst>
            <p14:sldId id="381"/>
            <p14:sldId id="431"/>
            <p14:sldId id="461"/>
            <p14:sldId id="441"/>
            <p14:sldId id="444"/>
            <p14:sldId id="462"/>
            <p14:sldId id="463"/>
            <p14:sldId id="464"/>
            <p14:sldId id="465"/>
            <p14:sldId id="442"/>
            <p14:sldId id="469"/>
            <p14:sldId id="470"/>
            <p14:sldId id="466"/>
            <p14:sldId id="467"/>
            <p14:sldId id="468"/>
            <p14:sldId id="4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kode, Sujitkumar (HCP)" initials="MS(" lastIdx="10" clrIdx="0">
    <p:extLst>
      <p:ext uri="{19B8F6BF-5375-455C-9EA6-DF929625EA0E}">
        <p15:presenceInfo xmlns:p15="http://schemas.microsoft.com/office/powerpoint/2012/main" userId="S-1-5-21-3588447096-1463914-869570945-16777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2020"/>
    <a:srgbClr val="EB2819"/>
    <a:srgbClr val="E71D1D"/>
    <a:srgbClr val="996600"/>
    <a:srgbClr val="333399"/>
    <a:srgbClr val="000099"/>
    <a:srgbClr val="003366"/>
    <a:srgbClr val="CC6600"/>
    <a:srgbClr val="7F7F7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344D84-9AFB-497E-A393-DC336BA19D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5974" autoAdjust="0"/>
  </p:normalViewPr>
  <p:slideViewPr>
    <p:cSldViewPr snapToGrid="0" snapToObjects="1">
      <p:cViewPr varScale="1">
        <p:scale>
          <a:sx n="86" d="100"/>
          <a:sy n="86" d="100"/>
        </p:scale>
        <p:origin x="562" y="53"/>
      </p:cViewPr>
      <p:guideLst>
        <p:guide orient="horz" pos="2160"/>
        <p:guide pos="384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257" cy="511382"/>
          </a:xfrm>
          <a:prstGeom prst="rect">
            <a:avLst/>
          </a:prstGeom>
        </p:spPr>
        <p:txBody>
          <a:bodyPr vert="horz" lIns="96650" tIns="48325" rIns="96650" bIns="48325"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4021439" y="1"/>
            <a:ext cx="3076257" cy="511382"/>
          </a:xfrm>
          <a:prstGeom prst="rect">
            <a:avLst/>
          </a:prstGeom>
        </p:spPr>
        <p:txBody>
          <a:bodyPr vert="horz" lIns="96650" tIns="48325" rIns="96650" bIns="48325" rtlCol="0"/>
          <a:lstStyle>
            <a:lvl1pPr algn="r" eaLnBrk="1" fontAlgn="auto" hangingPunct="1">
              <a:spcBef>
                <a:spcPts val="0"/>
              </a:spcBef>
              <a:spcAft>
                <a:spcPts val="0"/>
              </a:spcAft>
              <a:defRPr sz="1200">
                <a:latin typeface="+mn-lt"/>
              </a:defRPr>
            </a:lvl1pPr>
          </a:lstStyle>
          <a:p>
            <a:pPr>
              <a:defRPr/>
            </a:pPr>
            <a:fld id="{4EE32258-FB80-45A8-9B74-1683BE9BBCA6}" type="datetimeFigureOut">
              <a:rPr lang="en-US"/>
              <a:pPr>
                <a:defRPr/>
              </a:pPr>
              <a:t>8/24/2021</a:t>
            </a:fld>
            <a:endParaRPr lang="en-US"/>
          </a:p>
        </p:txBody>
      </p:sp>
      <p:sp>
        <p:nvSpPr>
          <p:cNvPr id="4" name="Footer Placeholder 3"/>
          <p:cNvSpPr>
            <a:spLocks noGrp="1"/>
          </p:cNvSpPr>
          <p:nvPr>
            <p:ph type="ftr" sz="quarter" idx="2"/>
            <p:custDataLst>
              <p:tags r:id="rId2"/>
            </p:custDataLst>
          </p:nvPr>
        </p:nvSpPr>
        <p:spPr>
          <a:xfrm>
            <a:off x="0" y="9721488"/>
            <a:ext cx="7099300" cy="511382"/>
          </a:xfrm>
          <a:prstGeom prst="rect">
            <a:avLst/>
          </a:prstGeom>
        </p:spPr>
        <p:txBody>
          <a:bodyPr vert="horz" lIns="96650" tIns="48325" rIns="96650" bIns="48325" rtlCol="0" anchor="b"/>
          <a:lstStyle>
            <a:lvl1pPr algn="l" eaLnBrk="1" fontAlgn="auto" hangingPunct="1">
              <a:spcBef>
                <a:spcPts val="0"/>
              </a:spcBef>
              <a:spcAft>
                <a:spcPts val="0"/>
              </a:spcAft>
              <a:defRPr sz="1200">
                <a:latin typeface="+mn-lt"/>
              </a:defRPr>
            </a:lvl1pPr>
          </a:lstStyle>
          <a:p>
            <a:pPr>
              <a:defRPr/>
            </a:pPr>
            <a:r>
              <a:rPr lang="en-US" sz="700">
                <a:solidFill>
                  <a:srgbClr val="7F7F7F"/>
                </a:solidFill>
                <a:latin typeface="Arial" panose="020B0604020202020204" pitchFamily="34" charset="0"/>
              </a:rPr>
              <a:t>Honeywell Internal</a:t>
            </a:r>
          </a:p>
        </p:txBody>
      </p:sp>
      <p:sp>
        <p:nvSpPr>
          <p:cNvPr id="5" name="Slide Number Placeholder 4"/>
          <p:cNvSpPr>
            <a:spLocks noGrp="1"/>
          </p:cNvSpPr>
          <p:nvPr>
            <p:ph type="sldNum" sz="quarter" idx="3"/>
          </p:nvPr>
        </p:nvSpPr>
        <p:spPr>
          <a:xfrm>
            <a:off x="4021439" y="9721488"/>
            <a:ext cx="3076257" cy="511382"/>
          </a:xfrm>
          <a:prstGeom prst="rect">
            <a:avLst/>
          </a:prstGeom>
        </p:spPr>
        <p:txBody>
          <a:bodyPr vert="horz" lIns="96650" tIns="48325" rIns="96650" bIns="48325" rtlCol="0" anchor="b"/>
          <a:lstStyle>
            <a:lvl1pPr algn="r" eaLnBrk="1" fontAlgn="auto" hangingPunct="1">
              <a:spcBef>
                <a:spcPts val="0"/>
              </a:spcBef>
              <a:spcAft>
                <a:spcPts val="0"/>
              </a:spcAft>
              <a:defRPr sz="1200">
                <a:latin typeface="+mn-lt"/>
              </a:defRPr>
            </a:lvl1pPr>
          </a:lstStyle>
          <a:p>
            <a:pPr>
              <a:defRPr/>
            </a:pPr>
            <a:fld id="{7C3D88DF-F55F-4059-A130-039F3A2BD7AA}" type="slidenum">
              <a:rPr lang="en-US"/>
              <a:pPr>
                <a:defRPr/>
              </a:pPr>
              <a:t>‹#›</a:t>
            </a:fld>
            <a:endParaRPr lang="en-US"/>
          </a:p>
        </p:txBody>
      </p:sp>
    </p:spTree>
    <p:extLst>
      <p:ext uri="{BB962C8B-B14F-4D97-AF65-F5344CB8AC3E}">
        <p14:creationId xmlns:p14="http://schemas.microsoft.com/office/powerpoint/2010/main" val="126734475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257" cy="511382"/>
          </a:xfrm>
          <a:prstGeom prst="rect">
            <a:avLst/>
          </a:prstGeom>
        </p:spPr>
        <p:txBody>
          <a:bodyPr vert="horz" lIns="96650" tIns="48325" rIns="96650" bIns="48325"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021439" y="1"/>
            <a:ext cx="3076257" cy="511382"/>
          </a:xfrm>
          <a:prstGeom prst="rect">
            <a:avLst/>
          </a:prstGeom>
        </p:spPr>
        <p:txBody>
          <a:bodyPr vert="horz" lIns="96650" tIns="48325" rIns="96650" bIns="48325" rtlCol="0"/>
          <a:lstStyle>
            <a:lvl1pPr algn="r" eaLnBrk="1" fontAlgn="auto" hangingPunct="1">
              <a:spcBef>
                <a:spcPts val="0"/>
              </a:spcBef>
              <a:spcAft>
                <a:spcPts val="0"/>
              </a:spcAft>
              <a:defRPr sz="1200">
                <a:latin typeface="+mn-lt"/>
              </a:defRPr>
            </a:lvl1pPr>
          </a:lstStyle>
          <a:p>
            <a:pPr>
              <a:defRPr/>
            </a:pPr>
            <a:fld id="{04595965-5128-43C4-93B7-052CCC0E0867}" type="datetimeFigureOut">
              <a:rPr lang="en-US"/>
              <a:pPr>
                <a:defRPr/>
              </a:pPr>
              <a:t>8/24/2021</a:t>
            </a:fld>
            <a:endParaRPr lang="en-US"/>
          </a:p>
        </p:txBody>
      </p:sp>
      <p:sp>
        <p:nvSpPr>
          <p:cNvPr id="4" name="Slide Image Placeholder 3"/>
          <p:cNvSpPr>
            <a:spLocks noGrp="1" noRot="1" noChangeAspect="1"/>
          </p:cNvSpPr>
          <p:nvPr>
            <p:ph type="sldImg" idx="2"/>
          </p:nvPr>
        </p:nvSpPr>
        <p:spPr>
          <a:xfrm>
            <a:off x="138113" y="766763"/>
            <a:ext cx="6823075" cy="3838575"/>
          </a:xfrm>
          <a:prstGeom prst="rect">
            <a:avLst/>
          </a:prstGeom>
          <a:noFill/>
          <a:ln w="12700">
            <a:solidFill>
              <a:prstClr val="black"/>
            </a:solidFill>
          </a:ln>
        </p:spPr>
        <p:txBody>
          <a:bodyPr vert="horz" lIns="96650" tIns="48325" rIns="96650" bIns="48325" rtlCol="0" anchor="ctr"/>
          <a:lstStyle/>
          <a:p>
            <a:pPr lvl="0"/>
            <a:endParaRPr lang="en-US" noProof="0"/>
          </a:p>
        </p:txBody>
      </p:sp>
      <p:sp>
        <p:nvSpPr>
          <p:cNvPr id="5" name="Notes Placeholder 4"/>
          <p:cNvSpPr>
            <a:spLocks noGrp="1"/>
          </p:cNvSpPr>
          <p:nvPr>
            <p:ph type="body" sz="quarter" idx="3"/>
          </p:nvPr>
        </p:nvSpPr>
        <p:spPr>
          <a:xfrm>
            <a:off x="709289" y="4860745"/>
            <a:ext cx="5680724" cy="4605924"/>
          </a:xfrm>
          <a:prstGeom prst="rect">
            <a:avLst/>
          </a:prstGeom>
        </p:spPr>
        <p:txBody>
          <a:bodyPr vert="horz" lIns="96650" tIns="48325" rIns="96650" bIns="48325"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custDataLst>
              <p:tags r:id="rId2"/>
            </p:custDataLst>
          </p:nvPr>
        </p:nvSpPr>
        <p:spPr>
          <a:xfrm>
            <a:off x="0" y="9721488"/>
            <a:ext cx="7099300" cy="511382"/>
          </a:xfrm>
          <a:prstGeom prst="rect">
            <a:avLst/>
          </a:prstGeom>
        </p:spPr>
        <p:txBody>
          <a:bodyPr vert="horz" lIns="96650" tIns="48325" rIns="96650" bIns="48325" rtlCol="0" anchor="b"/>
          <a:lstStyle>
            <a:lvl1pPr algn="l" eaLnBrk="1" fontAlgn="auto" hangingPunct="1">
              <a:spcBef>
                <a:spcPts val="0"/>
              </a:spcBef>
              <a:spcAft>
                <a:spcPts val="0"/>
              </a:spcAft>
              <a:defRPr lang="en-US" sz="700" b="0" i="0" u="none">
                <a:solidFill>
                  <a:srgbClr val="7F7F7F"/>
                </a:solidFill>
                <a:latin typeface="Arial" panose="020B0604020202020204" pitchFamily="34" charset="0"/>
              </a:defRPr>
            </a:lvl1pPr>
          </a:lstStyle>
          <a:p>
            <a:pPr>
              <a:defRPr/>
            </a:pPr>
            <a:r>
              <a:rPr lang="en-US"/>
              <a:t>Honeywell Internal</a:t>
            </a:r>
          </a:p>
        </p:txBody>
      </p:sp>
      <p:sp>
        <p:nvSpPr>
          <p:cNvPr id="7" name="Slide Number Placeholder 6"/>
          <p:cNvSpPr>
            <a:spLocks noGrp="1"/>
          </p:cNvSpPr>
          <p:nvPr>
            <p:ph type="sldNum" sz="quarter" idx="5"/>
          </p:nvPr>
        </p:nvSpPr>
        <p:spPr>
          <a:xfrm>
            <a:off x="4021439" y="9721488"/>
            <a:ext cx="3076257" cy="511382"/>
          </a:xfrm>
          <a:prstGeom prst="rect">
            <a:avLst/>
          </a:prstGeom>
        </p:spPr>
        <p:txBody>
          <a:bodyPr vert="horz" lIns="96650" tIns="48325" rIns="96650" bIns="48325" rtlCol="0" anchor="b"/>
          <a:lstStyle>
            <a:lvl1pPr algn="r" eaLnBrk="1" fontAlgn="auto" hangingPunct="1">
              <a:spcBef>
                <a:spcPts val="0"/>
              </a:spcBef>
              <a:spcAft>
                <a:spcPts val="0"/>
              </a:spcAft>
              <a:defRPr sz="1200">
                <a:latin typeface="+mn-lt"/>
              </a:defRPr>
            </a:lvl1pPr>
          </a:lstStyle>
          <a:p>
            <a:pPr>
              <a:defRPr/>
            </a:pPr>
            <a:fld id="{277FC6C9-3F2A-4303-AD26-6D1FDF078F50}" type="slidenum">
              <a:rPr lang="en-US"/>
              <a:pPr>
                <a:defRPr/>
              </a:pPr>
              <a:t>‹#›</a:t>
            </a:fld>
            <a:endParaRPr lang="en-US"/>
          </a:p>
        </p:txBody>
      </p:sp>
    </p:spTree>
    <p:extLst>
      <p:ext uri="{BB962C8B-B14F-4D97-AF65-F5344CB8AC3E}">
        <p14:creationId xmlns:p14="http://schemas.microsoft.com/office/powerpoint/2010/main" val="3451969149"/>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custDataLst>
              <p:tags r:id="rId1"/>
            </p:custDataLst>
          </p:nvPr>
        </p:nvSpPr>
        <p:spPr>
          <a:xfrm>
            <a:off x="0" y="9721488"/>
            <a:ext cx="7099300" cy="511382"/>
          </a:xfrm>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277FC6C9-3F2A-4303-AD26-6D1FDF078F50}" type="slidenum">
              <a:rPr lang="en-US" smtClean="0"/>
              <a:pPr>
                <a:defRPr/>
              </a:pPr>
              <a:t>0</a:t>
            </a:fld>
            <a:endParaRPr lang="en-US"/>
          </a:p>
        </p:txBody>
      </p:sp>
    </p:spTree>
    <p:extLst>
      <p:ext uri="{BB962C8B-B14F-4D97-AF65-F5344CB8AC3E}">
        <p14:creationId xmlns:p14="http://schemas.microsoft.com/office/powerpoint/2010/main" val="403305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277FC6C9-3F2A-4303-AD26-6D1FDF078F50}" type="slidenum">
              <a:rPr lang="en-US" smtClean="0"/>
              <a:pPr>
                <a:defRPr/>
              </a:pPr>
              <a:t>1</a:t>
            </a:fld>
            <a:endParaRPr lang="en-US"/>
          </a:p>
        </p:txBody>
      </p:sp>
    </p:spTree>
    <p:extLst>
      <p:ext uri="{BB962C8B-B14F-4D97-AF65-F5344CB8AC3E}">
        <p14:creationId xmlns:p14="http://schemas.microsoft.com/office/powerpoint/2010/main" val="945491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277FC6C9-3F2A-4303-AD26-6D1FDF078F50}" type="slidenum">
              <a:rPr lang="en-US" smtClean="0"/>
              <a:pPr>
                <a:defRPr/>
              </a:pPr>
              <a:t>3</a:t>
            </a:fld>
            <a:endParaRPr lang="en-US"/>
          </a:p>
        </p:txBody>
      </p:sp>
    </p:spTree>
    <p:extLst>
      <p:ext uri="{BB962C8B-B14F-4D97-AF65-F5344CB8AC3E}">
        <p14:creationId xmlns:p14="http://schemas.microsoft.com/office/powerpoint/2010/main" val="212314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277FC6C9-3F2A-4303-AD26-6D1FDF078F50}" type="slidenum">
              <a:rPr lang="en-US" smtClean="0"/>
              <a:pPr>
                <a:defRPr/>
              </a:pPr>
              <a:t>4</a:t>
            </a:fld>
            <a:endParaRPr lang="en-US"/>
          </a:p>
        </p:txBody>
      </p:sp>
    </p:spTree>
    <p:extLst>
      <p:ext uri="{BB962C8B-B14F-4D97-AF65-F5344CB8AC3E}">
        <p14:creationId xmlns:p14="http://schemas.microsoft.com/office/powerpoint/2010/main" val="103223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Honeywell Internal</a:t>
            </a:r>
          </a:p>
        </p:txBody>
      </p:sp>
      <p:sp>
        <p:nvSpPr>
          <p:cNvPr id="6" name="Slide Number Placeholder 5"/>
          <p:cNvSpPr>
            <a:spLocks noGrp="1"/>
          </p:cNvSpPr>
          <p:nvPr>
            <p:ph type="sldNum" sz="quarter" idx="12"/>
          </p:nvPr>
        </p:nvSpPr>
        <p:spPr/>
        <p:txBody>
          <a:bodyPr/>
          <a:lstStyle/>
          <a:p>
            <a:pPr>
              <a:defRPr/>
            </a:pPr>
            <a:fld id="{277FC6C9-3F2A-4303-AD26-6D1FDF078F50}" type="slidenum">
              <a:rPr lang="en-US" smtClean="0"/>
              <a:pPr>
                <a:defRPr/>
              </a:pPr>
              <a:t>9</a:t>
            </a:fld>
            <a:endParaRPr lang="en-US"/>
          </a:p>
        </p:txBody>
      </p:sp>
    </p:spTree>
    <p:extLst>
      <p:ext uri="{BB962C8B-B14F-4D97-AF65-F5344CB8AC3E}">
        <p14:creationId xmlns:p14="http://schemas.microsoft.com/office/powerpoint/2010/main" val="150432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ulti-Image Cover">
    <p:spTree>
      <p:nvGrpSpPr>
        <p:cNvPr id="1" name=""/>
        <p:cNvGrpSpPr/>
        <p:nvPr/>
      </p:nvGrpSpPr>
      <p:grpSpPr>
        <a:xfrm>
          <a:off x="0" y="0"/>
          <a:ext cx="0" cy="0"/>
          <a:chOff x="0" y="0"/>
          <a:chExt cx="0" cy="0"/>
        </a:xfrm>
      </p:grpSpPr>
      <p:cxnSp>
        <p:nvCxnSpPr>
          <p:cNvPr id="6" name="Straight Connector 5"/>
          <p:cNvCxnSpPr/>
          <p:nvPr userDrawn="1"/>
        </p:nvCxnSpPr>
        <p:spPr>
          <a:xfrm>
            <a:off x="2586110" y="5959475"/>
            <a:ext cx="0" cy="492125"/>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9"/>
          <p:cNvSpPr>
            <a:spLocks noGrp="1"/>
          </p:cNvSpPr>
          <p:nvPr>
            <p:ph type="body" sz="quarter" idx="13"/>
          </p:nvPr>
        </p:nvSpPr>
        <p:spPr>
          <a:xfrm>
            <a:off x="2599742" y="6222292"/>
            <a:ext cx="6617885" cy="254118"/>
          </a:xfrm>
          <a:prstGeom prst="rect">
            <a:avLst/>
          </a:prstGeom>
        </p:spPr>
        <p:txBody>
          <a:bodyPr vert="horz" anchor="ctr"/>
          <a:lstStyle>
            <a:lvl1pPr>
              <a:defRPr sz="1600">
                <a:solidFill>
                  <a:schemeClr val="tx1">
                    <a:lumMod val="65000"/>
                    <a:lumOff val="35000"/>
                  </a:schemeClr>
                </a:solidFill>
                <a:latin typeface="Arial" pitchFamily="34" charset="0"/>
                <a:cs typeface="Arial" pitchFamily="34" charset="0"/>
              </a:defRPr>
            </a:lvl1pPr>
          </a:lstStyle>
          <a:p>
            <a:pPr lvl="0"/>
            <a:r>
              <a:rPr lang="en-US" dirty="0"/>
              <a:t>Click to edit Master text styles</a:t>
            </a:r>
          </a:p>
        </p:txBody>
      </p:sp>
      <p:sp>
        <p:nvSpPr>
          <p:cNvPr id="14" name="Text Placeholder 17"/>
          <p:cNvSpPr>
            <a:spLocks noGrp="1"/>
          </p:cNvSpPr>
          <p:nvPr>
            <p:ph type="body" sz="quarter" idx="12"/>
          </p:nvPr>
        </p:nvSpPr>
        <p:spPr>
          <a:xfrm>
            <a:off x="2599741" y="5960247"/>
            <a:ext cx="6617887" cy="249655"/>
          </a:xfrm>
          <a:prstGeom prst="rect">
            <a:avLst/>
          </a:prstGeom>
        </p:spPr>
        <p:txBody>
          <a:bodyPr vert="horz" anchor="ctr"/>
          <a:lstStyle>
            <a:lvl1pPr>
              <a:defRPr sz="2400" b="1" i="0" cap="all" baseline="0">
                <a:solidFill>
                  <a:schemeClr val="tx1"/>
                </a:solidFill>
                <a:latin typeface="Arial" pitchFamily="34" charset="0"/>
                <a:cs typeface="Arial" pitchFamily="34" charset="0"/>
              </a:defRPr>
            </a:lvl1pPr>
          </a:lstStyle>
          <a:p>
            <a:pPr lvl="0"/>
            <a:r>
              <a:rPr lang="en-US"/>
              <a:t>Click to edit Master text styles</a:t>
            </a:r>
          </a:p>
        </p:txBody>
      </p:sp>
      <p:sp>
        <p:nvSpPr>
          <p:cNvPr id="15" name="Content Placeholder 6"/>
          <p:cNvSpPr>
            <a:spLocks noGrp="1"/>
          </p:cNvSpPr>
          <p:nvPr>
            <p:ph sz="quarter" idx="10"/>
          </p:nvPr>
        </p:nvSpPr>
        <p:spPr>
          <a:xfrm>
            <a:off x="1660" y="5949950"/>
            <a:ext cx="2483273" cy="236792"/>
          </a:xfrm>
          <a:prstGeom prst="rect">
            <a:avLst/>
          </a:prstGeom>
        </p:spPr>
        <p:txBody>
          <a:bodyPr vert="horz" anchor="t"/>
          <a:lstStyle>
            <a:lvl1pPr algn="r">
              <a:defRPr sz="1400">
                <a:solidFill>
                  <a:schemeClr val="tx1">
                    <a:lumMod val="65000"/>
                    <a:lumOff val="35000"/>
                  </a:schemeClr>
                </a:solidFill>
                <a:latin typeface="Arial" pitchFamily="34" charset="0"/>
                <a:cs typeface="Arial" pitchFamily="34" charset="0"/>
              </a:defRPr>
            </a:lvl1pPr>
          </a:lstStyle>
          <a:p>
            <a:pPr lvl="0"/>
            <a:r>
              <a:rPr lang="en-US"/>
              <a:t>Click to edit Master text styles</a:t>
            </a:r>
          </a:p>
        </p:txBody>
      </p:sp>
      <p:sp>
        <p:nvSpPr>
          <p:cNvPr id="16" name="Text Placeholder 8"/>
          <p:cNvSpPr>
            <a:spLocks noGrp="1"/>
          </p:cNvSpPr>
          <p:nvPr>
            <p:ph type="body" sz="quarter" idx="11"/>
          </p:nvPr>
        </p:nvSpPr>
        <p:spPr>
          <a:xfrm>
            <a:off x="1659" y="6199311"/>
            <a:ext cx="2483275" cy="248524"/>
          </a:xfrm>
          <a:prstGeom prst="rect">
            <a:avLst/>
          </a:prstGeom>
        </p:spPr>
        <p:txBody>
          <a:bodyPr vert="horz"/>
          <a:lstStyle>
            <a:lvl1pPr algn="r">
              <a:defRPr sz="1400">
                <a:solidFill>
                  <a:schemeClr val="tx1">
                    <a:lumMod val="65000"/>
                    <a:lumOff val="35000"/>
                  </a:schemeClr>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157300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Up Layout With Takeaway">
    <p:spTree>
      <p:nvGrpSpPr>
        <p:cNvPr id="1" name=""/>
        <p:cNvGrpSpPr/>
        <p:nvPr/>
      </p:nvGrpSpPr>
      <p:grpSpPr>
        <a:xfrm>
          <a:off x="0" y="0"/>
          <a:ext cx="0" cy="0"/>
          <a:chOff x="0" y="0"/>
          <a:chExt cx="0" cy="0"/>
        </a:xfrm>
      </p:grpSpPr>
      <p:cxnSp>
        <p:nvCxnSpPr>
          <p:cNvPr id="10" name="Straight Connector 9"/>
          <p:cNvCxnSpPr/>
          <p:nvPr userDrawn="1"/>
        </p:nvCxnSpPr>
        <p:spPr bwMode="auto">
          <a:xfrm flipH="1">
            <a:off x="714375" y="3709988"/>
            <a:ext cx="10531475" cy="0"/>
          </a:xfrm>
          <a:prstGeom prst="line">
            <a:avLst/>
          </a:prstGeom>
          <a:noFill/>
          <a:ln w="9525" cap="flat" cmpd="sng" algn="ctr">
            <a:solidFill>
              <a:schemeClr val="accent3"/>
            </a:solidFill>
            <a:prstDash val="solid"/>
            <a:round/>
            <a:headEnd type="none" w="med" len="med"/>
            <a:tailEnd type="none" w="med" len="med"/>
          </a:ln>
          <a:effectLst/>
        </p:spPr>
      </p:cxnSp>
      <p:cxnSp>
        <p:nvCxnSpPr>
          <p:cNvPr id="11" name="Straight Connector 10"/>
          <p:cNvCxnSpPr/>
          <p:nvPr userDrawn="1"/>
        </p:nvCxnSpPr>
        <p:spPr bwMode="auto">
          <a:xfrm>
            <a:off x="6008688" y="996950"/>
            <a:ext cx="0" cy="5184775"/>
          </a:xfrm>
          <a:prstGeom prst="line">
            <a:avLst/>
          </a:prstGeom>
          <a:noFill/>
          <a:ln w="9525" cap="flat" cmpd="sng" algn="ctr">
            <a:solidFill>
              <a:schemeClr val="accent3"/>
            </a:solidFill>
            <a:prstDash val="solid"/>
            <a:round/>
            <a:headEnd type="none" w="med" len="med"/>
            <a:tailEnd type="none" w="med" len="med"/>
          </a:ln>
          <a:effectLst/>
        </p:spPr>
      </p:cxnSp>
      <p:sp>
        <p:nvSpPr>
          <p:cNvPr id="16" name="Title 1"/>
          <p:cNvSpPr>
            <a:spLocks noGrp="1"/>
          </p:cNvSpPr>
          <p:nvPr>
            <p:ph type="title"/>
          </p:nvPr>
        </p:nvSpPr>
        <p:spPr>
          <a:xfrm>
            <a:off x="714108" y="364859"/>
            <a:ext cx="10472508" cy="485358"/>
          </a:xfrm>
        </p:spPr>
        <p:txBody>
          <a:bodyPr/>
          <a:lstStyle/>
          <a:p>
            <a:r>
              <a:rPr lang="en-US"/>
              <a:t>Click to edit Master title style</a:t>
            </a:r>
            <a:endParaRPr lang="en-US" dirty="0"/>
          </a:p>
        </p:txBody>
      </p:sp>
      <p:sp>
        <p:nvSpPr>
          <p:cNvPr id="25" name="Content Placeholder 4"/>
          <p:cNvSpPr>
            <a:spLocks noGrp="1"/>
          </p:cNvSpPr>
          <p:nvPr>
            <p:ph sz="quarter" idx="23"/>
          </p:nvPr>
        </p:nvSpPr>
        <p:spPr>
          <a:xfrm>
            <a:off x="714108" y="3796577"/>
            <a:ext cx="5165333" cy="238514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4"/>
          <p:cNvSpPr>
            <a:spLocks noGrp="1"/>
          </p:cNvSpPr>
          <p:nvPr>
            <p:ph sz="quarter" idx="24"/>
          </p:nvPr>
        </p:nvSpPr>
        <p:spPr>
          <a:xfrm>
            <a:off x="6123482" y="3796577"/>
            <a:ext cx="5063134" cy="238514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4"/>
          <p:cNvSpPr>
            <a:spLocks noGrp="1"/>
          </p:cNvSpPr>
          <p:nvPr>
            <p:ph sz="quarter" idx="12"/>
          </p:nvPr>
        </p:nvSpPr>
        <p:spPr>
          <a:xfrm>
            <a:off x="714108" y="1005841"/>
            <a:ext cx="5165333" cy="262442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4"/>
          <p:cNvSpPr>
            <a:spLocks noGrp="1"/>
          </p:cNvSpPr>
          <p:nvPr>
            <p:ph sz="quarter" idx="25"/>
          </p:nvPr>
        </p:nvSpPr>
        <p:spPr>
          <a:xfrm>
            <a:off x="6123482" y="1005841"/>
            <a:ext cx="5063134" cy="2624429"/>
          </a:xfrm>
          <a:prstGeom prst="rect">
            <a:avLst/>
          </a:prstGeom>
        </p:spPr>
        <p:txBody>
          <a:bodyPr/>
          <a:lstStyle>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26"/>
          </p:nvPr>
        </p:nvSpPr>
        <p:spPr/>
        <p:txBody>
          <a:bodyPr/>
          <a:lstStyle>
            <a:lvl1pPr algn="l">
              <a:defRPr sz="1100" b="1" i="0">
                <a:solidFill>
                  <a:schemeClr val="bg1"/>
                </a:solidFill>
                <a:latin typeface="+mn-lt"/>
                <a:cs typeface="HelveticaNeue MediumCond"/>
              </a:defRPr>
            </a:lvl1pPr>
          </a:lstStyle>
          <a:p>
            <a:pPr>
              <a:defRPr/>
            </a:pPr>
            <a:fld id="{5A60E25D-90C3-4421-A5B5-3BFD0CA09E3E}" type="slidenum">
              <a:rPr lang="en-US"/>
              <a:pPr>
                <a:defRPr/>
              </a:pPr>
              <a:t>‹#›</a:t>
            </a:fld>
            <a:endParaRPr lang="en-US" dirty="0"/>
          </a:p>
        </p:txBody>
      </p:sp>
      <p:sp>
        <p:nvSpPr>
          <p:cNvPr id="3" name="Footer Placeholder 2"/>
          <p:cNvSpPr>
            <a:spLocks noGrp="1"/>
          </p:cNvSpPr>
          <p:nvPr>
            <p:ph type="ftr" sz="quarter" idx="27"/>
          </p:nvPr>
        </p:nvSpPr>
        <p:spPr/>
        <p:txBody>
          <a:bodyPr/>
          <a:lstStyle/>
          <a:p>
            <a:endParaRPr lang="en-US" dirty="0"/>
          </a:p>
        </p:txBody>
      </p:sp>
    </p:spTree>
    <p:extLst>
      <p:ext uri="{BB962C8B-B14F-4D97-AF65-F5344CB8AC3E}">
        <p14:creationId xmlns:p14="http://schemas.microsoft.com/office/powerpoint/2010/main" val="223616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pen Layout W/ Takeaway">
    <p:spTree>
      <p:nvGrpSpPr>
        <p:cNvPr id="1" name=""/>
        <p:cNvGrpSpPr/>
        <p:nvPr/>
      </p:nvGrpSpPr>
      <p:grpSpPr>
        <a:xfrm>
          <a:off x="0" y="0"/>
          <a:ext cx="0" cy="0"/>
          <a:chOff x="0" y="0"/>
          <a:chExt cx="0" cy="0"/>
        </a:xfrm>
      </p:grpSpPr>
      <p:sp>
        <p:nvSpPr>
          <p:cNvPr id="2" name="Title 1"/>
          <p:cNvSpPr>
            <a:spLocks noGrp="1"/>
          </p:cNvSpPr>
          <p:nvPr>
            <p:ph type="title"/>
          </p:nvPr>
        </p:nvSpPr>
        <p:spPr>
          <a:xfrm>
            <a:off x="714240" y="357189"/>
            <a:ext cx="10455164" cy="498475"/>
          </a:xfrm>
        </p:spPr>
        <p:txBody>
          <a:bodyPr/>
          <a:lstStyle/>
          <a:p>
            <a:r>
              <a:rPr lang="en-US"/>
              <a:t>Click to edit Master title style</a:t>
            </a:r>
            <a:endParaRPr lang="en-US" dirty="0"/>
          </a:p>
        </p:txBody>
      </p:sp>
      <p:sp>
        <p:nvSpPr>
          <p:cNvPr id="12"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6" name="Slide Number Placeholder 2"/>
          <p:cNvSpPr>
            <a:spLocks noGrp="1"/>
          </p:cNvSpPr>
          <p:nvPr>
            <p:ph type="sldNum" sz="quarter" idx="16"/>
          </p:nvPr>
        </p:nvSpPr>
        <p:spPr/>
        <p:txBody>
          <a:bodyPr/>
          <a:lstStyle>
            <a:lvl1pPr>
              <a:defRPr sz="1100"/>
            </a:lvl1pPr>
          </a:lstStyle>
          <a:p>
            <a:pPr>
              <a:defRPr/>
            </a:pPr>
            <a:fld id="{528D6B90-B26E-4C9F-854B-7A7111C42F8C}" type="slidenum">
              <a:rPr lang="en-US"/>
              <a:pPr>
                <a:defRPr/>
              </a:pPr>
              <a:t>‹#›</a:t>
            </a:fld>
            <a:endParaRPr lang="en-US" dirty="0"/>
          </a:p>
        </p:txBody>
      </p:sp>
      <p:sp>
        <p:nvSpPr>
          <p:cNvPr id="7" name="Footer Placeholder 6"/>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8180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6" name="Title 1"/>
          <p:cNvSpPr>
            <a:spLocks noGrp="1"/>
          </p:cNvSpPr>
          <p:nvPr>
            <p:ph type="title"/>
          </p:nvPr>
        </p:nvSpPr>
        <p:spPr>
          <a:xfrm>
            <a:off x="714568" y="357810"/>
            <a:ext cx="10507948" cy="498610"/>
          </a:xfrm>
        </p:spPr>
        <p:txBody>
          <a:bodyPr/>
          <a:lstStyle>
            <a:lvl1pPr>
              <a:defRPr baseline="0">
                <a:solidFill>
                  <a:schemeClr val="tx1"/>
                </a:solidFill>
              </a:defRPr>
            </a:lvl1pPr>
          </a:lstStyle>
          <a:p>
            <a:r>
              <a:rPr lang="en-US"/>
              <a:t>Click to edit Master title style</a:t>
            </a:r>
            <a:endParaRPr lang="en-US" dirty="0"/>
          </a:p>
        </p:txBody>
      </p:sp>
      <p:sp>
        <p:nvSpPr>
          <p:cNvPr id="5" name="Content Placeholder 4"/>
          <p:cNvSpPr>
            <a:spLocks noGrp="1"/>
          </p:cNvSpPr>
          <p:nvPr>
            <p:ph sz="quarter" idx="12"/>
          </p:nvPr>
        </p:nvSpPr>
        <p:spPr>
          <a:xfrm>
            <a:off x="714568" y="1005840"/>
            <a:ext cx="10507947" cy="5053316"/>
          </a:xfrm>
          <a:prstGeom prst="rect">
            <a:avLst/>
          </a:prstGeom>
        </p:spPr>
        <p:txBody>
          <a:bodyPr/>
          <a:lstStyle>
            <a:lvl1pPr>
              <a:buClr>
                <a:schemeClr val="accent1"/>
              </a:buClr>
              <a:defRPr/>
            </a:lvl1pPr>
            <a:lvl2pPr>
              <a:buClr>
                <a:schemeClr val="accent3"/>
              </a:buClr>
              <a:defRPr/>
            </a:lvl2pPr>
            <a:lvl3pPr>
              <a:buClr>
                <a:schemeClr val="accent3"/>
              </a:buClr>
              <a:defRPr/>
            </a:lvl3pPr>
            <a:lvl4pPr marL="1600200" indent="-228600">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3"/>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3"/>
          </p:nvPr>
        </p:nvSpPr>
        <p:spPr/>
        <p:txBody>
          <a:bodyPr/>
          <a:lstStyle>
            <a:lvl1pPr>
              <a:defRPr/>
            </a:lvl1pPr>
          </a:lstStyle>
          <a:p>
            <a:pPr>
              <a:defRPr/>
            </a:pPr>
            <a:fld id="{65C380C9-3062-4F1D-A521-BEC000498A55}" type="slidenum">
              <a:rPr lang="en-US"/>
              <a:pPr>
                <a:defRPr/>
              </a:pPr>
              <a:t>‹#›</a:t>
            </a:fld>
            <a:endParaRPr lang="en-US" dirty="0"/>
          </a:p>
        </p:txBody>
      </p:sp>
      <p:sp>
        <p:nvSpPr>
          <p:cNvPr id="2" name="Footer Placeholder 1"/>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341300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5" name="Straight Connector 4"/>
          <p:cNvCxnSpPr/>
          <p:nvPr userDrawn="1"/>
        </p:nvCxnSpPr>
        <p:spPr bwMode="auto">
          <a:xfrm>
            <a:off x="6008688" y="996950"/>
            <a:ext cx="0" cy="5122496"/>
          </a:xfrm>
          <a:prstGeom prst="line">
            <a:avLst/>
          </a:prstGeom>
          <a:noFill/>
          <a:ln w="9525" cap="flat" cmpd="sng" algn="ctr">
            <a:solidFill>
              <a:schemeClr val="accent3"/>
            </a:solidFill>
            <a:prstDash val="solid"/>
            <a:round/>
            <a:headEnd type="none" w="med" len="med"/>
            <a:tailEnd type="none" w="med" len="med"/>
          </a:ln>
          <a:effectLst/>
        </p:spPr>
      </p:cxnSp>
      <p:sp>
        <p:nvSpPr>
          <p:cNvPr id="13" name="Title 1"/>
          <p:cNvSpPr>
            <a:spLocks noGrp="1"/>
          </p:cNvSpPr>
          <p:nvPr>
            <p:ph type="title"/>
          </p:nvPr>
        </p:nvSpPr>
        <p:spPr>
          <a:xfrm>
            <a:off x="714567" y="357810"/>
            <a:ext cx="10499918" cy="498610"/>
          </a:xfrm>
        </p:spPr>
        <p:txBody>
          <a:bodyPr/>
          <a:lstStyle/>
          <a:p>
            <a:r>
              <a:rPr lang="en-US"/>
              <a:t>Click to edit Master title style</a:t>
            </a:r>
            <a:endParaRPr lang="en-US" dirty="0"/>
          </a:p>
        </p:txBody>
      </p:sp>
      <p:sp>
        <p:nvSpPr>
          <p:cNvPr id="7" name="Content Placeholder 4"/>
          <p:cNvSpPr>
            <a:spLocks noGrp="1"/>
          </p:cNvSpPr>
          <p:nvPr>
            <p:ph sz="quarter" idx="12"/>
          </p:nvPr>
        </p:nvSpPr>
        <p:spPr>
          <a:xfrm>
            <a:off x="714793" y="1005840"/>
            <a:ext cx="5160304" cy="5113606"/>
          </a:xfrm>
          <a:prstGeom prst="rect">
            <a:avLst/>
          </a:prstGeom>
        </p:spPr>
        <p:txBody>
          <a:bodyPr/>
          <a:lstStyle>
            <a:lvl1pPr>
              <a:buClr>
                <a:schemeClr val="tx2"/>
              </a:buCl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p:cNvSpPr>
            <a:spLocks noGrp="1"/>
          </p:cNvSpPr>
          <p:nvPr>
            <p:ph sz="quarter" idx="15"/>
          </p:nvPr>
        </p:nvSpPr>
        <p:spPr>
          <a:xfrm>
            <a:off x="6150445" y="1005840"/>
            <a:ext cx="5064040" cy="5113606"/>
          </a:xfrm>
          <a:prstGeom prst="rect">
            <a:avLst/>
          </a:prstGeom>
        </p:spPr>
        <p:txBody>
          <a:bodyPr/>
          <a:lstStyle>
            <a:lvl1pPr>
              <a:defRPr>
                <a:latin typeface="+mn-lt"/>
              </a:defRPr>
            </a:lvl1pPr>
            <a:lvl2pPr>
              <a:defRPr>
                <a:latin typeface="+mn-lt"/>
              </a:defRPr>
            </a:lvl2pPr>
            <a:lvl3pP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6"/>
          </p:nvPr>
        </p:nvSpPr>
        <p:spPr/>
        <p:txBody>
          <a:bodyPr/>
          <a:lstStyle>
            <a:lvl1pPr>
              <a:defRPr/>
            </a:lvl1pPr>
          </a:lstStyle>
          <a:p>
            <a:pPr>
              <a:defRPr/>
            </a:pPr>
            <a:fld id="{F0121559-6FAE-4C9F-95D5-751370D9C50E}" type="slidenum">
              <a:rPr lang="en-US"/>
              <a:pPr>
                <a:defRPr/>
              </a:pPr>
              <a:t>‹#›</a:t>
            </a:fld>
            <a:endParaRPr lang="en-US" dirty="0"/>
          </a:p>
        </p:txBody>
      </p:sp>
      <p:sp>
        <p:nvSpPr>
          <p:cNvPr id="2" name="Footer Placeholder 1"/>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319129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Up Layout">
    <p:spTree>
      <p:nvGrpSpPr>
        <p:cNvPr id="1" name=""/>
        <p:cNvGrpSpPr/>
        <p:nvPr/>
      </p:nvGrpSpPr>
      <p:grpSpPr>
        <a:xfrm>
          <a:off x="0" y="0"/>
          <a:ext cx="0" cy="0"/>
          <a:chOff x="0" y="0"/>
          <a:chExt cx="0" cy="0"/>
        </a:xfrm>
      </p:grpSpPr>
      <p:cxnSp>
        <p:nvCxnSpPr>
          <p:cNvPr id="7" name="Straight Connector 6"/>
          <p:cNvCxnSpPr/>
          <p:nvPr userDrawn="1"/>
        </p:nvCxnSpPr>
        <p:spPr bwMode="auto">
          <a:xfrm flipH="1">
            <a:off x="714375" y="3709988"/>
            <a:ext cx="10531475" cy="0"/>
          </a:xfrm>
          <a:prstGeom prst="line">
            <a:avLst/>
          </a:prstGeom>
          <a:noFill/>
          <a:ln w="9525" cap="flat" cmpd="sng" algn="ctr">
            <a:solidFill>
              <a:schemeClr val="accent3"/>
            </a:solidFill>
            <a:prstDash val="solid"/>
            <a:round/>
            <a:headEnd type="none" w="med" len="med"/>
            <a:tailEnd type="none" w="med" len="med"/>
          </a:ln>
          <a:effectLst/>
        </p:spPr>
      </p:cxnSp>
      <p:cxnSp>
        <p:nvCxnSpPr>
          <p:cNvPr id="8" name="Straight Connector 7"/>
          <p:cNvCxnSpPr/>
          <p:nvPr userDrawn="1"/>
        </p:nvCxnSpPr>
        <p:spPr bwMode="auto">
          <a:xfrm>
            <a:off x="6008688" y="996950"/>
            <a:ext cx="0" cy="5192836"/>
          </a:xfrm>
          <a:prstGeom prst="line">
            <a:avLst/>
          </a:prstGeom>
          <a:noFill/>
          <a:ln w="9525" cap="flat" cmpd="sng" algn="ctr">
            <a:solidFill>
              <a:schemeClr val="accent3"/>
            </a:solidFill>
            <a:prstDash val="solid"/>
            <a:round/>
            <a:headEnd type="none" w="med" len="med"/>
            <a:tailEnd type="none" w="med" len="med"/>
          </a:ln>
          <a:effectLst/>
        </p:spPr>
      </p:cxnSp>
      <p:sp>
        <p:nvSpPr>
          <p:cNvPr id="9" name="TextBox 11"/>
          <p:cNvSpPr txBox="1">
            <a:spLocks noChangeArrowheads="1"/>
          </p:cNvSpPr>
          <p:nvPr userDrawn="1"/>
        </p:nvSpPr>
        <p:spPr bwMode="auto">
          <a:xfrm>
            <a:off x="1666875" y="6804025"/>
            <a:ext cx="1857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20" name="Title 1"/>
          <p:cNvSpPr>
            <a:spLocks noGrp="1"/>
          </p:cNvSpPr>
          <p:nvPr>
            <p:ph type="title"/>
          </p:nvPr>
        </p:nvSpPr>
        <p:spPr>
          <a:xfrm>
            <a:off x="714240" y="364798"/>
            <a:ext cx="10531033" cy="512064"/>
          </a:xfrm>
        </p:spPr>
        <p:txBody>
          <a:bodyPr/>
          <a:lstStyle/>
          <a:p>
            <a:r>
              <a:rPr lang="en-US"/>
              <a:t>Click to edit Master title style</a:t>
            </a:r>
            <a:endParaRPr lang="en-US" dirty="0"/>
          </a:p>
        </p:txBody>
      </p:sp>
      <p:sp>
        <p:nvSpPr>
          <p:cNvPr id="10" name="Content Placeholder 4"/>
          <p:cNvSpPr>
            <a:spLocks noGrp="1"/>
          </p:cNvSpPr>
          <p:nvPr>
            <p:ph sz="quarter" idx="12"/>
          </p:nvPr>
        </p:nvSpPr>
        <p:spPr>
          <a:xfrm>
            <a:off x="714240" y="1005841"/>
            <a:ext cx="5172338" cy="262442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5"/>
          </p:nvPr>
        </p:nvSpPr>
        <p:spPr>
          <a:xfrm>
            <a:off x="6134782" y="1005841"/>
            <a:ext cx="5110491" cy="262442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22"/>
          </p:nvPr>
        </p:nvSpPr>
        <p:spPr>
          <a:xfrm>
            <a:off x="714240" y="3796577"/>
            <a:ext cx="5172338" cy="239320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p:cNvSpPr>
            <a:spLocks noGrp="1"/>
          </p:cNvSpPr>
          <p:nvPr>
            <p:ph sz="quarter" idx="23"/>
          </p:nvPr>
        </p:nvSpPr>
        <p:spPr>
          <a:xfrm>
            <a:off x="6134782" y="3796578"/>
            <a:ext cx="5110491" cy="2393208"/>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p:cNvSpPr>
            <a:spLocks noGrp="1"/>
          </p:cNvSpPr>
          <p:nvPr>
            <p:ph type="sldNum" sz="quarter" idx="24"/>
          </p:nvPr>
        </p:nvSpPr>
        <p:spPr/>
        <p:txBody>
          <a:bodyPr/>
          <a:lstStyle>
            <a:lvl1pPr algn="l">
              <a:defRPr sz="1100" b="1" i="0">
                <a:solidFill>
                  <a:schemeClr val="bg1"/>
                </a:solidFill>
                <a:latin typeface="+mn-lt"/>
                <a:cs typeface="HelveticaNeue MediumCond"/>
              </a:defRPr>
            </a:lvl1pPr>
          </a:lstStyle>
          <a:p>
            <a:pPr>
              <a:defRPr/>
            </a:pPr>
            <a:fld id="{7A6399F0-1CB9-4AF2-8492-04A4C562147A}" type="slidenum">
              <a:rPr lang="en-US"/>
              <a:pPr>
                <a:defRPr/>
              </a:pPr>
              <a:t>‹#›</a:t>
            </a:fld>
            <a:endParaRPr lang="en-US" dirty="0"/>
          </a:p>
        </p:txBody>
      </p:sp>
      <p:sp>
        <p:nvSpPr>
          <p:cNvPr id="2" name="Footer Placeholder 1"/>
          <p:cNvSpPr>
            <a:spLocks noGrp="1"/>
          </p:cNvSpPr>
          <p:nvPr>
            <p:ph type="ftr" sz="quarter" idx="25"/>
          </p:nvPr>
        </p:nvSpPr>
        <p:spPr/>
        <p:txBody>
          <a:bodyPr/>
          <a:lstStyle/>
          <a:p>
            <a:endParaRPr lang="en-US" dirty="0"/>
          </a:p>
        </p:txBody>
      </p:sp>
    </p:spTree>
    <p:extLst>
      <p:ext uri="{BB962C8B-B14F-4D97-AF65-F5344CB8AC3E}">
        <p14:creationId xmlns:p14="http://schemas.microsoft.com/office/powerpoint/2010/main" val="253380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en Layout">
    <p:spTree>
      <p:nvGrpSpPr>
        <p:cNvPr id="1" name=""/>
        <p:cNvGrpSpPr/>
        <p:nvPr/>
      </p:nvGrpSpPr>
      <p:grpSpPr>
        <a:xfrm>
          <a:off x="0" y="0"/>
          <a:ext cx="0" cy="0"/>
          <a:chOff x="0" y="0"/>
          <a:chExt cx="0" cy="0"/>
        </a:xfrm>
      </p:grpSpPr>
      <p:sp>
        <p:nvSpPr>
          <p:cNvPr id="2" name="Title 1"/>
          <p:cNvSpPr>
            <a:spLocks noGrp="1"/>
          </p:cNvSpPr>
          <p:nvPr>
            <p:ph type="title"/>
          </p:nvPr>
        </p:nvSpPr>
        <p:spPr>
          <a:xfrm>
            <a:off x="714240" y="357189"/>
            <a:ext cx="10523336" cy="498475"/>
          </a:xfrm>
        </p:spPr>
        <p:txBody>
          <a:bodyPr/>
          <a:lstStyle/>
          <a:p>
            <a:r>
              <a:rPr lang="en-US"/>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521D1E3F-96BE-4EC6-B772-60D92C1E53EA}"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1430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0" y="2119726"/>
            <a:ext cx="12192000" cy="498475"/>
          </a:xfrm>
        </p:spPr>
        <p:txBody>
          <a:bodyPr/>
          <a:lstStyle>
            <a:lvl1pPr algn="ctr">
              <a:defRPr/>
            </a:lvl1p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E7709538-BB9A-4E8C-A50F-1F4EB6EDDBD2}" type="slidenum">
              <a:rPr lang="en-US"/>
              <a:pPr>
                <a:defRPr/>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153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Up Layout With Takeaway">
    <p:spTree>
      <p:nvGrpSpPr>
        <p:cNvPr id="1" name=""/>
        <p:cNvGrpSpPr/>
        <p:nvPr/>
      </p:nvGrpSpPr>
      <p:grpSpPr>
        <a:xfrm>
          <a:off x="0" y="0"/>
          <a:ext cx="0" cy="0"/>
          <a:chOff x="0" y="0"/>
          <a:chExt cx="0" cy="0"/>
        </a:xfrm>
      </p:grpSpPr>
      <p:sp>
        <p:nvSpPr>
          <p:cNvPr id="8" name="Rectangle 7"/>
          <p:cNvSpPr/>
          <p:nvPr userDrawn="1"/>
        </p:nvSpPr>
        <p:spPr>
          <a:xfrm>
            <a:off x="214315" y="6364288"/>
            <a:ext cx="11977687" cy="493712"/>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 Single Corner Rectangle 8"/>
          <p:cNvSpPr/>
          <p:nvPr userDrawn="1"/>
        </p:nvSpPr>
        <p:spPr>
          <a:xfrm>
            <a:off x="2" y="6364290"/>
            <a:ext cx="11583988" cy="504826"/>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userDrawn="1"/>
        </p:nvCxnSpPr>
        <p:spPr bwMode="auto">
          <a:xfrm flipH="1">
            <a:off x="714377" y="3709988"/>
            <a:ext cx="10531475" cy="0"/>
          </a:xfrm>
          <a:prstGeom prst="line">
            <a:avLst/>
          </a:prstGeom>
          <a:noFill/>
          <a:ln w="9525" cap="flat" cmpd="sng" algn="ctr">
            <a:solidFill>
              <a:schemeClr val="accent3"/>
            </a:solidFill>
            <a:prstDash val="solid"/>
            <a:round/>
            <a:headEnd type="none" w="med" len="med"/>
            <a:tailEnd type="none" w="med" len="med"/>
          </a:ln>
          <a:effectLst/>
          <a:extLst>
            <a:ext uri="{909E8E84-426E-40dd-AFC4-6F175D3DCCD1}"/>
            <a:ext uri="{AF507438-7753-43e0-B8FC-AC1667EBCBE1}"/>
          </a:extLst>
        </p:spPr>
      </p:cxnSp>
      <p:cxnSp>
        <p:nvCxnSpPr>
          <p:cNvPr id="11" name="Straight Connector 10"/>
          <p:cNvCxnSpPr/>
          <p:nvPr userDrawn="1"/>
        </p:nvCxnSpPr>
        <p:spPr bwMode="auto">
          <a:xfrm>
            <a:off x="6008688" y="996950"/>
            <a:ext cx="0" cy="5184775"/>
          </a:xfrm>
          <a:prstGeom prst="line">
            <a:avLst/>
          </a:prstGeom>
          <a:noFill/>
          <a:ln w="9525" cap="flat" cmpd="sng" algn="ctr">
            <a:solidFill>
              <a:schemeClr val="accent3"/>
            </a:solidFill>
            <a:prstDash val="solid"/>
            <a:round/>
            <a:headEnd type="none" w="med" len="med"/>
            <a:tailEnd type="none" w="med" len="med"/>
          </a:ln>
          <a:effectLst/>
          <a:extLst>
            <a:ext uri="{909E8E84-426E-40dd-AFC4-6F175D3DCCD1}"/>
            <a:ext uri="{AF507438-7753-43e0-B8FC-AC1667EBCBE1}"/>
          </a:extLst>
        </p:spPr>
      </p:cxnSp>
      <p:sp>
        <p:nvSpPr>
          <p:cNvPr id="16" name="Title 1"/>
          <p:cNvSpPr>
            <a:spLocks noGrp="1"/>
          </p:cNvSpPr>
          <p:nvPr>
            <p:ph type="title"/>
          </p:nvPr>
        </p:nvSpPr>
        <p:spPr>
          <a:xfrm>
            <a:off x="714110" y="364859"/>
            <a:ext cx="10472508" cy="485358"/>
          </a:xfrm>
        </p:spPr>
        <p:txBody>
          <a:bodyPr/>
          <a:lstStyle/>
          <a:p>
            <a:r>
              <a:rPr lang="en-US"/>
              <a:t>Click to edit Master title style</a:t>
            </a:r>
            <a:endParaRPr lang="en-US" dirty="0"/>
          </a:p>
        </p:txBody>
      </p:sp>
      <p:sp>
        <p:nvSpPr>
          <p:cNvPr id="25" name="Content Placeholder 4"/>
          <p:cNvSpPr>
            <a:spLocks noGrp="1"/>
          </p:cNvSpPr>
          <p:nvPr>
            <p:ph sz="quarter" idx="23"/>
          </p:nvPr>
        </p:nvSpPr>
        <p:spPr>
          <a:xfrm>
            <a:off x="714108" y="3796579"/>
            <a:ext cx="5165333" cy="238514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200121" indent="-171446">
              <a:buClr>
                <a:schemeClr val="accent3"/>
              </a:buClr>
              <a:buFont typeface="Arial" panose="020B0604020202020204" pitchFamily="34" charset="0"/>
              <a:buChar char="-"/>
              <a:defRPr sz="1051">
                <a:latin typeface="+mn-lt"/>
                <a:cs typeface="Arial" panose="020B0604020202020204" pitchFamily="34" charset="0"/>
              </a:defRPr>
            </a:lvl4pPr>
            <a:lvl5pPr>
              <a:buClr>
                <a:schemeClr val="accent3"/>
              </a:buClr>
              <a:defRPr sz="1051">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4"/>
          <p:cNvSpPr>
            <a:spLocks noGrp="1"/>
          </p:cNvSpPr>
          <p:nvPr>
            <p:ph sz="quarter" idx="24"/>
          </p:nvPr>
        </p:nvSpPr>
        <p:spPr>
          <a:xfrm>
            <a:off x="6123483" y="3796579"/>
            <a:ext cx="5063135" cy="238514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200121" indent="-171446">
              <a:buClr>
                <a:schemeClr val="accent3"/>
              </a:buClr>
              <a:buFont typeface="Arial" panose="020B0604020202020204" pitchFamily="34" charset="0"/>
              <a:buChar char="-"/>
              <a:defRPr sz="1051">
                <a:latin typeface="+mn-lt"/>
                <a:cs typeface="Arial" panose="020B0604020202020204" pitchFamily="34" charset="0"/>
              </a:defRPr>
            </a:lvl4pPr>
            <a:lvl5pPr>
              <a:buClr>
                <a:schemeClr val="accent3"/>
              </a:buClr>
              <a:defRPr sz="1051">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4"/>
          <p:cNvSpPr>
            <a:spLocks noGrp="1"/>
          </p:cNvSpPr>
          <p:nvPr>
            <p:ph sz="quarter" idx="12"/>
          </p:nvPr>
        </p:nvSpPr>
        <p:spPr>
          <a:xfrm>
            <a:off x="714108" y="1005844"/>
            <a:ext cx="5165333" cy="2624429"/>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200121" indent="-171446">
              <a:buClr>
                <a:schemeClr val="accent3"/>
              </a:buClr>
              <a:buFont typeface="Arial" panose="020B0604020202020204" pitchFamily="34" charset="0"/>
              <a:buChar char="-"/>
              <a:defRPr sz="1051">
                <a:latin typeface="+mn-lt"/>
                <a:cs typeface="Arial" panose="020B0604020202020204" pitchFamily="34" charset="0"/>
              </a:defRPr>
            </a:lvl4pPr>
            <a:lvl5pPr>
              <a:buClr>
                <a:schemeClr val="accent3"/>
              </a:buClr>
              <a:defRPr sz="1051">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4"/>
          <p:cNvSpPr>
            <a:spLocks noGrp="1"/>
          </p:cNvSpPr>
          <p:nvPr>
            <p:ph sz="quarter" idx="25"/>
          </p:nvPr>
        </p:nvSpPr>
        <p:spPr>
          <a:xfrm>
            <a:off x="6123483" y="1005844"/>
            <a:ext cx="5063135" cy="2624429"/>
          </a:xfrm>
          <a:prstGeom prst="rect">
            <a:avLst/>
          </a:prstGeom>
        </p:spPr>
        <p:txBody>
          <a:bodyPr/>
          <a:lstStyle>
            <a:lvl2pPr>
              <a:buClr>
                <a:schemeClr val="accent3"/>
              </a:buClr>
              <a:defRPr>
                <a:latin typeface="+mn-lt"/>
              </a:defRPr>
            </a:lvl2pPr>
            <a:lvl3pPr>
              <a:buClr>
                <a:schemeClr val="accent3"/>
              </a:buClr>
              <a:defRPr>
                <a:latin typeface="+mn-lt"/>
              </a:defRPr>
            </a:lvl3pPr>
            <a:lvl4pPr marL="1200121" indent="-171446">
              <a:buClr>
                <a:schemeClr val="accent3"/>
              </a:buClr>
              <a:buFont typeface="Arial" panose="020B0604020202020204" pitchFamily="34" charset="0"/>
              <a:buChar char="-"/>
              <a:defRPr sz="1051">
                <a:latin typeface="+mn-lt"/>
                <a:cs typeface="Arial" panose="020B0604020202020204" pitchFamily="34" charset="0"/>
              </a:defRPr>
            </a:lvl4pPr>
            <a:lvl5pPr>
              <a:buClr>
                <a:schemeClr val="accent3"/>
              </a:buClr>
              <a:defRPr sz="1051">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1800" b="1">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26"/>
          </p:nvPr>
        </p:nvSpPr>
        <p:spPr/>
        <p:txBody>
          <a:bodyPr/>
          <a:lstStyle>
            <a:lvl1pPr algn="l">
              <a:defRPr sz="825" b="1" i="0">
                <a:solidFill>
                  <a:schemeClr val="bg1"/>
                </a:solidFill>
                <a:latin typeface="+mn-lt"/>
                <a:cs typeface="HelveticaNeue MediumCond"/>
              </a:defRPr>
            </a:lvl1pPr>
          </a:lstStyle>
          <a:p>
            <a:pPr>
              <a:defRPr/>
            </a:pPr>
            <a:fld id="{0E55EEB0-FDEB-4080-8E0D-8F9CD1AA3337}" type="slidenum">
              <a:rPr lang="en-US"/>
              <a:pPr>
                <a:defRPr/>
              </a:pPr>
              <a:t>‹#›</a:t>
            </a:fld>
            <a:endParaRPr lang="en-US" dirty="0"/>
          </a:p>
        </p:txBody>
      </p:sp>
    </p:spTree>
    <p:extLst>
      <p:ext uri="{BB962C8B-B14F-4D97-AF65-F5344CB8AC3E}">
        <p14:creationId xmlns:p14="http://schemas.microsoft.com/office/powerpoint/2010/main" val="41335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Text with Takeaway">
    <p:spTree>
      <p:nvGrpSpPr>
        <p:cNvPr id="1" name=""/>
        <p:cNvGrpSpPr/>
        <p:nvPr/>
      </p:nvGrpSpPr>
      <p:grpSpPr>
        <a:xfrm>
          <a:off x="0" y="0"/>
          <a:ext cx="0" cy="0"/>
          <a:chOff x="0" y="0"/>
          <a:chExt cx="0" cy="0"/>
        </a:xfrm>
      </p:grpSpPr>
      <p:sp>
        <p:nvSpPr>
          <p:cNvPr id="16" name="Title 1"/>
          <p:cNvSpPr>
            <a:spLocks noGrp="1"/>
          </p:cNvSpPr>
          <p:nvPr>
            <p:ph type="title"/>
          </p:nvPr>
        </p:nvSpPr>
        <p:spPr>
          <a:xfrm>
            <a:off x="709621" y="364015"/>
            <a:ext cx="10491779" cy="511862"/>
          </a:xfrm>
        </p:spPr>
        <p:txBody>
          <a:bodyPr/>
          <a:lstStyle/>
          <a:p>
            <a:r>
              <a:rPr lang="en-US"/>
              <a:t>Click to edit Master title style</a:t>
            </a:r>
            <a:endParaRPr lang="en-US" dirty="0"/>
          </a:p>
        </p:txBody>
      </p:sp>
      <p:sp>
        <p:nvSpPr>
          <p:cNvPr id="14" name="Text Placeholder 9"/>
          <p:cNvSpPr>
            <a:spLocks noGrp="1"/>
          </p:cNvSpPr>
          <p:nvPr>
            <p:ph type="body" sz="quarter" idx="15"/>
          </p:nvPr>
        </p:nvSpPr>
        <p:spPr>
          <a:xfrm>
            <a:off x="315384" y="6400800"/>
            <a:ext cx="11063816"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Content Placeholder 4"/>
          <p:cNvSpPr>
            <a:spLocks noGrp="1"/>
          </p:cNvSpPr>
          <p:nvPr>
            <p:ph sz="quarter" idx="12"/>
          </p:nvPr>
        </p:nvSpPr>
        <p:spPr>
          <a:xfrm>
            <a:off x="709621" y="1005463"/>
            <a:ext cx="10491779" cy="5075237"/>
          </a:xfrm>
          <a:prstGeom prst="rect">
            <a:avLst/>
          </a:prstGeom>
        </p:spPr>
        <p:txBody>
          <a:bodyPr/>
          <a:lstStyle>
            <a:lvl2pPr>
              <a:buClr>
                <a:schemeClr val="accent3"/>
              </a:buClr>
              <a:defRPr/>
            </a:lvl2pPr>
            <a:lvl3pPr>
              <a:buClr>
                <a:schemeClr val="accent3"/>
              </a:buClr>
              <a:defRPr/>
            </a:lvl3pPr>
            <a:lvl4pPr marL="1600200" indent="-228600">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4pPr>
            <a:lvl5pPr>
              <a:buClr>
                <a:schemeClr val="accent3"/>
              </a:buCl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6"/>
          </p:nvPr>
        </p:nvSpPr>
        <p:spPr/>
        <p:txBody>
          <a:bodyPr/>
          <a:lstStyle>
            <a:lvl1pPr algn="l">
              <a:defRPr sz="1000" b="1" i="0">
                <a:solidFill>
                  <a:schemeClr val="bg1"/>
                </a:solidFill>
                <a:latin typeface="+mn-lt"/>
                <a:cs typeface="HelveticaNeue MediumCond"/>
              </a:defRPr>
            </a:lvl1pPr>
          </a:lstStyle>
          <a:p>
            <a:pPr>
              <a:defRPr/>
            </a:pPr>
            <a:fld id="{EDB926B2-095E-4571-A4EA-B3D2263F082D}" type="slidenum">
              <a:rPr lang="en-US"/>
              <a:pPr>
                <a:defRPr/>
              </a:pPr>
              <a:t>‹#›</a:t>
            </a:fld>
            <a:endParaRPr lang="en-US" dirty="0"/>
          </a:p>
        </p:txBody>
      </p:sp>
      <p:sp>
        <p:nvSpPr>
          <p:cNvPr id="3" name="Footer Placeholder 2"/>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03179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with Takeaway">
    <p:spTree>
      <p:nvGrpSpPr>
        <p:cNvPr id="1" name=""/>
        <p:cNvGrpSpPr/>
        <p:nvPr/>
      </p:nvGrpSpPr>
      <p:grpSpPr>
        <a:xfrm>
          <a:off x="0" y="0"/>
          <a:ext cx="0" cy="0"/>
          <a:chOff x="0" y="0"/>
          <a:chExt cx="0" cy="0"/>
        </a:xfrm>
      </p:grpSpPr>
      <p:cxnSp>
        <p:nvCxnSpPr>
          <p:cNvPr id="8" name="Straight Connector 7"/>
          <p:cNvCxnSpPr/>
          <p:nvPr userDrawn="1"/>
        </p:nvCxnSpPr>
        <p:spPr bwMode="auto">
          <a:xfrm>
            <a:off x="6008688" y="996950"/>
            <a:ext cx="0" cy="5056188"/>
          </a:xfrm>
          <a:prstGeom prst="line">
            <a:avLst/>
          </a:prstGeom>
          <a:noFill/>
          <a:ln w="9525" cap="flat" cmpd="sng" algn="ctr">
            <a:solidFill>
              <a:schemeClr val="accent3"/>
            </a:solidFill>
            <a:prstDash val="solid"/>
            <a:round/>
            <a:headEnd type="none" w="med" len="med"/>
            <a:tailEnd type="none" w="med" len="med"/>
          </a:ln>
          <a:effectLst/>
        </p:spPr>
      </p:cxnSp>
      <p:sp>
        <p:nvSpPr>
          <p:cNvPr id="11" name="Content Placeholder 4"/>
          <p:cNvSpPr>
            <a:spLocks noGrp="1"/>
          </p:cNvSpPr>
          <p:nvPr>
            <p:ph sz="quarter" idx="12"/>
          </p:nvPr>
        </p:nvSpPr>
        <p:spPr>
          <a:xfrm>
            <a:off x="714108" y="1005840"/>
            <a:ext cx="5172300" cy="5047934"/>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p:cNvSpPr>
            <a:spLocks noGrp="1"/>
          </p:cNvSpPr>
          <p:nvPr>
            <p:ph sz="quarter" idx="16"/>
          </p:nvPr>
        </p:nvSpPr>
        <p:spPr>
          <a:xfrm>
            <a:off x="6143515" y="1005840"/>
            <a:ext cx="5050940" cy="5047934"/>
          </a:xfrm>
          <a:prstGeom prst="rect">
            <a:avLst/>
          </a:prstGeom>
        </p:spPr>
        <p:txBody>
          <a:bodyPr/>
          <a:lstStyle>
            <a:lvl1pPr>
              <a:defRPr>
                <a:latin typeface="+mn-lt"/>
              </a:defRPr>
            </a:lvl1pPr>
            <a:lvl2pPr>
              <a:buClr>
                <a:schemeClr val="accent3"/>
              </a:buClr>
              <a:defRPr>
                <a:latin typeface="+mn-lt"/>
              </a:defRPr>
            </a:lvl2pPr>
            <a:lvl3pPr>
              <a:buClr>
                <a:schemeClr val="accent3"/>
              </a:buClr>
              <a:defRPr>
                <a:latin typeface="+mn-lt"/>
              </a:defRPr>
            </a:lvl3pPr>
            <a:lvl4pPr marL="1600200" indent="-228600">
              <a:buClr>
                <a:schemeClr val="accent3"/>
              </a:buClr>
              <a:buFont typeface="Arial" panose="020B0604020202020204" pitchFamily="34" charset="0"/>
              <a:buChar char="-"/>
              <a:defRPr sz="1400">
                <a:latin typeface="+mn-lt"/>
                <a:cs typeface="Arial" panose="020B0604020202020204" pitchFamily="34" charset="0"/>
              </a:defRPr>
            </a:lvl4pPr>
            <a:lvl5pPr>
              <a:buClr>
                <a:schemeClr val="accent3"/>
              </a:buClr>
              <a:defRPr sz="14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p:cNvSpPr>
            <a:spLocks noGrp="1"/>
          </p:cNvSpPr>
          <p:nvPr>
            <p:ph type="body" sz="quarter" idx="15"/>
          </p:nvPr>
        </p:nvSpPr>
        <p:spPr>
          <a:xfrm>
            <a:off x="315384" y="6384610"/>
            <a:ext cx="11063816" cy="457200"/>
          </a:xfrm>
          <a:prstGeom prst="rect">
            <a:avLst/>
          </a:prstGeom>
        </p:spPr>
        <p:txBody>
          <a:bodyPr/>
          <a:lstStyle>
            <a:lvl1pPr marL="0" indent="0" algn="r">
              <a:buNone/>
              <a:defRPr sz="2400" b="1">
                <a:solidFill>
                  <a:schemeClr val="bg1"/>
                </a:solidFill>
              </a:defRPr>
            </a:lvl1pPr>
          </a:lstStyle>
          <a:p>
            <a:pPr lvl="0"/>
            <a:r>
              <a:rPr lang="en-US" dirty="0"/>
              <a:t>Click to edit Master text styles</a:t>
            </a:r>
          </a:p>
        </p:txBody>
      </p:sp>
      <p:sp>
        <p:nvSpPr>
          <p:cNvPr id="9" name="Slide Number Placeholder 2"/>
          <p:cNvSpPr>
            <a:spLocks noGrp="1"/>
          </p:cNvSpPr>
          <p:nvPr>
            <p:ph type="sldNum" sz="quarter" idx="17"/>
          </p:nvPr>
        </p:nvSpPr>
        <p:spPr/>
        <p:txBody>
          <a:bodyPr/>
          <a:lstStyle>
            <a:lvl1pPr>
              <a:defRPr/>
            </a:lvl1pPr>
          </a:lstStyle>
          <a:p>
            <a:pPr>
              <a:defRPr/>
            </a:pPr>
            <a:fld id="{E55B2C39-C6CC-42D0-AE05-9F96B4FF368A}" type="slidenum">
              <a:rPr lang="en-US"/>
              <a:pPr>
                <a:defRPr/>
              </a:pPr>
              <a:t>‹#›</a:t>
            </a:fld>
            <a:endParaRPr lang="en-US" dirty="0"/>
          </a:p>
        </p:txBody>
      </p:sp>
      <p:sp>
        <p:nvSpPr>
          <p:cNvPr id="4" name="Title 3"/>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982461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23200" y="6175189"/>
            <a:ext cx="1788000" cy="516858"/>
          </a:xfrm>
          <a:prstGeom prst="rect">
            <a:avLst/>
          </a:prstGeom>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val="0"/>
              </a:ext>
            </a:extLst>
          </a:blip>
          <a:srcRect t="24356" b="19155"/>
          <a:stretch/>
        </p:blipFill>
        <p:spPr>
          <a:xfrm>
            <a:off x="2796087" y="1"/>
            <a:ext cx="9392740" cy="2362200"/>
          </a:xfrm>
          <a:prstGeom prst="rect">
            <a:avLst/>
          </a:prstGeom>
        </p:spPr>
      </p:pic>
      <p:pic>
        <p:nvPicPr>
          <p:cNvPr id="11" name="Picture 10"/>
          <p:cNvPicPr>
            <a:picLocks noChangeArrowheads="1"/>
          </p:cNvPicPr>
          <p:nvPr userDrawn="1"/>
        </p:nvPicPr>
        <p:blipFill>
          <a:blip r:embed="rId5"/>
          <a:srcRect/>
          <a:stretch>
            <a:fillRect/>
          </a:stretch>
        </p:blipFill>
        <p:spPr bwMode="gray">
          <a:xfrm>
            <a:off x="17170" y="0"/>
            <a:ext cx="2778917" cy="2677744"/>
          </a:xfrm>
          <a:prstGeom prst="rect">
            <a:avLst/>
          </a:prstGeom>
          <a:noFill/>
          <a:ln w="12700" algn="ctr">
            <a:noFill/>
            <a:miter lim="800000"/>
            <a:headEnd/>
            <a:tailEnd/>
          </a:ln>
        </p:spPr>
      </p:pic>
      <p:pic>
        <p:nvPicPr>
          <p:cNvPr id="12" name="Picture 11" descr="2249 HUG 2015 PPT Image_M2.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038602" y="2362200"/>
            <a:ext cx="8150225" cy="3683597"/>
          </a:xfrm>
          <a:prstGeom prst="rect">
            <a:avLst/>
          </a:prstGeom>
        </p:spPr>
      </p:pic>
      <p:pic>
        <p:nvPicPr>
          <p:cNvPr id="13" name="Picture 6" descr="UOP_BTX_Complex"/>
          <p:cNvPicPr>
            <a:picLocks noChangeAspect="1" noChangeArrowheads="1"/>
          </p:cNvPicPr>
          <p:nvPr userDrawn="1"/>
        </p:nvPicPr>
        <p:blipFill>
          <a:blip r:embed="rId7"/>
          <a:srcRect/>
          <a:stretch>
            <a:fillRect/>
          </a:stretch>
        </p:blipFill>
        <p:spPr bwMode="auto">
          <a:xfrm>
            <a:off x="18007" y="2362201"/>
            <a:ext cx="4020595" cy="2622097"/>
          </a:xfrm>
          <a:prstGeom prst="rect">
            <a:avLst/>
          </a:prstGeom>
          <a:noFill/>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93563" r:id="rId1"/>
  </p:sldLayoutIdLst>
  <p:hf hdr="0" dt="0"/>
  <p:txStyles>
    <p:titleStyle>
      <a:lvl1pPr algn="l" defTabSz="457200" rtl="0" eaLnBrk="1" fontAlgn="base" hangingPunct="1">
        <a:spcBef>
          <a:spcPct val="0"/>
        </a:spcBef>
        <a:spcAft>
          <a:spcPct val="0"/>
        </a:spcAft>
        <a:defRPr sz="2400" kern="1200">
          <a:solidFill>
            <a:schemeClr val="tx1"/>
          </a:solidFill>
          <a:latin typeface="HelveticaNeue BoldCond"/>
          <a:ea typeface="HelveticaNeue BoldCond"/>
          <a:cs typeface="HelveticaNeue BoldCond"/>
        </a:defRPr>
      </a:lvl1pPr>
      <a:lvl2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2pPr>
      <a:lvl3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3pPr>
      <a:lvl4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4pPr>
      <a:lvl5pPr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5pPr>
      <a:lvl6pPr marL="4572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6pPr>
      <a:lvl7pPr marL="9144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7pPr>
      <a:lvl8pPr marL="13716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8pPr>
      <a:lvl9pPr marL="1828800" algn="l" defTabSz="457200" rtl="0" eaLnBrk="1" fontAlgn="base" hangingPunct="1">
        <a:spcBef>
          <a:spcPct val="0"/>
        </a:spcBef>
        <a:spcAft>
          <a:spcPct val="0"/>
        </a:spcAft>
        <a:defRPr sz="2400">
          <a:solidFill>
            <a:schemeClr val="tx1"/>
          </a:solidFill>
          <a:latin typeface="HelveticaNeue BoldCond"/>
          <a:ea typeface="HelveticaNeue BoldCond"/>
          <a:cs typeface="HelveticaNeue BoldCond"/>
        </a:defRPr>
      </a:lvl9pPr>
    </p:titleStyle>
    <p:bodyStyle>
      <a:lvl1pPr algn="l" defTabSz="457200" rtl="0" eaLnBrk="1" fontAlgn="base" hangingPunct="1">
        <a:spcBef>
          <a:spcPct val="20000"/>
        </a:spcBef>
        <a:spcAft>
          <a:spcPct val="0"/>
        </a:spcAft>
        <a:buFont typeface="Arial" panose="020B0604020202020204" pitchFamily="34" charset="0"/>
        <a:defRPr kern="1200">
          <a:solidFill>
            <a:schemeClr val="tx1"/>
          </a:solidFill>
          <a:latin typeface="Helvetica 55 Roman"/>
          <a:ea typeface="Helvetica 55 Roman"/>
          <a:cs typeface="Helvetica 55 Roman"/>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chemeClr val="tx1"/>
          </a:solidFill>
          <a:latin typeface="Helvetica Neue"/>
          <a:ea typeface="Helvetica Neue"/>
          <a:cs typeface="Helvetica Neue"/>
        </a:defRPr>
      </a:lvl2pPr>
      <a:lvl3pPr marL="1143000" indent="-228600" algn="l" defTabSz="457200" rtl="0" eaLnBrk="1" fontAlgn="base" hangingPunct="1">
        <a:spcBef>
          <a:spcPct val="20000"/>
        </a:spcBef>
        <a:spcAft>
          <a:spcPct val="0"/>
        </a:spcAft>
        <a:buSzPct val="90000"/>
        <a:buFont typeface="Courier New" panose="02070309020205020404" pitchFamily="49" charset="0"/>
        <a:buChar char="o"/>
        <a:defRPr sz="1400" kern="1200">
          <a:solidFill>
            <a:schemeClr val="tx1"/>
          </a:solidFill>
          <a:latin typeface="Helvetica Neue"/>
          <a:ea typeface="Helvetica Neue"/>
          <a:cs typeface="Helvetica Neue"/>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381863" y="0"/>
            <a:ext cx="1810137" cy="1810137"/>
          </a:xfrm>
          <a:prstGeom prst="rect">
            <a:avLst/>
          </a:prstGeom>
        </p:spPr>
      </p:pic>
      <p:sp>
        <p:nvSpPr>
          <p:cNvPr id="3075" name="Title Placeholder 1"/>
          <p:cNvSpPr>
            <a:spLocks noGrp="1"/>
          </p:cNvSpPr>
          <p:nvPr>
            <p:ph type="title"/>
          </p:nvPr>
        </p:nvSpPr>
        <p:spPr bwMode="auto">
          <a:xfrm>
            <a:off x="712788" y="357188"/>
            <a:ext cx="10480675"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9" name="Slide Number Placeholder 5"/>
          <p:cNvSpPr>
            <a:spLocks noGrp="1"/>
          </p:cNvSpPr>
          <p:nvPr>
            <p:ph type="sldNum" sz="quarter" idx="4"/>
          </p:nvPr>
        </p:nvSpPr>
        <p:spPr>
          <a:xfrm>
            <a:off x="11645900" y="0"/>
            <a:ext cx="674688" cy="504825"/>
          </a:xfrm>
          <a:prstGeom prst="rect">
            <a:avLst/>
          </a:prstGeom>
        </p:spPr>
        <p:txBody>
          <a:bodyPr vert="horz" lIns="91440" tIns="45720" rIns="91440" bIns="45720" rtlCol="0" anchor="ctr"/>
          <a:lstStyle>
            <a:lvl1pPr algn="l" eaLnBrk="1" fontAlgn="auto" hangingPunct="1">
              <a:spcBef>
                <a:spcPts val="0"/>
              </a:spcBef>
              <a:spcAft>
                <a:spcPts val="0"/>
              </a:spcAft>
              <a:defRPr sz="1100" b="1" i="0">
                <a:solidFill>
                  <a:schemeClr val="bg1"/>
                </a:solidFill>
                <a:latin typeface="+mn-lt"/>
                <a:cs typeface="HelveticaNeue MediumCond"/>
              </a:defRPr>
            </a:lvl1pPr>
          </a:lstStyle>
          <a:p>
            <a:pPr>
              <a:defRPr/>
            </a:pPr>
            <a:fld id="{C05CE228-874B-4B88-8E7B-BE8A2097705B}" type="slidenum">
              <a:rPr lang="en-US"/>
              <a:pPr>
                <a:defRPr/>
              </a:pPr>
              <a:t>‹#›</a:t>
            </a:fld>
            <a:endParaRPr lang="en-US" dirty="0"/>
          </a:p>
        </p:txBody>
      </p:sp>
      <p:sp>
        <p:nvSpPr>
          <p:cNvPr id="10" name="Rectangle 23"/>
          <p:cNvSpPr>
            <a:spLocks noChangeArrowheads="1"/>
          </p:cNvSpPr>
          <p:nvPr/>
        </p:nvSpPr>
        <p:spPr bwMode="auto">
          <a:xfrm>
            <a:off x="4407310" y="6657975"/>
            <a:ext cx="3506788" cy="20002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3"/>
                </a:solidFill>
                <a:cs typeface="Arial" panose="020B0604020202020204" pitchFamily="34" charset="0"/>
              </a:rPr>
              <a:t>Honeywell Confidential - © 2017 by Honeywell International Inc. All rights reserved. </a:t>
            </a:r>
          </a:p>
        </p:txBody>
      </p:sp>
      <p:sp>
        <p:nvSpPr>
          <p:cNvPr id="2" name="Footer Placeholder 1"/>
          <p:cNvSpPr>
            <a:spLocks noGrp="1"/>
          </p:cNvSpPr>
          <p:nvPr>
            <p:ph type="ftr" sz="quarter" idx="3"/>
          </p:nvPr>
        </p:nvSpPr>
        <p:spPr>
          <a:xfrm>
            <a:off x="712788" y="6656832"/>
            <a:ext cx="1248739" cy="276999"/>
          </a:xfrm>
          <a:prstGeom prst="rect">
            <a:avLst/>
          </a:prstGeom>
        </p:spPr>
        <p:txBody>
          <a:bodyPr vert="horz" wrap="square" lIns="91440" tIns="45720" rIns="91440" bIns="45720" rtlCol="0" anchor="t" anchorCtr="0">
            <a:spAutoFit/>
          </a:bodyPr>
          <a:lstStyle>
            <a:lvl1pPr algn="ctr">
              <a:defRPr sz="1200">
                <a:solidFill>
                  <a:schemeClr val="tx1">
                    <a:tint val="75000"/>
                  </a:schemeClr>
                </a:solidFill>
              </a:defRPr>
            </a:lvl1pPr>
          </a:lstStyle>
          <a:p>
            <a:endParaRPr lang="en-US" dirty="0"/>
          </a:p>
        </p:txBody>
      </p:sp>
      <p:pic>
        <p:nvPicPr>
          <p:cNvPr id="12" name="Picture 1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758037" y="6340391"/>
            <a:ext cx="1215079" cy="337150"/>
          </a:xfrm>
          <a:prstGeom prst="rect">
            <a:avLst/>
          </a:prstGeom>
        </p:spPr>
      </p:pic>
    </p:spTree>
  </p:cSld>
  <p:clrMap bg1="lt1" tx1="dk1" bg2="lt2" tx2="dk2" accent1="accent1" accent2="accent2" accent3="accent3" accent4="accent4" accent5="accent5" accent6="accent6" hlink="hlink" folHlink="folHlink"/>
  <p:sldLayoutIdLst>
    <p:sldLayoutId id="2147493560" r:id="rId1"/>
    <p:sldLayoutId id="2147493565" r:id="rId2"/>
    <p:sldLayoutId id="2147493566" r:id="rId3"/>
    <p:sldLayoutId id="2147493561" r:id="rId4"/>
    <p:sldLayoutId id="2147493562" r:id="rId5"/>
    <p:sldLayoutId id="2147493571" r:id="rId6"/>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81863" y="0"/>
            <a:ext cx="1810137" cy="1810137"/>
          </a:xfrm>
          <a:prstGeom prst="rect">
            <a:avLst/>
          </a:prstGeom>
        </p:spPr>
      </p:pic>
      <p:sp>
        <p:nvSpPr>
          <p:cNvPr id="4099" name="Title Placeholder 1"/>
          <p:cNvSpPr>
            <a:spLocks noGrp="1"/>
          </p:cNvSpPr>
          <p:nvPr>
            <p:ph type="title"/>
          </p:nvPr>
        </p:nvSpPr>
        <p:spPr bwMode="auto">
          <a:xfrm>
            <a:off x="712788" y="357188"/>
            <a:ext cx="105092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076" name="Rectangle 23"/>
          <p:cNvSpPr>
            <a:spLocks noChangeArrowheads="1"/>
          </p:cNvSpPr>
          <p:nvPr/>
        </p:nvSpPr>
        <p:spPr bwMode="auto">
          <a:xfrm>
            <a:off x="4407408" y="6163056"/>
            <a:ext cx="3506788" cy="20002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700" dirty="0">
                <a:solidFill>
                  <a:schemeClr val="accent3"/>
                </a:solidFill>
                <a:cs typeface="Arial" panose="020B0604020202020204" pitchFamily="34" charset="0"/>
              </a:rPr>
              <a:t>Honeywell Confidential - © 2017 by Honeywell International Inc. All rights reserved. </a:t>
            </a:r>
          </a:p>
        </p:txBody>
      </p:sp>
      <p:sp>
        <p:nvSpPr>
          <p:cNvPr id="9" name="Slide Number Placeholder 5"/>
          <p:cNvSpPr>
            <a:spLocks noGrp="1"/>
          </p:cNvSpPr>
          <p:nvPr>
            <p:ph type="sldNum" sz="quarter" idx="4"/>
          </p:nvPr>
        </p:nvSpPr>
        <p:spPr>
          <a:xfrm>
            <a:off x="11645900" y="0"/>
            <a:ext cx="674688" cy="504825"/>
          </a:xfrm>
          <a:prstGeom prst="rect">
            <a:avLst/>
          </a:prstGeom>
        </p:spPr>
        <p:txBody>
          <a:bodyPr vert="horz" lIns="91440" tIns="45720" rIns="91440" bIns="45720" rtlCol="0" anchor="ctr"/>
          <a:lstStyle>
            <a:lvl1pPr algn="l" eaLnBrk="1" fontAlgn="auto" hangingPunct="1">
              <a:spcBef>
                <a:spcPts val="0"/>
              </a:spcBef>
              <a:spcAft>
                <a:spcPts val="0"/>
              </a:spcAft>
              <a:defRPr sz="1100" b="1" i="0">
                <a:solidFill>
                  <a:schemeClr val="bg1"/>
                </a:solidFill>
                <a:latin typeface="+mn-lt"/>
                <a:cs typeface="HelveticaNeue MediumCond"/>
              </a:defRPr>
            </a:lvl1pPr>
          </a:lstStyle>
          <a:p>
            <a:pPr>
              <a:defRPr/>
            </a:pPr>
            <a:fld id="{C7F57E65-5E51-47D0-99CC-FC05E212C347}" type="slidenum">
              <a:rPr lang="en-US"/>
              <a:pPr>
                <a:defRPr/>
              </a:pPr>
              <a:t>‹#›</a:t>
            </a:fld>
            <a:endParaRPr lang="en-US" dirty="0"/>
          </a:p>
        </p:txBody>
      </p:sp>
      <p:sp>
        <p:nvSpPr>
          <p:cNvPr id="3" name="Footer Placeholder 2"/>
          <p:cNvSpPr>
            <a:spLocks noGrp="1"/>
          </p:cNvSpPr>
          <p:nvPr>
            <p:ph type="ftr" sz="quarter" idx="3"/>
          </p:nvPr>
        </p:nvSpPr>
        <p:spPr>
          <a:xfrm>
            <a:off x="712788" y="6147014"/>
            <a:ext cx="1490916" cy="200025"/>
          </a:xfrm>
          <a:prstGeom prst="rect">
            <a:avLst/>
          </a:prstGeom>
        </p:spPr>
        <p:txBody>
          <a:bodyPr vert="horz" wrap="square" lIns="91440" tIns="45720" rIns="91440" bIns="45720" rtlCol="0" anchor="t" anchorCtr="0">
            <a:spAutoFit/>
          </a:bodyPr>
          <a:lstStyle>
            <a:lvl1pPr algn="ctr">
              <a:defRPr sz="1200">
                <a:solidFill>
                  <a:schemeClr val="tx1">
                    <a:tint val="75000"/>
                  </a:schemeClr>
                </a:solidFill>
              </a:defRPr>
            </a:lvl1pPr>
          </a:lstStyle>
          <a:p>
            <a:endParaRPr lang="en-US" dirty="0"/>
          </a:p>
        </p:txBody>
      </p:sp>
      <p:sp>
        <p:nvSpPr>
          <p:cNvPr id="8" name="Round Single Corner Rectangle 7"/>
          <p:cNvSpPr/>
          <p:nvPr userDrawn="1"/>
        </p:nvSpPr>
        <p:spPr>
          <a:xfrm>
            <a:off x="0" y="6377149"/>
            <a:ext cx="11583988" cy="504825"/>
          </a:xfrm>
          <a:prstGeom prst="round1Rect">
            <a:avLst>
              <a:gd name="adj" fmla="val 50000"/>
            </a:avLst>
          </a:prstGeom>
          <a:solidFill>
            <a:schemeClr val="tx2"/>
          </a:solidFill>
          <a:ln w="190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93567" r:id="rId1"/>
    <p:sldLayoutId id="2147493568" r:id="rId2"/>
    <p:sldLayoutId id="2147493569" r:id="rId3"/>
    <p:sldLayoutId id="2147493570" r:id="rId4"/>
  </p:sldLayoutIdLst>
  <p:hf hdr="0" ftr="0" dt="0"/>
  <p:txStyles>
    <p:title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p:titleStyle>
    <p:bodyStyle>
      <a:lvl1pPr marL="169863" indent="-169863" algn="l" defTabSz="457200" rtl="0" eaLnBrk="0" fontAlgn="base" hangingPunct="0">
        <a:spcBef>
          <a:spcPct val="20000"/>
        </a:spcBef>
        <a:spcAft>
          <a:spcPct val="0"/>
        </a:spcAft>
        <a:buClr>
          <a:srgbClr val="C00000"/>
        </a:buClr>
        <a:buFont typeface="Arial" panose="020B0604020202020204" pitchFamily="34" charset="0"/>
        <a:buChar char="•"/>
        <a:defRPr sz="2000" kern="1200">
          <a:solidFill>
            <a:schemeClr val="tx1"/>
          </a:solidFill>
          <a:latin typeface="Arial" pitchFamily="34" charset="0"/>
          <a:ea typeface="Arial" charset="0"/>
          <a:cs typeface="Arial" pitchFamily="34" charset="0"/>
        </a:defRPr>
      </a:lvl1pPr>
      <a:lvl2pPr marL="627063" indent="-169863"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Arial" charset="0"/>
          <a:cs typeface="Arial" pitchFamily="34" charset="0"/>
        </a:defRPr>
      </a:lvl2pPr>
      <a:lvl3pPr marL="1084263" indent="-169863" algn="l" defTabSz="457200" rtl="0" eaLnBrk="0" fontAlgn="base" hangingPunct="0">
        <a:spcBef>
          <a:spcPct val="20000"/>
        </a:spcBef>
        <a:spcAft>
          <a:spcPct val="0"/>
        </a:spcAft>
        <a:buClr>
          <a:srgbClr val="7F7F7F"/>
        </a:buClr>
        <a:buSzPct val="90000"/>
        <a:buFont typeface="Wingdings" panose="05000000000000000000" pitchFamily="2" charset="2"/>
        <a:buChar char="§"/>
        <a:defRPr sz="1600" kern="1200">
          <a:solidFill>
            <a:schemeClr val="tx1"/>
          </a:solidFill>
          <a:latin typeface="Arial" pitchFamily="34" charset="0"/>
          <a:ea typeface="Arial" charset="0"/>
          <a:cs typeface="Arial" pitchFamily="34"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hyperlink" Target="https://github.com/spyder-ide/spyder"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atom.io/" TargetMode="External"/><Relationship Id="rId5" Type="http://schemas.openxmlformats.org/officeDocument/2006/relationships/hyperlink" Target="http://www.sublimetext.com/" TargetMode="External"/><Relationship Id="rId4" Type="http://schemas.openxmlformats.org/officeDocument/2006/relationships/hyperlink" Target="https://www.jetbrains.com/pychar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sublimetext.com/3" TargetMode="Externa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rfscVS0vtbw&amp;vl=en" TargetMode="External"/><Relationship Id="rId2" Type="http://schemas.openxmlformats.org/officeDocument/2006/relationships/hyperlink" Target="https://www.youtube.com/watch?v=_uQrJ0TkZlc&amp;vl=en" TargetMode="External"/><Relationship Id="rId1" Type="http://schemas.openxmlformats.org/officeDocument/2006/relationships/slideLayout" Target="../slideLayouts/slideLayout5.xml"/><Relationship Id="rId4" Type="http://schemas.openxmlformats.org/officeDocument/2006/relationships/hyperlink" Target="https://www.youtube.com/watch?v=YYXdXT2l-Gg&amp;list=PL-osiE80TeTskrapNbzXhwoFUiLCjGgY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fullstackpython.com/data.html" TargetMode="External"/><Relationship Id="rId7" Type="http://schemas.openxmlformats.org/officeDocument/2006/relationships/hyperlink" Target="https://github.com/facebook/facebook-python-ads-sdk" TargetMode="External"/><Relationship Id="rId2" Type="http://schemas.openxmlformats.org/officeDocument/2006/relationships/hyperlink" Target="https://www.fullstackpython.com/web-development.html" TargetMode="External"/><Relationship Id="rId1" Type="http://schemas.openxmlformats.org/officeDocument/2006/relationships/slideLayout" Target="../slideLayouts/slideLayout2.xml"/><Relationship Id="rId6" Type="http://schemas.openxmlformats.org/officeDocument/2006/relationships/hyperlink" Target="https://www.edureka.co/blog/how-netflix-uses-python/#hownetflixusespython" TargetMode="External"/><Relationship Id="rId5" Type="http://schemas.openxmlformats.org/officeDocument/2006/relationships/hyperlink" Target="https://www.fullstackpython.com/enterprise-python.html" TargetMode="External"/><Relationship Id="rId4" Type="http://schemas.openxmlformats.org/officeDocument/2006/relationships/hyperlink" Target="https://www.fullstackpython.com/devops.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593966" y="6223000"/>
            <a:ext cx="6616700" cy="254000"/>
          </a:xfrm>
        </p:spPr>
        <p:txBody>
          <a:bodyPr/>
          <a:lstStyle/>
          <a:p>
            <a:pPr>
              <a:defRPr/>
            </a:pPr>
            <a:r>
              <a:rPr lang="en-US" dirty="0"/>
              <a:t>Purva Deshmukh</a:t>
            </a:r>
          </a:p>
        </p:txBody>
      </p:sp>
      <p:sp>
        <p:nvSpPr>
          <p:cNvPr id="3" name="Text Placeholder 2"/>
          <p:cNvSpPr>
            <a:spLocks noGrp="1"/>
          </p:cNvSpPr>
          <p:nvPr>
            <p:ph type="body" sz="quarter" idx="12"/>
          </p:nvPr>
        </p:nvSpPr>
        <p:spPr>
          <a:xfrm>
            <a:off x="2593966" y="5959475"/>
            <a:ext cx="6616700" cy="250825"/>
          </a:xfrm>
        </p:spPr>
        <p:txBody>
          <a:bodyPr/>
          <a:lstStyle/>
          <a:p>
            <a:pPr eaLnBrk="1" hangingPunct="1">
              <a:buFont typeface="Arial" charset="0"/>
              <a:buNone/>
              <a:defRPr/>
            </a:pPr>
            <a:r>
              <a:rPr lang="en-US" sz="1800" dirty="0"/>
              <a:t>Session on PYTHON PROGRAMMING</a:t>
            </a:r>
          </a:p>
        </p:txBody>
      </p:sp>
      <p:sp>
        <p:nvSpPr>
          <p:cNvPr id="5" name="Text Placeholder 4"/>
          <p:cNvSpPr>
            <a:spLocks noGrp="1"/>
          </p:cNvSpPr>
          <p:nvPr>
            <p:ph type="body" sz="quarter" idx="11"/>
          </p:nvPr>
        </p:nvSpPr>
        <p:spPr>
          <a:xfrm>
            <a:off x="-4772" y="6199188"/>
            <a:ext cx="2482850" cy="249237"/>
          </a:xfrm>
        </p:spPr>
        <p:txBody>
          <a:bodyPr/>
          <a:lstStyle/>
          <a:p>
            <a:pPr eaLnBrk="1" hangingPunct="1">
              <a:buFont typeface="Arial" charset="0"/>
              <a:buNone/>
              <a:defRPr/>
            </a:pPr>
            <a:r>
              <a:rPr lang="en-US" dirty="0"/>
              <a:t>Aug 2021</a:t>
            </a:r>
          </a:p>
        </p:txBody>
      </p:sp>
      <p:sp>
        <p:nvSpPr>
          <p:cNvPr id="6" name="BJPseudoFooter"/>
          <p:cNvSpPr txBox="1"/>
          <p:nvPr>
            <p:custDataLst>
              <p:tags r:id="rId1"/>
            </p:custDataLst>
          </p:nvPr>
        </p:nvSpPr>
        <p:spPr>
          <a:xfrm>
            <a:off x="127000" y="6645245"/>
            <a:ext cx="11938000" cy="200055"/>
          </a:xfrm>
          <a:prstGeom prst="rect">
            <a:avLst/>
          </a:prstGeom>
          <a:noFill/>
        </p:spPr>
        <p:txBody>
          <a:bodyPr vert="horz" rtlCol="0">
            <a:spAutoFit/>
          </a:bodyPr>
          <a:lstStyle/>
          <a:p>
            <a:r>
              <a:rPr lang="en-US" sz="700" dirty="0">
                <a:solidFill>
                  <a:srgbClr val="7F7F7F"/>
                </a:solidFill>
              </a:rPr>
              <a:t>Honeywell Internal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0BE167-4E65-4CBA-98F3-63A5994C251D}"/>
              </a:ext>
            </a:extLst>
          </p:cNvPr>
          <p:cNvSpPr>
            <a:spLocks noGrp="1"/>
          </p:cNvSpPr>
          <p:nvPr>
            <p:ph type="title"/>
          </p:nvPr>
        </p:nvSpPr>
        <p:spPr>
          <a:xfrm>
            <a:off x="638040" y="395287"/>
            <a:ext cx="10523336" cy="5881688"/>
          </a:xfrm>
        </p:spPr>
        <p:txBody>
          <a:bodyPr/>
          <a:lstStyle/>
          <a:p>
            <a:r>
              <a:rPr lang="en-US" dirty="0"/>
              <a:t>Installing Python IDE</a:t>
            </a:r>
            <a:br>
              <a:rPr lang="en-US" dirty="0"/>
            </a:br>
            <a:br>
              <a:rPr lang="en-US" dirty="0"/>
            </a:br>
            <a:r>
              <a:rPr lang="en-US" sz="2000" b="0" dirty="0">
                <a:solidFill>
                  <a:srgbClr val="404040"/>
                </a:solidFill>
                <a:latin typeface="Roboto" panose="020B0604020202020204" pitchFamily="2" charset="0"/>
              </a:rPr>
              <a:t>Python IDE (Integrated Development Environment) or code editor is a software tool which</a:t>
            </a: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is used to edit and debug python code. </a:t>
            </a:r>
            <a:br>
              <a:rPr lang="en-US" dirty="0"/>
            </a:br>
            <a:r>
              <a:rPr lang="en-US" sz="2000" b="0" dirty="0">
                <a:solidFill>
                  <a:srgbClr val="404040"/>
                </a:solidFill>
                <a:latin typeface="Roboto" panose="020B0604020202020204" pitchFamily="2" charset="0"/>
              </a:rPr>
              <a:t>There are many Python IDE’s available out of which the most popular one are </a:t>
            </a:r>
            <a:br>
              <a:rPr lang="en-US" sz="2000" b="0" dirty="0">
                <a:solidFill>
                  <a:srgbClr val="404040"/>
                </a:solidFill>
                <a:latin typeface="Roboto" panose="020B0604020202020204" pitchFamily="2" charset="0"/>
              </a:rPr>
            </a:b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1. Visual Studio Code :- Official website: </a:t>
            </a:r>
            <a:r>
              <a:rPr lang="en-US" sz="2000" b="0" dirty="0">
                <a:solidFill>
                  <a:srgbClr val="404040"/>
                </a:solidFill>
                <a:latin typeface="Roboto" panose="020B0604020202020204" pitchFamily="2" charset="0"/>
                <a:hlinkClick r:id="rId3">
                  <a:extLst>
                    <a:ext uri="{A12FA001-AC4F-418D-AE19-62706E023703}">
                      <ahyp:hlinkClr xmlns:ahyp="http://schemas.microsoft.com/office/drawing/2018/hyperlinkcolor" val="tx"/>
                    </a:ext>
                  </a:extLst>
                </a:hlinkClick>
              </a:rPr>
              <a:t>https://code.visualstudio.com</a:t>
            </a: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2. </a:t>
            </a:r>
            <a:r>
              <a:rPr lang="en-US" sz="2000" b="0" dirty="0" err="1">
                <a:solidFill>
                  <a:srgbClr val="404040"/>
                </a:solidFill>
                <a:latin typeface="Roboto" panose="020B0604020202020204" pitchFamily="2" charset="0"/>
              </a:rPr>
              <a:t>Pycharm</a:t>
            </a:r>
            <a:r>
              <a:rPr lang="en-US" sz="2000" b="0" dirty="0">
                <a:solidFill>
                  <a:srgbClr val="404040"/>
                </a:solidFill>
                <a:latin typeface="Roboto" panose="020B0604020202020204" pitchFamily="2" charset="0"/>
              </a:rPr>
              <a:t> :-  Official website: </a:t>
            </a:r>
            <a:r>
              <a:rPr lang="en-US" sz="2000" b="0" dirty="0">
                <a:solidFill>
                  <a:srgbClr val="404040"/>
                </a:solidFill>
                <a:latin typeface="Roboto" panose="020B0604020202020204" pitchFamily="2" charset="0"/>
                <a:hlinkClick r:id="rId4">
                  <a:extLst>
                    <a:ext uri="{A12FA001-AC4F-418D-AE19-62706E023703}">
                      <ahyp:hlinkClr xmlns:ahyp="http://schemas.microsoft.com/office/drawing/2018/hyperlinkcolor" val="tx"/>
                    </a:ext>
                  </a:extLst>
                </a:hlinkClick>
              </a:rPr>
              <a:t>https://www.jetbrains.com/pycharm/</a:t>
            </a: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3. Sublime Text :- Official website: </a:t>
            </a:r>
            <a:r>
              <a:rPr lang="en-US" sz="2000" b="0" dirty="0">
                <a:solidFill>
                  <a:srgbClr val="404040"/>
                </a:solidFill>
                <a:latin typeface="Roboto" panose="020B0604020202020204" pitchFamily="2" charset="0"/>
                <a:hlinkClick r:id="rId5">
                  <a:extLst>
                    <a:ext uri="{A12FA001-AC4F-418D-AE19-62706E023703}">
                      <ahyp:hlinkClr xmlns:ahyp="http://schemas.microsoft.com/office/drawing/2018/hyperlinkcolor" val="tx"/>
                    </a:ext>
                  </a:extLst>
                </a:hlinkClick>
              </a:rPr>
              <a:t>http://www.sublimetext.com/</a:t>
            </a: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4. Atom IDE :- Official website: </a:t>
            </a:r>
            <a:r>
              <a:rPr lang="en-US" sz="2000" b="0" dirty="0">
                <a:solidFill>
                  <a:srgbClr val="404040"/>
                </a:solidFill>
                <a:latin typeface="Roboto" panose="020B0604020202020204" pitchFamily="2" charset="0"/>
                <a:hlinkClick r:id="rId6">
                  <a:extLst>
                    <a:ext uri="{A12FA001-AC4F-418D-AE19-62706E023703}">
                      <ahyp:hlinkClr xmlns:ahyp="http://schemas.microsoft.com/office/drawing/2018/hyperlinkcolor" val="tx"/>
                    </a:ext>
                  </a:extLst>
                </a:hlinkClick>
              </a:rPr>
              <a:t>https://atom.io/</a:t>
            </a: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5. Spyder </a:t>
            </a:r>
            <a:r>
              <a:rPr lang="en-US" sz="2000" b="0" dirty="0" err="1">
                <a:solidFill>
                  <a:srgbClr val="404040"/>
                </a:solidFill>
                <a:latin typeface="Roboto" panose="020B0604020202020204" pitchFamily="2" charset="0"/>
              </a:rPr>
              <a:t>Juptyer</a:t>
            </a:r>
            <a:r>
              <a:rPr lang="en-US" sz="2000" b="0" dirty="0">
                <a:solidFill>
                  <a:srgbClr val="404040"/>
                </a:solidFill>
                <a:latin typeface="Roboto" panose="020B0604020202020204" pitchFamily="2" charset="0"/>
              </a:rPr>
              <a:t> notebook:- Official website: </a:t>
            </a:r>
            <a:r>
              <a:rPr lang="en-US" sz="2000" b="0" dirty="0">
                <a:solidFill>
                  <a:srgbClr val="404040"/>
                </a:solidFill>
                <a:latin typeface="Roboto" panose="020B0604020202020204" pitchFamily="2" charset="0"/>
                <a:hlinkClick r:id="rId7">
                  <a:extLst>
                    <a:ext uri="{A12FA001-AC4F-418D-AE19-62706E023703}">
                      <ahyp:hlinkClr xmlns:ahyp="http://schemas.microsoft.com/office/drawing/2018/hyperlinkcolor" val="tx"/>
                    </a:ext>
                  </a:extLst>
                </a:hlinkClick>
              </a:rPr>
              <a:t>https://github.com/spyder-ide/spyder</a:t>
            </a: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       </a:t>
            </a: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 </a:t>
            </a:r>
          </a:p>
        </p:txBody>
      </p:sp>
      <p:sp>
        <p:nvSpPr>
          <p:cNvPr id="5" name="Slide Number Placeholder 4"/>
          <p:cNvSpPr>
            <a:spLocks noGrp="1"/>
          </p:cNvSpPr>
          <p:nvPr>
            <p:ph type="sldNum" sz="quarter" idx="10"/>
          </p:nvPr>
        </p:nvSpPr>
        <p:spPr/>
        <p:txBody>
          <a:bodyPr anchor="ctr">
            <a:normAutofit/>
          </a:bodyPr>
          <a:lstStyle/>
          <a:p>
            <a:fld id="{F0121559-6FAE-4C9F-95D5-751370D9C50E}" type="slidenum">
              <a:rPr lang="en-US" smtClean="0"/>
              <a:pPr/>
              <a:t>9</a:t>
            </a:fld>
            <a:endParaRPr lang="en-US"/>
          </a:p>
        </p:txBody>
      </p:sp>
    </p:spTree>
    <p:extLst>
      <p:ext uri="{BB962C8B-B14F-4D97-AF65-F5344CB8AC3E}">
        <p14:creationId xmlns:p14="http://schemas.microsoft.com/office/powerpoint/2010/main" val="369781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E5D3-5ABC-42CC-AF14-6EAC15C13BE5}"/>
              </a:ext>
            </a:extLst>
          </p:cNvPr>
          <p:cNvSpPr>
            <a:spLocks noGrp="1"/>
          </p:cNvSpPr>
          <p:nvPr>
            <p:ph type="title"/>
          </p:nvPr>
        </p:nvSpPr>
        <p:spPr>
          <a:xfrm>
            <a:off x="714240" y="152400"/>
            <a:ext cx="10523336" cy="6200775"/>
          </a:xfrm>
        </p:spPr>
        <p:txBody>
          <a:bodyPr/>
          <a:lstStyle/>
          <a:p>
            <a:r>
              <a:rPr lang="en-US" sz="2800" b="0" dirty="0">
                <a:solidFill>
                  <a:srgbClr val="404040"/>
                </a:solidFill>
                <a:latin typeface="Roboto" panose="020B0604020202020204" pitchFamily="2" charset="0"/>
              </a:rPr>
              <a:t>To install sublime text 3 on Windows</a:t>
            </a:r>
            <a:br>
              <a:rPr lang="en-US" sz="2800" b="0" dirty="0">
                <a:solidFill>
                  <a:srgbClr val="404040"/>
                </a:solidFill>
                <a:latin typeface="Roboto" panose="020B0604020202020204" pitchFamily="2" charset="0"/>
              </a:rPr>
            </a:br>
            <a:br>
              <a:rPr lang="en-US" sz="28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1. </a:t>
            </a:r>
            <a:r>
              <a:rPr lang="en-US" sz="2000" b="0" i="0" dirty="0">
                <a:solidFill>
                  <a:srgbClr val="273239"/>
                </a:solidFill>
                <a:effectLst/>
                <a:latin typeface="urw-din"/>
              </a:rPr>
              <a:t>Sublime Text 3 can be downloaded from its </a:t>
            </a:r>
            <a:br>
              <a:rPr lang="en-US" sz="2000" b="0" i="0" dirty="0">
                <a:solidFill>
                  <a:srgbClr val="273239"/>
                </a:solidFill>
                <a:effectLst/>
                <a:latin typeface="urw-din"/>
              </a:rPr>
            </a:br>
            <a:r>
              <a:rPr lang="en-US" sz="2000" b="0" i="0" dirty="0">
                <a:solidFill>
                  <a:srgbClr val="273239"/>
                </a:solidFill>
                <a:effectLst/>
                <a:latin typeface="urw-din"/>
              </a:rPr>
              <a:t>     official site </a:t>
            </a:r>
            <a:r>
              <a:rPr lang="en-US" sz="2000" b="0" i="0" u="sng" dirty="0">
                <a:effectLst/>
                <a:latin typeface="urw-din"/>
                <a:hlinkClick r:id="rId2"/>
              </a:rPr>
              <a:t>sublimetext.com</a:t>
            </a:r>
            <a:r>
              <a:rPr lang="en-US" sz="2000" b="0" i="0" u="sng" dirty="0">
                <a:effectLst/>
                <a:latin typeface="urw-din"/>
              </a:rPr>
              <a:t>. </a:t>
            </a:r>
            <a:r>
              <a:rPr lang="en-US" sz="2000" b="0" i="0" dirty="0">
                <a:solidFill>
                  <a:srgbClr val="273239"/>
                </a:solidFill>
                <a:effectLst/>
                <a:latin typeface="urw-din"/>
              </a:rPr>
              <a:t>Open the downloaded .exe</a:t>
            </a:r>
            <a:br>
              <a:rPr lang="en-US" sz="2000" b="0" i="0" dirty="0">
                <a:solidFill>
                  <a:srgbClr val="273239"/>
                </a:solidFill>
                <a:effectLst/>
                <a:latin typeface="urw-din"/>
              </a:rPr>
            </a:br>
            <a:r>
              <a:rPr lang="en-US" sz="2000" b="0" i="0" dirty="0">
                <a:solidFill>
                  <a:srgbClr val="273239"/>
                </a:solidFill>
                <a:effectLst/>
                <a:latin typeface="urw-din"/>
              </a:rPr>
              <a:t>     file from the downloads folder and begin with the </a:t>
            </a:r>
            <a:br>
              <a:rPr lang="en-US" sz="2000" b="0" i="0" dirty="0">
                <a:solidFill>
                  <a:srgbClr val="273239"/>
                </a:solidFill>
                <a:effectLst/>
                <a:latin typeface="urw-din"/>
              </a:rPr>
            </a:br>
            <a:r>
              <a:rPr lang="en-US" sz="2000" b="0" i="0" dirty="0">
                <a:solidFill>
                  <a:srgbClr val="273239"/>
                </a:solidFill>
                <a:effectLst/>
                <a:latin typeface="urw-din"/>
              </a:rPr>
              <a:t>     installation process.</a:t>
            </a:r>
            <a:br>
              <a:rPr lang="en-US" sz="2000" b="0" i="0" dirty="0">
                <a:solidFill>
                  <a:srgbClr val="273239"/>
                </a:solidFill>
                <a:effectLst/>
                <a:latin typeface="urw-din"/>
              </a:rPr>
            </a:br>
            <a:br>
              <a:rPr lang="en-US" sz="2000" b="0" i="0" dirty="0">
                <a:solidFill>
                  <a:srgbClr val="273239"/>
                </a:solidFill>
                <a:effectLst/>
                <a:latin typeface="urw-din"/>
              </a:rPr>
            </a:br>
            <a:br>
              <a:rPr lang="en-US" sz="2000" b="0" i="0" dirty="0">
                <a:solidFill>
                  <a:srgbClr val="273239"/>
                </a:solidFill>
                <a:effectLst/>
                <a:latin typeface="urw-din"/>
              </a:rPr>
            </a:br>
            <a:br>
              <a:rPr lang="en-US" sz="2000" b="0" i="0" dirty="0">
                <a:solidFill>
                  <a:srgbClr val="273239"/>
                </a:solidFill>
                <a:effectLst/>
                <a:latin typeface="urw-din"/>
              </a:rPr>
            </a:br>
            <a:br>
              <a:rPr lang="en-US" sz="2000" b="0" i="0" dirty="0">
                <a:solidFill>
                  <a:srgbClr val="273239"/>
                </a:solidFill>
                <a:effectLst/>
                <a:latin typeface="urw-din"/>
              </a:rPr>
            </a:br>
            <a:r>
              <a:rPr lang="en-US" sz="2000" b="0" i="0" dirty="0">
                <a:solidFill>
                  <a:srgbClr val="273239"/>
                </a:solidFill>
                <a:effectLst/>
                <a:latin typeface="urw-din"/>
              </a:rPr>
              <a:t>2. </a:t>
            </a:r>
            <a:r>
              <a:rPr lang="en-US" sz="2000" b="0" dirty="0">
                <a:solidFill>
                  <a:srgbClr val="273239"/>
                </a:solidFill>
                <a:latin typeface="urw-din"/>
              </a:rPr>
              <a:t> Select the desired location and click on the </a:t>
            </a:r>
            <a:br>
              <a:rPr lang="en-US" sz="2000" b="0" dirty="0">
                <a:solidFill>
                  <a:srgbClr val="273239"/>
                </a:solidFill>
                <a:latin typeface="urw-din"/>
              </a:rPr>
            </a:br>
            <a:r>
              <a:rPr lang="en-US" sz="2000" b="0" dirty="0">
                <a:solidFill>
                  <a:srgbClr val="273239"/>
                </a:solidFill>
                <a:latin typeface="urw-din"/>
              </a:rPr>
              <a:t>next button to start installation</a:t>
            </a:r>
          </a:p>
        </p:txBody>
      </p:sp>
      <p:sp>
        <p:nvSpPr>
          <p:cNvPr id="3" name="Slide Number Placeholder 2">
            <a:extLst>
              <a:ext uri="{FF2B5EF4-FFF2-40B4-BE49-F238E27FC236}">
                <a16:creationId xmlns:a16="http://schemas.microsoft.com/office/drawing/2014/main" id="{A63812FC-E15E-4C6B-BDE0-024DC7D65E05}"/>
              </a:ext>
            </a:extLst>
          </p:cNvPr>
          <p:cNvSpPr>
            <a:spLocks noGrp="1"/>
          </p:cNvSpPr>
          <p:nvPr>
            <p:ph type="sldNum" sz="quarter" idx="10"/>
          </p:nvPr>
        </p:nvSpPr>
        <p:spPr/>
        <p:txBody>
          <a:bodyPr/>
          <a:lstStyle/>
          <a:p>
            <a:pPr>
              <a:defRPr/>
            </a:pPr>
            <a:fld id="{521D1E3F-96BE-4EC6-B772-60D92C1E53EA}" type="slidenum">
              <a:rPr lang="en-US" smtClean="0"/>
              <a:pPr>
                <a:defRPr/>
              </a:pPr>
              <a:t>10</a:t>
            </a:fld>
            <a:endParaRPr lang="en-US" dirty="0"/>
          </a:p>
        </p:txBody>
      </p:sp>
      <p:pic>
        <p:nvPicPr>
          <p:cNvPr id="5" name="Picture 4">
            <a:extLst>
              <a:ext uri="{FF2B5EF4-FFF2-40B4-BE49-F238E27FC236}">
                <a16:creationId xmlns:a16="http://schemas.microsoft.com/office/drawing/2014/main" id="{6B7AAD8F-97B6-440D-91FB-D43031FC6A7F}"/>
              </a:ext>
            </a:extLst>
          </p:cNvPr>
          <p:cNvPicPr>
            <a:picLocks noChangeAspect="1"/>
          </p:cNvPicPr>
          <p:nvPr/>
        </p:nvPicPr>
        <p:blipFill>
          <a:blip r:embed="rId3"/>
          <a:stretch>
            <a:fillRect/>
          </a:stretch>
        </p:blipFill>
        <p:spPr>
          <a:xfrm>
            <a:off x="7016346" y="796082"/>
            <a:ext cx="4299354" cy="2488528"/>
          </a:xfrm>
          <a:prstGeom prst="rect">
            <a:avLst/>
          </a:prstGeom>
        </p:spPr>
      </p:pic>
      <p:pic>
        <p:nvPicPr>
          <p:cNvPr id="7" name="Picture 6">
            <a:extLst>
              <a:ext uri="{FF2B5EF4-FFF2-40B4-BE49-F238E27FC236}">
                <a16:creationId xmlns:a16="http://schemas.microsoft.com/office/drawing/2014/main" id="{86B6C03F-87F3-493B-8712-1B86B474A039}"/>
              </a:ext>
            </a:extLst>
          </p:cNvPr>
          <p:cNvPicPr>
            <a:picLocks noChangeAspect="1"/>
          </p:cNvPicPr>
          <p:nvPr/>
        </p:nvPicPr>
        <p:blipFill>
          <a:blip r:embed="rId4"/>
          <a:stretch>
            <a:fillRect/>
          </a:stretch>
        </p:blipFill>
        <p:spPr>
          <a:xfrm>
            <a:off x="7016346" y="3353580"/>
            <a:ext cx="3857544" cy="2999595"/>
          </a:xfrm>
          <a:prstGeom prst="rect">
            <a:avLst/>
          </a:prstGeom>
        </p:spPr>
      </p:pic>
    </p:spTree>
    <p:extLst>
      <p:ext uri="{BB962C8B-B14F-4D97-AF65-F5344CB8AC3E}">
        <p14:creationId xmlns:p14="http://schemas.microsoft.com/office/powerpoint/2010/main" val="419681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3E2D-5DE4-4183-AEEC-8A0644E29D15}"/>
              </a:ext>
            </a:extLst>
          </p:cNvPr>
          <p:cNvSpPr>
            <a:spLocks noGrp="1"/>
          </p:cNvSpPr>
          <p:nvPr>
            <p:ph type="title"/>
          </p:nvPr>
        </p:nvSpPr>
        <p:spPr>
          <a:xfrm>
            <a:off x="714240" y="357189"/>
            <a:ext cx="10523336" cy="5719761"/>
          </a:xfrm>
        </p:spPr>
        <p:txBody>
          <a:bodyPr/>
          <a:lstStyle/>
          <a:p>
            <a:r>
              <a:rPr lang="en-US" sz="2400" b="0" i="0" dirty="0">
                <a:solidFill>
                  <a:srgbClr val="273239"/>
                </a:solidFill>
                <a:effectLst/>
                <a:latin typeface="urw-din"/>
              </a:rPr>
              <a:t>3. Press the install button.</a:t>
            </a:r>
            <a:br>
              <a:rPr lang="en-US" sz="2000" b="0" i="0" dirty="0">
                <a:solidFill>
                  <a:srgbClr val="273239"/>
                </a:solidFill>
                <a:effectLst/>
                <a:latin typeface="urw-din"/>
              </a:rPr>
            </a:br>
            <a:r>
              <a:rPr lang="en-US" sz="2000" b="0" i="0" dirty="0">
                <a:solidFill>
                  <a:srgbClr val="273239"/>
                </a:solidFill>
                <a:effectLst/>
                <a:latin typeface="urw-din"/>
              </a:rPr>
              <a:t>	</a:t>
            </a:r>
            <a:endParaRPr lang="en-US" sz="2000" dirty="0"/>
          </a:p>
        </p:txBody>
      </p:sp>
      <p:sp>
        <p:nvSpPr>
          <p:cNvPr id="3" name="Slide Number Placeholder 2">
            <a:extLst>
              <a:ext uri="{FF2B5EF4-FFF2-40B4-BE49-F238E27FC236}">
                <a16:creationId xmlns:a16="http://schemas.microsoft.com/office/drawing/2014/main" id="{60BB45C3-A768-4696-AAA6-55840B06CF2F}"/>
              </a:ext>
            </a:extLst>
          </p:cNvPr>
          <p:cNvSpPr>
            <a:spLocks noGrp="1"/>
          </p:cNvSpPr>
          <p:nvPr>
            <p:ph type="sldNum" sz="quarter" idx="10"/>
          </p:nvPr>
        </p:nvSpPr>
        <p:spPr/>
        <p:txBody>
          <a:bodyPr/>
          <a:lstStyle/>
          <a:p>
            <a:pPr>
              <a:defRPr/>
            </a:pPr>
            <a:fld id="{521D1E3F-96BE-4EC6-B772-60D92C1E53EA}" type="slidenum">
              <a:rPr lang="en-US" smtClean="0"/>
              <a:pPr>
                <a:defRPr/>
              </a:pPr>
              <a:t>11</a:t>
            </a:fld>
            <a:endParaRPr lang="en-US" dirty="0"/>
          </a:p>
        </p:txBody>
      </p:sp>
      <p:pic>
        <p:nvPicPr>
          <p:cNvPr id="5" name="Picture 4">
            <a:extLst>
              <a:ext uri="{FF2B5EF4-FFF2-40B4-BE49-F238E27FC236}">
                <a16:creationId xmlns:a16="http://schemas.microsoft.com/office/drawing/2014/main" id="{F7624FB3-44DC-4ACC-8422-0EBBF5B1A485}"/>
              </a:ext>
            </a:extLst>
          </p:cNvPr>
          <p:cNvPicPr>
            <a:picLocks noChangeAspect="1"/>
          </p:cNvPicPr>
          <p:nvPr/>
        </p:nvPicPr>
        <p:blipFill>
          <a:blip r:embed="rId2"/>
          <a:stretch>
            <a:fillRect/>
          </a:stretch>
        </p:blipFill>
        <p:spPr>
          <a:xfrm>
            <a:off x="1054132" y="1047750"/>
            <a:ext cx="4482699" cy="3506567"/>
          </a:xfrm>
          <a:prstGeom prst="rect">
            <a:avLst/>
          </a:prstGeom>
        </p:spPr>
      </p:pic>
      <p:sp>
        <p:nvSpPr>
          <p:cNvPr id="7" name="TextBox 6">
            <a:extLst>
              <a:ext uri="{FF2B5EF4-FFF2-40B4-BE49-F238E27FC236}">
                <a16:creationId xmlns:a16="http://schemas.microsoft.com/office/drawing/2014/main" id="{1E3B2959-FA3D-437E-9F8D-BFDFF60082A7}"/>
              </a:ext>
            </a:extLst>
          </p:cNvPr>
          <p:cNvSpPr txBox="1"/>
          <p:nvPr/>
        </p:nvSpPr>
        <p:spPr>
          <a:xfrm>
            <a:off x="6157914" y="357189"/>
            <a:ext cx="6162674" cy="461665"/>
          </a:xfrm>
          <a:prstGeom prst="rect">
            <a:avLst/>
          </a:prstGeom>
          <a:noFill/>
        </p:spPr>
        <p:txBody>
          <a:bodyPr wrap="square">
            <a:spAutoFit/>
          </a:bodyPr>
          <a:lstStyle/>
          <a:p>
            <a:r>
              <a:rPr lang="en-US" sz="2400" dirty="0">
                <a:solidFill>
                  <a:srgbClr val="273239"/>
                </a:solidFill>
                <a:latin typeface="urw-din"/>
                <a:cs typeface="Arial" pitchFamily="34" charset="0"/>
              </a:rPr>
              <a:t>4. Finish with the installation process.</a:t>
            </a:r>
          </a:p>
        </p:txBody>
      </p:sp>
      <p:pic>
        <p:nvPicPr>
          <p:cNvPr id="9" name="Picture 8">
            <a:extLst>
              <a:ext uri="{FF2B5EF4-FFF2-40B4-BE49-F238E27FC236}">
                <a16:creationId xmlns:a16="http://schemas.microsoft.com/office/drawing/2014/main" id="{E17AAC39-01D5-43CD-A7CF-9C3A30DE76E0}"/>
              </a:ext>
            </a:extLst>
          </p:cNvPr>
          <p:cNvPicPr>
            <a:picLocks noChangeAspect="1"/>
          </p:cNvPicPr>
          <p:nvPr/>
        </p:nvPicPr>
        <p:blipFill>
          <a:blip r:embed="rId3"/>
          <a:stretch>
            <a:fillRect/>
          </a:stretch>
        </p:blipFill>
        <p:spPr>
          <a:xfrm>
            <a:off x="6572827" y="1012212"/>
            <a:ext cx="4565041" cy="3542105"/>
          </a:xfrm>
          <a:prstGeom prst="rect">
            <a:avLst/>
          </a:prstGeom>
        </p:spPr>
      </p:pic>
    </p:spTree>
    <p:extLst>
      <p:ext uri="{BB962C8B-B14F-4D97-AF65-F5344CB8AC3E}">
        <p14:creationId xmlns:p14="http://schemas.microsoft.com/office/powerpoint/2010/main" val="52843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3A2E-9222-4F19-8221-3FF6F25DACB9}"/>
              </a:ext>
            </a:extLst>
          </p:cNvPr>
          <p:cNvSpPr>
            <a:spLocks noGrp="1"/>
          </p:cNvSpPr>
          <p:nvPr>
            <p:ph type="title"/>
          </p:nvPr>
        </p:nvSpPr>
        <p:spPr/>
        <p:txBody>
          <a:bodyPr/>
          <a:lstStyle/>
          <a:p>
            <a:r>
              <a:rPr lang="en-US" dirty="0"/>
              <a:t>Python Vs Other Programming Language</a:t>
            </a:r>
          </a:p>
        </p:txBody>
      </p:sp>
      <p:sp>
        <p:nvSpPr>
          <p:cNvPr id="3" name="Content Placeholder 2">
            <a:extLst>
              <a:ext uri="{FF2B5EF4-FFF2-40B4-BE49-F238E27FC236}">
                <a16:creationId xmlns:a16="http://schemas.microsoft.com/office/drawing/2014/main" id="{F08D5440-50A6-4564-9466-F9F0EA91A66A}"/>
              </a:ext>
            </a:extLst>
          </p:cNvPr>
          <p:cNvSpPr>
            <a:spLocks noGrp="1"/>
          </p:cNvSpPr>
          <p:nvPr>
            <p:ph sz="quarter" idx="12"/>
          </p:nvPr>
        </p:nvSpPr>
        <p:spPr/>
        <p:txBody>
          <a:bodyPr/>
          <a:lstStyle/>
          <a:p>
            <a:r>
              <a:rPr lang="en-US" dirty="0"/>
              <a:t>To print “Hello World” in dotnet</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To print “Hello World” in python  </a:t>
            </a:r>
          </a:p>
          <a:p>
            <a:pPr marL="0" indent="0">
              <a:buNone/>
            </a:pPr>
            <a:endParaRPr lang="en-US" dirty="0"/>
          </a:p>
        </p:txBody>
      </p:sp>
      <p:sp>
        <p:nvSpPr>
          <p:cNvPr id="4" name="Slide Number Placeholder 3">
            <a:extLst>
              <a:ext uri="{FF2B5EF4-FFF2-40B4-BE49-F238E27FC236}">
                <a16:creationId xmlns:a16="http://schemas.microsoft.com/office/drawing/2014/main" id="{7B2CA0DC-2B41-477B-AF95-B928761012AB}"/>
              </a:ext>
            </a:extLst>
          </p:cNvPr>
          <p:cNvSpPr>
            <a:spLocks noGrp="1"/>
          </p:cNvSpPr>
          <p:nvPr>
            <p:ph type="sldNum" sz="quarter" idx="13"/>
          </p:nvPr>
        </p:nvSpPr>
        <p:spPr/>
        <p:txBody>
          <a:bodyPr/>
          <a:lstStyle/>
          <a:p>
            <a:pPr>
              <a:defRPr/>
            </a:pPr>
            <a:fld id="{65C380C9-3062-4F1D-A521-BEC000498A55}" type="slidenum">
              <a:rPr lang="en-US" smtClean="0"/>
              <a:pPr>
                <a:defRPr/>
              </a:pPr>
              <a:t>12</a:t>
            </a:fld>
            <a:endParaRPr lang="en-US" dirty="0"/>
          </a:p>
        </p:txBody>
      </p:sp>
      <p:pic>
        <p:nvPicPr>
          <p:cNvPr id="6" name="Picture 5">
            <a:extLst>
              <a:ext uri="{FF2B5EF4-FFF2-40B4-BE49-F238E27FC236}">
                <a16:creationId xmlns:a16="http://schemas.microsoft.com/office/drawing/2014/main" id="{FDABB91E-778D-4605-B1B4-38342E5D3FCF}"/>
              </a:ext>
            </a:extLst>
          </p:cNvPr>
          <p:cNvPicPr>
            <a:picLocks noChangeAspect="1"/>
          </p:cNvPicPr>
          <p:nvPr/>
        </p:nvPicPr>
        <p:blipFill>
          <a:blip r:embed="rId2"/>
          <a:stretch>
            <a:fillRect/>
          </a:stretch>
        </p:blipFill>
        <p:spPr>
          <a:xfrm>
            <a:off x="1533525" y="1460245"/>
            <a:ext cx="7948613" cy="2659094"/>
          </a:xfrm>
          <a:prstGeom prst="rect">
            <a:avLst/>
          </a:prstGeom>
        </p:spPr>
      </p:pic>
      <p:pic>
        <p:nvPicPr>
          <p:cNvPr id="10" name="Picture 9">
            <a:extLst>
              <a:ext uri="{FF2B5EF4-FFF2-40B4-BE49-F238E27FC236}">
                <a16:creationId xmlns:a16="http://schemas.microsoft.com/office/drawing/2014/main" id="{41FEAA83-77E5-4638-B0F2-81252E2B8C47}"/>
              </a:ext>
            </a:extLst>
          </p:cNvPr>
          <p:cNvPicPr>
            <a:picLocks noChangeAspect="1"/>
          </p:cNvPicPr>
          <p:nvPr/>
        </p:nvPicPr>
        <p:blipFill>
          <a:blip r:embed="rId3"/>
          <a:stretch>
            <a:fillRect/>
          </a:stretch>
        </p:blipFill>
        <p:spPr>
          <a:xfrm>
            <a:off x="1533525" y="4845305"/>
            <a:ext cx="7143750" cy="819150"/>
          </a:xfrm>
          <a:prstGeom prst="rect">
            <a:avLst/>
          </a:prstGeom>
        </p:spPr>
      </p:pic>
    </p:spTree>
    <p:extLst>
      <p:ext uri="{BB962C8B-B14F-4D97-AF65-F5344CB8AC3E}">
        <p14:creationId xmlns:p14="http://schemas.microsoft.com/office/powerpoint/2010/main" val="426508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6060B4-7DD9-47C7-A339-3AA373AEDE6B}"/>
              </a:ext>
            </a:extLst>
          </p:cNvPr>
          <p:cNvSpPr>
            <a:spLocks noGrp="1"/>
          </p:cNvSpPr>
          <p:nvPr>
            <p:ph type="title"/>
          </p:nvPr>
        </p:nvSpPr>
        <p:spPr>
          <a:xfrm>
            <a:off x="647565" y="357189"/>
            <a:ext cx="10523336" cy="5672136"/>
          </a:xfrm>
        </p:spPr>
        <p:txBody>
          <a:bodyPr/>
          <a:lstStyle/>
          <a:p>
            <a:r>
              <a:rPr lang="en-US" dirty="0"/>
              <a:t>Python Libraries and its usage</a:t>
            </a:r>
            <a:br>
              <a:rPr lang="en-US" dirty="0"/>
            </a:br>
            <a:br>
              <a:rPr lang="en-US" dirty="0"/>
            </a:br>
            <a:r>
              <a:rPr lang="en-US" sz="2000" b="0" dirty="0"/>
              <a:t>Example of a python program to plot graphs using matplotlib library in python.</a:t>
            </a:r>
            <a:br>
              <a:rPr lang="en-US" sz="2000" b="0" dirty="0"/>
            </a:br>
            <a:r>
              <a:rPr lang="en-US" sz="2000" b="0" dirty="0"/>
              <a:t>1. Install matplotlib library using the following command in command prompt </a:t>
            </a:r>
            <a:br>
              <a:rPr lang="en-US" sz="2000" b="0" dirty="0"/>
            </a:br>
            <a:br>
              <a:rPr lang="en-US" sz="2000" b="0" dirty="0"/>
            </a:br>
            <a:br>
              <a:rPr lang="en-US" sz="2000" b="0" dirty="0"/>
            </a:br>
            <a:r>
              <a:rPr lang="en-US" sz="2000" b="0" dirty="0"/>
              <a:t>2. Open an IDE and type the following code :</a:t>
            </a:r>
            <a:br>
              <a:rPr lang="en-US" sz="2000" b="0" dirty="0"/>
            </a:br>
            <a:r>
              <a:rPr lang="en-US" sz="2000" b="0" dirty="0"/>
              <a:t> </a:t>
            </a:r>
            <a:endParaRPr lang="en-US" b="0" dirty="0"/>
          </a:p>
        </p:txBody>
      </p:sp>
      <p:sp>
        <p:nvSpPr>
          <p:cNvPr id="5" name="Slide Number Placeholder 4">
            <a:extLst>
              <a:ext uri="{FF2B5EF4-FFF2-40B4-BE49-F238E27FC236}">
                <a16:creationId xmlns:a16="http://schemas.microsoft.com/office/drawing/2014/main" id="{4AC067C3-E3E1-4EAB-A758-478CA24BC2BF}"/>
              </a:ext>
            </a:extLst>
          </p:cNvPr>
          <p:cNvSpPr>
            <a:spLocks noGrp="1"/>
          </p:cNvSpPr>
          <p:nvPr>
            <p:ph type="sldNum" sz="quarter" idx="10"/>
          </p:nvPr>
        </p:nvSpPr>
        <p:spPr>
          <a:xfrm>
            <a:off x="11645900" y="0"/>
            <a:ext cx="674688" cy="504825"/>
          </a:xfrm>
        </p:spPr>
        <p:txBody>
          <a:bodyPr anchor="ctr">
            <a:normAutofit/>
          </a:bodyPr>
          <a:lstStyle/>
          <a:p>
            <a:pPr>
              <a:spcAft>
                <a:spcPts val="600"/>
              </a:spcAft>
              <a:defRPr/>
            </a:pPr>
            <a:fld id="{F0121559-6FAE-4C9F-95D5-751370D9C50E}" type="slidenum">
              <a:rPr lang="en-US" smtClean="0"/>
              <a:pPr>
                <a:spcAft>
                  <a:spcPts val="600"/>
                </a:spcAft>
                <a:defRPr/>
              </a:pPr>
              <a:t>13</a:t>
            </a:fld>
            <a:endParaRPr lang="en-US"/>
          </a:p>
        </p:txBody>
      </p:sp>
      <p:sp>
        <p:nvSpPr>
          <p:cNvPr id="6" name="Rectangle 1">
            <a:extLst>
              <a:ext uri="{FF2B5EF4-FFF2-40B4-BE49-F238E27FC236}">
                <a16:creationId xmlns:a16="http://schemas.microsoft.com/office/drawing/2014/main" id="{5A68CE11-7C20-4ABC-A7D4-BFB984005A09}"/>
              </a:ext>
            </a:extLst>
          </p:cNvPr>
          <p:cNvSpPr>
            <a:spLocks noChangeArrowheads="1"/>
          </p:cNvSpPr>
          <p:nvPr/>
        </p:nvSpPr>
        <p:spPr bwMode="auto">
          <a:xfrm>
            <a:off x="1438275" y="2015435"/>
            <a:ext cx="282128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pip install matplotlib</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EF0CE5A-AC82-4005-A6A9-AE4388E21988}"/>
              </a:ext>
            </a:extLst>
          </p:cNvPr>
          <p:cNvPicPr>
            <a:picLocks noChangeAspect="1"/>
          </p:cNvPicPr>
          <p:nvPr/>
        </p:nvPicPr>
        <p:blipFill>
          <a:blip r:embed="rId2"/>
          <a:stretch>
            <a:fillRect/>
          </a:stretch>
        </p:blipFill>
        <p:spPr>
          <a:xfrm>
            <a:off x="1240086" y="2805111"/>
            <a:ext cx="4842123" cy="3843339"/>
          </a:xfrm>
          <a:prstGeom prst="rect">
            <a:avLst/>
          </a:prstGeom>
        </p:spPr>
      </p:pic>
      <p:pic>
        <p:nvPicPr>
          <p:cNvPr id="11" name="Picture 10">
            <a:extLst>
              <a:ext uri="{FF2B5EF4-FFF2-40B4-BE49-F238E27FC236}">
                <a16:creationId xmlns:a16="http://schemas.microsoft.com/office/drawing/2014/main" id="{B4945750-4339-47A6-B0F6-C74124E7040B}"/>
              </a:ext>
            </a:extLst>
          </p:cNvPr>
          <p:cNvPicPr>
            <a:picLocks noChangeAspect="1"/>
          </p:cNvPicPr>
          <p:nvPr/>
        </p:nvPicPr>
        <p:blipFill>
          <a:blip r:embed="rId3"/>
          <a:stretch>
            <a:fillRect/>
          </a:stretch>
        </p:blipFill>
        <p:spPr>
          <a:xfrm>
            <a:off x="6082209" y="2838451"/>
            <a:ext cx="5901035" cy="3810000"/>
          </a:xfrm>
          <a:prstGeom prst="rect">
            <a:avLst/>
          </a:prstGeom>
        </p:spPr>
      </p:pic>
    </p:spTree>
    <p:extLst>
      <p:ext uri="{BB962C8B-B14F-4D97-AF65-F5344CB8AC3E}">
        <p14:creationId xmlns:p14="http://schemas.microsoft.com/office/powerpoint/2010/main" val="359435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5B3DA2-4CA8-4182-8411-A0798D62A197}"/>
              </a:ext>
            </a:extLst>
          </p:cNvPr>
          <p:cNvSpPr>
            <a:spLocks noGrp="1"/>
          </p:cNvSpPr>
          <p:nvPr>
            <p:ph type="sldNum" sz="quarter" idx="10"/>
          </p:nvPr>
        </p:nvSpPr>
        <p:spPr/>
        <p:txBody>
          <a:bodyPr/>
          <a:lstStyle/>
          <a:p>
            <a:pPr>
              <a:defRPr/>
            </a:pPr>
            <a:fld id="{521D1E3F-96BE-4EC6-B772-60D92C1E53EA}" type="slidenum">
              <a:rPr lang="en-US" smtClean="0"/>
              <a:pPr>
                <a:defRPr/>
              </a:pPr>
              <a:t>14</a:t>
            </a:fld>
            <a:endParaRPr lang="en-US" dirty="0"/>
          </a:p>
        </p:txBody>
      </p:sp>
      <p:sp>
        <p:nvSpPr>
          <p:cNvPr id="4" name="Title 1">
            <a:extLst>
              <a:ext uri="{FF2B5EF4-FFF2-40B4-BE49-F238E27FC236}">
                <a16:creationId xmlns:a16="http://schemas.microsoft.com/office/drawing/2014/main" id="{7DFC588F-BDCD-4E8D-8B78-7A2590FAD5A3}"/>
              </a:ext>
            </a:extLst>
          </p:cNvPr>
          <p:cNvSpPr txBox="1">
            <a:spLocks/>
          </p:cNvSpPr>
          <p:nvPr/>
        </p:nvSpPr>
        <p:spPr bwMode="auto">
          <a:xfrm>
            <a:off x="368011" y="92476"/>
            <a:ext cx="10523336" cy="504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lang="en-US" sz="2800" b="1" kern="1200" dirty="0">
                <a:solidFill>
                  <a:schemeClr val="tx1"/>
                </a:solidFill>
                <a:latin typeface="Arial" pitchFamily="34" charset="0"/>
                <a:ea typeface="Arial" charset="0"/>
                <a:cs typeface="Arial" pitchFamily="34" charset="0"/>
              </a:defRPr>
            </a:lvl1pPr>
            <a:lvl2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2pPr>
            <a:lvl3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3pPr>
            <a:lvl4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4pPr>
            <a:lvl5pPr algn="l" defTabSz="457200" rtl="0" eaLnBrk="0" fontAlgn="base" hangingPunct="0">
              <a:spcBef>
                <a:spcPct val="0"/>
              </a:spcBef>
              <a:spcAft>
                <a:spcPct val="0"/>
              </a:spcAft>
              <a:defRPr sz="2800" b="1">
                <a:solidFill>
                  <a:schemeClr val="tx1"/>
                </a:solidFill>
                <a:latin typeface="Arial" panose="020B0604020202020204" pitchFamily="34" charset="0"/>
                <a:ea typeface="Arial" charset="0"/>
                <a:cs typeface="Arial" panose="020B0604020202020204" pitchFamily="34" charset="0"/>
              </a:defRPr>
            </a:lvl5pPr>
            <a:lvl6pPr marL="4572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9144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13716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1828800" algn="l" defTabSz="457200" rtl="0" fontAlgn="base">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r>
              <a:rPr lang="en-US" sz="2400" dirty="0"/>
              <a:t>Honeywell Learning Hub References</a:t>
            </a:r>
          </a:p>
          <a:p>
            <a:endParaRPr lang="en-US" sz="2400" dirty="0"/>
          </a:p>
          <a:p>
            <a:r>
              <a:rPr lang="en-US" sz="1600" b="0" dirty="0"/>
              <a:t>Digital Workplace &gt; Human Resources &gt; Learning Hub &gt; My Learning &gt; Find Learning &gt; Search “Python” &gt; Go</a:t>
            </a:r>
            <a:br>
              <a:rPr lang="en-US" sz="1600" b="0" dirty="0"/>
            </a:br>
            <a:br>
              <a:rPr lang="en-US" sz="1600" b="0" dirty="0"/>
            </a:br>
            <a:br>
              <a:rPr lang="en-US" sz="2400" dirty="0"/>
            </a:br>
            <a:br>
              <a:rPr lang="en-US" sz="2400" dirty="0"/>
            </a:br>
            <a:endParaRPr lang="en-US" sz="2400" dirty="0"/>
          </a:p>
        </p:txBody>
      </p:sp>
      <p:pic>
        <p:nvPicPr>
          <p:cNvPr id="6" name="Picture 5">
            <a:extLst>
              <a:ext uri="{FF2B5EF4-FFF2-40B4-BE49-F238E27FC236}">
                <a16:creationId xmlns:a16="http://schemas.microsoft.com/office/drawing/2014/main" id="{46884758-45F7-4FF9-9AF2-D2E26FAB39CC}"/>
              </a:ext>
            </a:extLst>
          </p:cNvPr>
          <p:cNvPicPr>
            <a:picLocks noChangeAspect="1"/>
          </p:cNvPicPr>
          <p:nvPr/>
        </p:nvPicPr>
        <p:blipFill>
          <a:blip r:embed="rId2"/>
          <a:stretch>
            <a:fillRect/>
          </a:stretch>
        </p:blipFill>
        <p:spPr>
          <a:xfrm>
            <a:off x="368011" y="1700303"/>
            <a:ext cx="7160253" cy="1194600"/>
          </a:xfrm>
          <a:prstGeom prst="rect">
            <a:avLst/>
          </a:prstGeom>
        </p:spPr>
      </p:pic>
      <p:pic>
        <p:nvPicPr>
          <p:cNvPr id="10" name="Picture 9">
            <a:extLst>
              <a:ext uri="{FF2B5EF4-FFF2-40B4-BE49-F238E27FC236}">
                <a16:creationId xmlns:a16="http://schemas.microsoft.com/office/drawing/2014/main" id="{9B1B8BBE-E637-4084-9E9A-43301E14C85E}"/>
              </a:ext>
            </a:extLst>
          </p:cNvPr>
          <p:cNvPicPr>
            <a:picLocks noChangeAspect="1"/>
          </p:cNvPicPr>
          <p:nvPr/>
        </p:nvPicPr>
        <p:blipFill>
          <a:blip r:embed="rId3"/>
          <a:stretch>
            <a:fillRect/>
          </a:stretch>
        </p:blipFill>
        <p:spPr>
          <a:xfrm>
            <a:off x="447910" y="3249653"/>
            <a:ext cx="7160253" cy="1426890"/>
          </a:xfrm>
          <a:prstGeom prst="rect">
            <a:avLst/>
          </a:prstGeom>
        </p:spPr>
      </p:pic>
      <p:pic>
        <p:nvPicPr>
          <p:cNvPr id="12" name="Picture 11">
            <a:extLst>
              <a:ext uri="{FF2B5EF4-FFF2-40B4-BE49-F238E27FC236}">
                <a16:creationId xmlns:a16="http://schemas.microsoft.com/office/drawing/2014/main" id="{6843B657-B8A7-458B-87BC-ECF84822AB6B}"/>
              </a:ext>
            </a:extLst>
          </p:cNvPr>
          <p:cNvPicPr>
            <a:picLocks noChangeAspect="1"/>
          </p:cNvPicPr>
          <p:nvPr/>
        </p:nvPicPr>
        <p:blipFill>
          <a:blip r:embed="rId4"/>
          <a:stretch>
            <a:fillRect/>
          </a:stretch>
        </p:blipFill>
        <p:spPr>
          <a:xfrm>
            <a:off x="368011" y="4826378"/>
            <a:ext cx="7053721" cy="1939146"/>
          </a:xfrm>
          <a:prstGeom prst="rect">
            <a:avLst/>
          </a:prstGeom>
        </p:spPr>
      </p:pic>
    </p:spTree>
    <p:extLst>
      <p:ext uri="{BB962C8B-B14F-4D97-AF65-F5344CB8AC3E}">
        <p14:creationId xmlns:p14="http://schemas.microsoft.com/office/powerpoint/2010/main" val="279641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D529-0BA0-471D-B928-45799D1E73D0}"/>
              </a:ext>
            </a:extLst>
          </p:cNvPr>
          <p:cNvSpPr>
            <a:spLocks noGrp="1"/>
          </p:cNvSpPr>
          <p:nvPr>
            <p:ph type="title"/>
          </p:nvPr>
        </p:nvSpPr>
        <p:spPr>
          <a:xfrm>
            <a:off x="368011" y="507044"/>
            <a:ext cx="10523336" cy="2947387"/>
          </a:xfrm>
        </p:spPr>
        <p:txBody>
          <a:bodyPr/>
          <a:lstStyle/>
          <a:p>
            <a:r>
              <a:rPr lang="en-US" sz="2400" dirty="0"/>
              <a:t>External References</a:t>
            </a:r>
            <a:br>
              <a:rPr lang="en-US" sz="2400" dirty="0"/>
            </a:br>
            <a:br>
              <a:rPr lang="en-US" sz="2400" dirty="0"/>
            </a:br>
            <a:r>
              <a:rPr lang="en-US" sz="1800" b="0" dirty="0">
                <a:hlinkClick r:id="rId2"/>
              </a:rPr>
              <a:t>https://www.youtube.com/watch?v=_uQrJ0TkZlc&amp;vl=en</a:t>
            </a:r>
            <a:br>
              <a:rPr lang="en-US" sz="1800" b="0" dirty="0"/>
            </a:br>
            <a:br>
              <a:rPr lang="en-US" sz="1800" b="0" dirty="0"/>
            </a:br>
            <a:r>
              <a:rPr lang="en-US" sz="1800" b="0" dirty="0">
                <a:hlinkClick r:id="rId3"/>
              </a:rPr>
              <a:t>https://www.youtube.com/watch?v=rfscVS0vtbw&amp;vl=en</a:t>
            </a:r>
            <a:br>
              <a:rPr lang="en-US" sz="1800" b="0" dirty="0"/>
            </a:br>
            <a:br>
              <a:rPr lang="en-US" sz="1800" b="0" dirty="0"/>
            </a:br>
            <a:r>
              <a:rPr lang="en-US" sz="1800" b="0" dirty="0"/>
              <a:t>https://www.geeksforgeeks.org/python-programming-language/learn-python-tutorial/</a:t>
            </a:r>
            <a:br>
              <a:rPr lang="en-US" sz="1800" b="0" dirty="0"/>
            </a:br>
            <a:br>
              <a:rPr lang="en-US" sz="1800" b="0" dirty="0"/>
            </a:br>
            <a:r>
              <a:rPr lang="en-US" sz="1800" b="0" dirty="0">
                <a:hlinkClick r:id="rId4"/>
              </a:rPr>
              <a:t>https://www.youtube.com/watch?v=YYXdXT2l-Gg&amp;list=PL-osiE80TeTskrapNbzXhwoFUiLCjGgY7</a:t>
            </a:r>
            <a:br>
              <a:rPr lang="en-US" sz="1800" b="0" dirty="0"/>
            </a:br>
            <a:br>
              <a:rPr lang="en-US" sz="1800" b="0" dirty="0"/>
            </a:br>
            <a:br>
              <a:rPr lang="en-US" sz="1800" b="0" dirty="0"/>
            </a:br>
            <a:br>
              <a:rPr lang="en-US" sz="2400" dirty="0"/>
            </a:br>
            <a:br>
              <a:rPr lang="en-US" sz="2400" dirty="0"/>
            </a:br>
            <a:endParaRPr lang="en-US" sz="2400" dirty="0"/>
          </a:p>
        </p:txBody>
      </p:sp>
      <p:sp>
        <p:nvSpPr>
          <p:cNvPr id="3" name="Slide Number Placeholder 2">
            <a:extLst>
              <a:ext uri="{FF2B5EF4-FFF2-40B4-BE49-F238E27FC236}">
                <a16:creationId xmlns:a16="http://schemas.microsoft.com/office/drawing/2014/main" id="{045B3DA2-4CA8-4182-8411-A0798D62A197}"/>
              </a:ext>
            </a:extLst>
          </p:cNvPr>
          <p:cNvSpPr>
            <a:spLocks noGrp="1"/>
          </p:cNvSpPr>
          <p:nvPr>
            <p:ph type="sldNum" sz="quarter" idx="10"/>
          </p:nvPr>
        </p:nvSpPr>
        <p:spPr/>
        <p:txBody>
          <a:bodyPr/>
          <a:lstStyle/>
          <a:p>
            <a:pPr>
              <a:defRPr/>
            </a:pPr>
            <a:fld id="{521D1E3F-96BE-4EC6-B772-60D92C1E53EA}" type="slidenum">
              <a:rPr lang="en-US" smtClean="0"/>
              <a:pPr>
                <a:defRPr/>
              </a:pPr>
              <a:t>15</a:t>
            </a:fld>
            <a:endParaRPr lang="en-US" dirty="0"/>
          </a:p>
        </p:txBody>
      </p:sp>
    </p:spTree>
    <p:extLst>
      <p:ext uri="{BB962C8B-B14F-4D97-AF65-F5344CB8AC3E}">
        <p14:creationId xmlns:p14="http://schemas.microsoft.com/office/powerpoint/2010/main" val="364032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6225" y="349502"/>
            <a:ext cx="10507948" cy="720364"/>
          </a:xfrm>
        </p:spPr>
        <p:txBody>
          <a:bodyPr anchor="ctr" anchorCtr="0"/>
          <a:lstStyle/>
          <a:p>
            <a:r>
              <a:rPr lang="en-US" sz="2400" dirty="0"/>
              <a:t>	</a:t>
            </a:r>
            <a:r>
              <a:rPr lang="en-US" sz="3200" dirty="0"/>
              <a:t>AGENDA</a:t>
            </a:r>
            <a:endParaRPr lang="en-US" sz="2400" dirty="0"/>
          </a:p>
        </p:txBody>
      </p:sp>
      <p:sp>
        <p:nvSpPr>
          <p:cNvPr id="9" name="Content Placeholder 8"/>
          <p:cNvSpPr>
            <a:spLocks noGrp="1"/>
          </p:cNvSpPr>
          <p:nvPr>
            <p:ph sz="quarter" idx="12"/>
          </p:nvPr>
        </p:nvSpPr>
        <p:spPr>
          <a:xfrm>
            <a:off x="484094" y="1152524"/>
            <a:ext cx="10738421" cy="4906631"/>
          </a:xfrm>
        </p:spPr>
        <p:txBody>
          <a:bodyPr/>
          <a:lstStyle/>
          <a:p>
            <a:r>
              <a:rPr lang="en-US" dirty="0"/>
              <a:t>Introduction to Python Programming Language</a:t>
            </a:r>
          </a:p>
          <a:p>
            <a:r>
              <a:rPr lang="en-US" dirty="0"/>
              <a:t>Why is Python Popular?</a:t>
            </a:r>
          </a:p>
          <a:p>
            <a:r>
              <a:rPr lang="en-US" dirty="0"/>
              <a:t>Features of Python Programming language</a:t>
            </a:r>
          </a:p>
          <a:p>
            <a:r>
              <a:rPr lang="en-US" dirty="0"/>
              <a:t>Where is python programming used in Industry?</a:t>
            </a:r>
          </a:p>
          <a:p>
            <a:r>
              <a:rPr lang="en-US" dirty="0"/>
              <a:t>Python Installation</a:t>
            </a:r>
          </a:p>
          <a:p>
            <a:r>
              <a:rPr lang="en-US" dirty="0"/>
              <a:t>Python Vs Other Programming Language</a:t>
            </a:r>
          </a:p>
          <a:p>
            <a:r>
              <a:rPr lang="en-US" dirty="0"/>
              <a:t>Python Libraries and its usage</a:t>
            </a:r>
          </a:p>
          <a:p>
            <a:r>
              <a:rPr lang="en-US" dirty="0"/>
              <a:t>References</a:t>
            </a:r>
          </a:p>
          <a:p>
            <a:pPr marL="0" indent="0">
              <a:buNone/>
            </a:pPr>
            <a:endParaRPr lang="en-US" dirty="0"/>
          </a:p>
          <a:p>
            <a:endParaRPr lang="en-US" dirty="0"/>
          </a:p>
        </p:txBody>
      </p:sp>
      <p:sp>
        <p:nvSpPr>
          <p:cNvPr id="5" name="Slide Number Placeholder 4"/>
          <p:cNvSpPr>
            <a:spLocks noGrp="1"/>
          </p:cNvSpPr>
          <p:nvPr>
            <p:ph type="sldNum" sz="quarter" idx="13"/>
          </p:nvPr>
        </p:nvSpPr>
        <p:spPr/>
        <p:txBody>
          <a:bodyPr/>
          <a:lstStyle/>
          <a:p>
            <a:pPr>
              <a:defRPr/>
            </a:pPr>
            <a:fld id="{F0121559-6FAE-4C9F-95D5-751370D9C50E}" type="slidenum">
              <a:rPr lang="en-US" smtClean="0"/>
              <a:pPr>
                <a:defRPr/>
              </a:pPr>
              <a:t>1</a:t>
            </a:fld>
            <a:endParaRPr lang="en-US" dirty="0"/>
          </a:p>
        </p:txBody>
      </p:sp>
    </p:spTree>
    <p:extLst>
      <p:ext uri="{BB962C8B-B14F-4D97-AF65-F5344CB8AC3E}">
        <p14:creationId xmlns:p14="http://schemas.microsoft.com/office/powerpoint/2010/main" val="180405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568" y="348285"/>
            <a:ext cx="10507948" cy="498610"/>
          </a:xfrm>
        </p:spPr>
        <p:txBody>
          <a:bodyPr/>
          <a:lstStyle/>
          <a:p>
            <a:r>
              <a:rPr lang="en-US" dirty="0"/>
              <a:t>Introduction to Python Programming Language</a:t>
            </a:r>
            <a:br>
              <a:rPr lang="en-US" dirty="0"/>
            </a:br>
            <a:endParaRPr lang="en-US" dirty="0"/>
          </a:p>
        </p:txBody>
      </p:sp>
      <p:sp>
        <p:nvSpPr>
          <p:cNvPr id="3" name="Content Placeholder 2"/>
          <p:cNvSpPr>
            <a:spLocks noGrp="1"/>
          </p:cNvSpPr>
          <p:nvPr>
            <p:ph sz="quarter" idx="1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Python is one of the most popular high-level, general-purpose programming language. It is </a:t>
            </a:r>
            <a:r>
              <a:rPr lang="en-US" b="0" i="0" dirty="0">
                <a:solidFill>
                  <a:srgbClr val="222222"/>
                </a:solidFill>
                <a:effectLst/>
                <a:latin typeface="Lucida Grande"/>
              </a:rPr>
              <a:t>interpreted, interactive and  object-oriented programming language.</a:t>
            </a:r>
            <a:endParaRPr lang="en-US" dirty="0"/>
          </a:p>
          <a:p>
            <a:r>
              <a:rPr lang="en-US" dirty="0"/>
              <a:t>It is Open Source .We can download it from the website </a:t>
            </a:r>
            <a:r>
              <a:rPr lang="en-US" dirty="0">
                <a:hlinkClick r:id="rId2"/>
              </a:rPr>
              <a:t>www.python.org</a:t>
            </a:r>
            <a:r>
              <a:rPr lang="en-US" dirty="0"/>
              <a:t> and easy to install on different OS like Linux, Windows and MacOS.</a:t>
            </a:r>
          </a:p>
          <a:p>
            <a:r>
              <a:rPr lang="en-US" dirty="0"/>
              <a:t>It was founded by </a:t>
            </a:r>
            <a:r>
              <a:rPr lang="en-US" b="0" i="0" dirty="0">
                <a:solidFill>
                  <a:srgbClr val="222222"/>
                </a:solidFill>
                <a:effectLst/>
                <a:latin typeface="Lucida Grande"/>
              </a:rPr>
              <a:t>Guido van Rossum in 1989.</a:t>
            </a:r>
            <a:endParaRPr lang="en-US" dirty="0"/>
          </a:p>
        </p:txBody>
      </p:sp>
      <p:sp>
        <p:nvSpPr>
          <p:cNvPr id="4" name="Slide Number Placeholder 3"/>
          <p:cNvSpPr>
            <a:spLocks noGrp="1"/>
          </p:cNvSpPr>
          <p:nvPr>
            <p:ph type="sldNum" sz="quarter" idx="13"/>
          </p:nvPr>
        </p:nvSpPr>
        <p:spPr/>
        <p:txBody>
          <a:bodyPr/>
          <a:lstStyle/>
          <a:p>
            <a:pPr>
              <a:defRPr/>
            </a:pPr>
            <a:fld id="{65C380C9-3062-4F1D-A521-BEC000498A55}" type="slidenum">
              <a:rPr lang="en-US" smtClean="0"/>
              <a:pPr>
                <a:defRPr/>
              </a:pPr>
              <a:t>2</a:t>
            </a:fld>
            <a:endParaRPr lang="en-US" dirty="0"/>
          </a:p>
        </p:txBody>
      </p:sp>
      <p:pic>
        <p:nvPicPr>
          <p:cNvPr id="6" name="Picture 5">
            <a:extLst>
              <a:ext uri="{FF2B5EF4-FFF2-40B4-BE49-F238E27FC236}">
                <a16:creationId xmlns:a16="http://schemas.microsoft.com/office/drawing/2014/main" id="{F14EA3D0-6D82-4F9F-80AC-C0AA63BFF9F6}"/>
              </a:ext>
            </a:extLst>
          </p:cNvPr>
          <p:cNvPicPr>
            <a:picLocks noChangeAspect="1"/>
          </p:cNvPicPr>
          <p:nvPr/>
        </p:nvPicPr>
        <p:blipFill>
          <a:blip r:embed="rId3"/>
          <a:stretch>
            <a:fillRect/>
          </a:stretch>
        </p:blipFill>
        <p:spPr>
          <a:xfrm>
            <a:off x="4352925" y="1243634"/>
            <a:ext cx="2724150" cy="2676525"/>
          </a:xfrm>
          <a:prstGeom prst="rect">
            <a:avLst/>
          </a:prstGeom>
        </p:spPr>
      </p:pic>
    </p:spTree>
    <p:extLst>
      <p:ext uri="{BB962C8B-B14F-4D97-AF65-F5344CB8AC3E}">
        <p14:creationId xmlns:p14="http://schemas.microsoft.com/office/powerpoint/2010/main" val="155973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sz="2400" dirty="0"/>
              <a:t>	</a:t>
            </a:r>
            <a:br>
              <a:rPr lang="en-US" sz="2400" dirty="0"/>
            </a:br>
            <a:br>
              <a:rPr lang="en-US" sz="2400" dirty="0"/>
            </a:br>
            <a:r>
              <a:rPr lang="en-US" sz="2400" dirty="0"/>
              <a:t> </a:t>
            </a:r>
            <a:r>
              <a:rPr lang="en-US" dirty="0"/>
              <a:t>Why is Python Popular?</a:t>
            </a:r>
            <a:br>
              <a:rPr lang="en-US" sz="1800" dirty="0"/>
            </a:br>
            <a:br>
              <a:rPr lang="en-US" sz="1800" dirty="0"/>
            </a:br>
            <a:endParaRPr lang="en-US" sz="2400" dirty="0">
              <a:solidFill>
                <a:srgbClr val="FF0000"/>
              </a:solidFill>
            </a:endParaRPr>
          </a:p>
        </p:txBody>
      </p:sp>
      <p:sp>
        <p:nvSpPr>
          <p:cNvPr id="3" name="Content Placeholder 2">
            <a:extLst>
              <a:ext uri="{FF2B5EF4-FFF2-40B4-BE49-F238E27FC236}">
                <a16:creationId xmlns:a16="http://schemas.microsoft.com/office/drawing/2014/main" id="{85A1D9E9-C3D2-4E38-9AEC-BFD217B836C0}"/>
              </a:ext>
            </a:extLst>
          </p:cNvPr>
          <p:cNvSpPr>
            <a:spLocks noGrp="1"/>
          </p:cNvSpPr>
          <p:nvPr>
            <p:ph sz="quarter" idx="12"/>
          </p:nvPr>
        </p:nvSpPr>
        <p:spPr/>
        <p:txBody>
          <a:bodyPr/>
          <a:lstStyle/>
          <a:p>
            <a:r>
              <a:rPr lang="en-US" dirty="0"/>
              <a:t> </a:t>
            </a:r>
            <a:r>
              <a:rPr lang="en-US" sz="2400" dirty="0"/>
              <a:t>Despite having slow speed and performance issues as compared to other programming languages it is still popular because :-</a:t>
            </a:r>
          </a:p>
          <a:p>
            <a:pPr marL="457200" indent="-457200">
              <a:buFont typeface="+mj-lt"/>
              <a:buAutoNum type="arabicPeriod"/>
            </a:pPr>
            <a:endParaRPr lang="en-US" sz="2400" dirty="0"/>
          </a:p>
          <a:p>
            <a:pPr marL="457200" indent="-457200">
              <a:buFont typeface="+mj-lt"/>
              <a:buAutoNum type="arabicPeriod"/>
            </a:pPr>
            <a:r>
              <a:rPr lang="en-US" sz="2400" dirty="0"/>
              <a:t>Increasing Popularity of AI and Machine learning</a:t>
            </a:r>
          </a:p>
          <a:p>
            <a:pPr marL="0" indent="0">
              <a:buNone/>
            </a:pPr>
            <a:r>
              <a:rPr lang="en-US" sz="2400" dirty="0"/>
              <a:t>      and advancement in computational power </a:t>
            </a:r>
          </a:p>
          <a:p>
            <a:pPr marL="457200" indent="-457200">
              <a:buAutoNum type="arabicPeriod" startAt="2"/>
            </a:pPr>
            <a:r>
              <a:rPr lang="en-US" sz="2400" dirty="0"/>
              <a:t>Simple programming syntax, code readability </a:t>
            </a:r>
          </a:p>
          <a:p>
            <a:pPr marL="0" indent="0">
              <a:buNone/>
            </a:pPr>
            <a:r>
              <a:rPr lang="en-US" sz="2400" dirty="0"/>
              <a:t>	and English-like commands</a:t>
            </a:r>
          </a:p>
          <a:p>
            <a:pPr marL="457200" indent="-457200">
              <a:buFont typeface="Arial" panose="020B0604020202020204" pitchFamily="34" charset="0"/>
              <a:buAutoNum type="arabicPeriod" startAt="3"/>
            </a:pPr>
            <a:r>
              <a:rPr lang="en-US" sz="2400" dirty="0"/>
              <a:t>Large programming community and Excellent online documentation</a:t>
            </a:r>
          </a:p>
          <a:p>
            <a:pPr marL="457200" indent="-457200">
              <a:buFont typeface="Arial" panose="020B0604020202020204" pitchFamily="34" charset="0"/>
              <a:buAutoNum type="arabicPeriod" startAt="3"/>
            </a:pPr>
            <a:r>
              <a:rPr lang="en-US" sz="2400" dirty="0"/>
              <a:t>Large number of Python Libraries and Frameworks</a:t>
            </a:r>
          </a:p>
          <a:p>
            <a:pPr marL="457200" indent="-457200">
              <a:buFont typeface="Arial" panose="020B0604020202020204" pitchFamily="34" charset="0"/>
              <a:buAutoNum type="arabicPeriod" startAt="3"/>
            </a:pPr>
            <a:r>
              <a:rPr lang="en-US" sz="2400" dirty="0"/>
              <a:t>Easy to Learn for beginners.</a:t>
            </a:r>
          </a:p>
          <a:p>
            <a:pPr marL="457200" indent="-457200">
              <a:buFont typeface="Arial" panose="020B0604020202020204" pitchFamily="34" charset="0"/>
              <a:buAutoNum type="arabicPeriod" startAt="3"/>
            </a:pPr>
            <a:endParaRPr lang="en-US" dirty="0"/>
          </a:p>
          <a:p>
            <a:pPr marL="457200" indent="-457200">
              <a:buAutoNum type="arabicPeriod" startAt="3"/>
            </a:pPr>
            <a:endParaRPr lang="en-US" dirty="0"/>
          </a:p>
        </p:txBody>
      </p:sp>
      <p:sp>
        <p:nvSpPr>
          <p:cNvPr id="5" name="Slide Number Placeholder 4"/>
          <p:cNvSpPr>
            <a:spLocks noGrp="1"/>
          </p:cNvSpPr>
          <p:nvPr>
            <p:ph type="sldNum" sz="quarter" idx="13"/>
          </p:nvPr>
        </p:nvSpPr>
        <p:spPr/>
        <p:txBody>
          <a:bodyPr/>
          <a:lstStyle/>
          <a:p>
            <a:pPr>
              <a:defRPr/>
            </a:pPr>
            <a:fld id="{F0121559-6FAE-4C9F-95D5-751370D9C50E}" type="slidenum">
              <a:rPr lang="en-US" smtClean="0"/>
              <a:pPr>
                <a:defRPr/>
              </a:pPr>
              <a:t>3</a:t>
            </a:fld>
            <a:endParaRPr lang="en-US" dirty="0"/>
          </a:p>
        </p:txBody>
      </p:sp>
      <p:pic>
        <p:nvPicPr>
          <p:cNvPr id="8" name="Picture 7">
            <a:extLst>
              <a:ext uri="{FF2B5EF4-FFF2-40B4-BE49-F238E27FC236}">
                <a16:creationId xmlns:a16="http://schemas.microsoft.com/office/drawing/2014/main" id="{E9763407-1E47-440F-ACF6-6F34AC1FF464}"/>
              </a:ext>
            </a:extLst>
          </p:cNvPr>
          <p:cNvPicPr>
            <a:picLocks noChangeAspect="1"/>
          </p:cNvPicPr>
          <p:nvPr/>
        </p:nvPicPr>
        <p:blipFill>
          <a:blip r:embed="rId3"/>
          <a:stretch>
            <a:fillRect/>
          </a:stretch>
        </p:blipFill>
        <p:spPr>
          <a:xfrm>
            <a:off x="8396499" y="1654236"/>
            <a:ext cx="3166851" cy="2231964"/>
          </a:xfrm>
          <a:prstGeom prst="rect">
            <a:avLst/>
          </a:prstGeom>
        </p:spPr>
      </p:pic>
    </p:spTree>
    <p:extLst>
      <p:ext uri="{BB962C8B-B14F-4D97-AF65-F5344CB8AC3E}">
        <p14:creationId xmlns:p14="http://schemas.microsoft.com/office/powerpoint/2010/main" val="79565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sz="2400" dirty="0">
                <a:solidFill>
                  <a:srgbClr val="FF0000"/>
                </a:solidFill>
              </a:rPr>
              <a:t>   </a:t>
            </a:r>
            <a:r>
              <a:rPr lang="en-US" dirty="0"/>
              <a:t>Features Of Python </a:t>
            </a:r>
          </a:p>
        </p:txBody>
      </p:sp>
      <p:sp>
        <p:nvSpPr>
          <p:cNvPr id="2" name="Content Placeholder 1">
            <a:extLst>
              <a:ext uri="{FF2B5EF4-FFF2-40B4-BE49-F238E27FC236}">
                <a16:creationId xmlns:a16="http://schemas.microsoft.com/office/drawing/2014/main" id="{C780D9DF-10F5-40AE-B988-C72737C6F33A}"/>
              </a:ext>
            </a:extLst>
          </p:cNvPr>
          <p:cNvSpPr>
            <a:spLocks noGrp="1"/>
          </p:cNvSpPr>
          <p:nvPr>
            <p:ph sz="quarter" idx="12"/>
          </p:nvPr>
        </p:nvSpPr>
        <p:spPr/>
        <p:txBody>
          <a:bodyPr/>
          <a:lstStyle/>
          <a:p>
            <a:pPr marL="457200" indent="-457200">
              <a:buFont typeface="+mj-lt"/>
              <a:buAutoNum type="arabicPeriod"/>
            </a:pPr>
            <a:r>
              <a:rPr lang="en-US" dirty="0"/>
              <a:t>Simplicity and Open source</a:t>
            </a:r>
          </a:p>
          <a:p>
            <a:pPr marL="457200" indent="-457200">
              <a:buFont typeface="+mj-lt"/>
              <a:buAutoNum type="arabicPeriod"/>
            </a:pPr>
            <a:r>
              <a:rPr lang="en-US" dirty="0"/>
              <a:t>Portable</a:t>
            </a:r>
          </a:p>
          <a:p>
            <a:pPr marL="0" indent="0">
              <a:buNone/>
            </a:pPr>
            <a:r>
              <a:rPr lang="en-US" dirty="0"/>
              <a:t>3. 	Rich set of Libraries and Framework</a:t>
            </a:r>
          </a:p>
          <a:p>
            <a:pPr marL="1143000" lvl="3">
              <a:buClr>
                <a:schemeClr val="accent1"/>
              </a:buClr>
              <a:buFont typeface="Arial" panose="020B0604020202020204" pitchFamily="34" charset="0"/>
              <a:buChar char="•"/>
            </a:pPr>
            <a:r>
              <a:rPr lang="en-US" sz="2000" dirty="0"/>
              <a:t>matplotlib for plotting charts and graphs</a:t>
            </a:r>
          </a:p>
          <a:p>
            <a:pPr marL="1143000" lvl="3">
              <a:buClr>
                <a:schemeClr val="accent1"/>
              </a:buClr>
              <a:buFont typeface="Arial" panose="020B0604020202020204" pitchFamily="34" charset="0"/>
              <a:buChar char="•"/>
            </a:pPr>
            <a:r>
              <a:rPr lang="en-US" sz="2000" dirty="0"/>
              <a:t>SciPy for engineering applications, science, and mathematics</a:t>
            </a:r>
          </a:p>
          <a:p>
            <a:pPr marL="1143000" lvl="3">
              <a:buClr>
                <a:schemeClr val="accent1"/>
              </a:buClr>
              <a:buFont typeface="Arial" panose="020B0604020202020204" pitchFamily="34" charset="0"/>
              <a:buChar char="•"/>
            </a:pPr>
            <a:r>
              <a:rPr lang="en-US" sz="2000" dirty="0" err="1"/>
              <a:t>BeautifulSoup</a:t>
            </a:r>
            <a:r>
              <a:rPr lang="en-US" sz="2000" dirty="0"/>
              <a:t> for HTML parsing and XML</a:t>
            </a:r>
          </a:p>
          <a:p>
            <a:pPr marL="1143000" lvl="3">
              <a:buClr>
                <a:schemeClr val="accent1"/>
              </a:buClr>
              <a:buFont typeface="Arial" panose="020B0604020202020204" pitchFamily="34" charset="0"/>
              <a:buChar char="•"/>
            </a:pPr>
            <a:r>
              <a:rPr lang="en-US" sz="2000" dirty="0"/>
              <a:t>NumPy for scientific computing</a:t>
            </a:r>
          </a:p>
          <a:p>
            <a:pPr marL="1143000" lvl="3">
              <a:buClr>
                <a:schemeClr val="accent1"/>
              </a:buClr>
              <a:buFont typeface="Arial" panose="020B0604020202020204" pitchFamily="34" charset="0"/>
              <a:buChar char="•"/>
            </a:pPr>
            <a:r>
              <a:rPr lang="en-US" sz="2000" dirty="0"/>
              <a:t>Django for server-side web development</a:t>
            </a:r>
          </a:p>
          <a:p>
            <a:pPr marL="457200" indent="-457200">
              <a:buAutoNum type="arabicPeriod" startAt="4"/>
            </a:pPr>
            <a:r>
              <a:rPr lang="en-US" dirty="0"/>
              <a:t>Embedded and Extensible</a:t>
            </a:r>
          </a:p>
          <a:p>
            <a:pPr marL="457200" indent="-457200">
              <a:buAutoNum type="arabicPeriod" startAt="4"/>
            </a:pPr>
            <a:r>
              <a:rPr lang="en-US" dirty="0"/>
              <a:t>Interpreted Language </a:t>
            </a:r>
          </a:p>
          <a:p>
            <a:pPr marL="457200" indent="-457200">
              <a:buAutoNum type="arabicPeriod" startAt="4"/>
            </a:pPr>
            <a:r>
              <a:rPr lang="en-US" dirty="0"/>
              <a:t>GUI Programming Support	</a:t>
            </a:r>
          </a:p>
          <a:p>
            <a:pPr marL="457200" indent="-457200">
              <a:buAutoNum type="arabicPeriod" startAt="4"/>
            </a:pPr>
            <a:endParaRPr lang="en-US" dirty="0"/>
          </a:p>
          <a:p>
            <a:pPr marL="0" indent="0">
              <a:buNone/>
            </a:pPr>
            <a:r>
              <a:rPr lang="en-US" dirty="0"/>
              <a:t>       </a:t>
            </a:r>
          </a:p>
        </p:txBody>
      </p:sp>
      <p:sp>
        <p:nvSpPr>
          <p:cNvPr id="5" name="Slide Number Placeholder 4"/>
          <p:cNvSpPr>
            <a:spLocks noGrp="1"/>
          </p:cNvSpPr>
          <p:nvPr>
            <p:ph type="sldNum" sz="quarter" idx="13"/>
          </p:nvPr>
        </p:nvSpPr>
        <p:spPr/>
        <p:txBody>
          <a:bodyPr/>
          <a:lstStyle/>
          <a:p>
            <a:pPr>
              <a:defRPr/>
            </a:pPr>
            <a:fld id="{F0121559-6FAE-4C9F-95D5-751370D9C50E}" type="slidenum">
              <a:rPr lang="en-US" smtClean="0"/>
              <a:pPr>
                <a:defRPr/>
              </a:pPr>
              <a:t>4</a:t>
            </a:fld>
            <a:endParaRPr lang="en-US" dirty="0"/>
          </a:p>
        </p:txBody>
      </p:sp>
      <p:sp>
        <p:nvSpPr>
          <p:cNvPr id="9" name="Slide Number Placeholder 3"/>
          <p:cNvSpPr txBox="1">
            <a:spLocks/>
          </p:cNvSpPr>
          <p:nvPr/>
        </p:nvSpPr>
        <p:spPr bwMode="auto">
          <a:xfrm>
            <a:off x="9712425" y="857250"/>
            <a:ext cx="506413" cy="379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0" fontAlgn="base" latinLnBrk="0"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6pPr>
            <a:lvl7pPr marL="2971800" indent="-228600" algn="l" defTabSz="457200" rtl="0" eaLnBrk="0" fontAlgn="base" latinLnBrk="0"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7pPr>
            <a:lvl8pPr marL="3429000" indent="-228600" algn="l" defTabSz="457200" rtl="0" eaLnBrk="0" fontAlgn="base" latinLnBrk="0"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8pPr>
            <a:lvl9pPr marL="3886200" indent="-228600" algn="l" defTabSz="457200" rtl="0" eaLnBrk="0" fontAlgn="base" latinLnBrk="0"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9pPr>
          </a:lstStyle>
          <a:p>
            <a:fld id="{E31A6360-AC79-46BE-A306-15442E102654}" type="slidenum">
              <a:rPr lang="en-US" altLang="en-US" smtClean="0">
                <a:solidFill>
                  <a:schemeClr val="bg1"/>
                </a:solidFill>
                <a:latin typeface="HelveticaNeue MediumCond"/>
                <a:cs typeface="HelveticaNeue MediumCond"/>
              </a:rPr>
              <a:pPr/>
              <a:t>4</a:t>
            </a:fld>
            <a:endParaRPr lang="en-US" altLang="en-US">
              <a:solidFill>
                <a:schemeClr val="bg1"/>
              </a:solidFill>
              <a:latin typeface="HelveticaNeue MediumCond"/>
              <a:cs typeface="HelveticaNeue MediumCond"/>
            </a:endParaRPr>
          </a:p>
        </p:txBody>
      </p:sp>
    </p:spTree>
    <p:extLst>
      <p:ext uri="{BB962C8B-B14F-4D97-AF65-F5344CB8AC3E}">
        <p14:creationId xmlns:p14="http://schemas.microsoft.com/office/powerpoint/2010/main" val="395875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ED79DE-7E6D-458B-A091-B55F70542034}"/>
              </a:ext>
            </a:extLst>
          </p:cNvPr>
          <p:cNvSpPr>
            <a:spLocks noGrp="1"/>
          </p:cNvSpPr>
          <p:nvPr>
            <p:ph type="title"/>
          </p:nvPr>
        </p:nvSpPr>
        <p:spPr>
          <a:xfrm>
            <a:off x="714568" y="348285"/>
            <a:ext cx="10507948" cy="498610"/>
          </a:xfrm>
        </p:spPr>
        <p:txBody>
          <a:bodyPr/>
          <a:lstStyle/>
          <a:p>
            <a:r>
              <a:rPr lang="en-US" dirty="0"/>
              <a:t>Where it is used in Industries?</a:t>
            </a:r>
            <a:br>
              <a:rPr lang="en-US" dirty="0"/>
            </a:br>
            <a:endParaRPr lang="en-US" dirty="0"/>
          </a:p>
        </p:txBody>
      </p:sp>
      <p:sp>
        <p:nvSpPr>
          <p:cNvPr id="7" name="Content Placeholder 6">
            <a:extLst>
              <a:ext uri="{FF2B5EF4-FFF2-40B4-BE49-F238E27FC236}">
                <a16:creationId xmlns:a16="http://schemas.microsoft.com/office/drawing/2014/main" id="{D87A7A83-FFC8-46F6-A5E7-AF5894B1EAC7}"/>
              </a:ext>
            </a:extLst>
          </p:cNvPr>
          <p:cNvSpPr>
            <a:spLocks noGrp="1"/>
          </p:cNvSpPr>
          <p:nvPr>
            <p:ph sz="quarter" idx="12"/>
          </p:nvPr>
        </p:nvSpPr>
        <p:spPr/>
        <p:txBody>
          <a:bodyPr/>
          <a:lstStyle/>
          <a:p>
            <a:r>
              <a:rPr lang="en-US" b="0" i="0" dirty="0">
                <a:solidFill>
                  <a:srgbClr val="222222"/>
                </a:solidFill>
                <a:effectLst/>
                <a:latin typeface="Georgia" panose="02040502050405020303" pitchFamily="18" charset="0"/>
              </a:rPr>
              <a:t>The Python programming language is widely used by companies around the world to </a:t>
            </a:r>
            <a:r>
              <a:rPr lang="en-US" b="0" i="0" u="none" strike="noStrike" dirty="0">
                <a:solidFill>
                  <a:srgbClr val="444444"/>
                </a:solidFill>
                <a:effectLst/>
                <a:latin typeface="Georgia" panose="02040502050405020303" pitchFamily="18" charset="0"/>
                <a:hlinkClick r:id="rId2"/>
              </a:rPr>
              <a:t>build web apps</a:t>
            </a:r>
            <a:r>
              <a:rPr lang="en-US" b="0" i="0" dirty="0">
                <a:solidFill>
                  <a:srgbClr val="222222"/>
                </a:solidFill>
                <a:effectLst/>
                <a:latin typeface="Georgia" panose="02040502050405020303" pitchFamily="18" charset="0"/>
              </a:rPr>
              <a:t>, </a:t>
            </a:r>
            <a:r>
              <a:rPr lang="en-US" b="0" i="0" u="none" strike="noStrike" dirty="0">
                <a:solidFill>
                  <a:srgbClr val="444444"/>
                </a:solidFill>
                <a:effectLst/>
                <a:latin typeface="Georgia" panose="02040502050405020303" pitchFamily="18" charset="0"/>
                <a:hlinkClick r:id="rId3"/>
              </a:rPr>
              <a:t>analyze data</a:t>
            </a:r>
            <a:r>
              <a:rPr lang="en-US" b="0" i="0" dirty="0">
                <a:solidFill>
                  <a:srgbClr val="222222"/>
                </a:solidFill>
                <a:effectLst/>
                <a:latin typeface="Georgia" panose="02040502050405020303" pitchFamily="18" charset="0"/>
              </a:rPr>
              <a:t>, </a:t>
            </a:r>
            <a:r>
              <a:rPr lang="en-US" b="0" i="0" u="none" strike="noStrike" dirty="0">
                <a:solidFill>
                  <a:srgbClr val="444444"/>
                </a:solidFill>
                <a:effectLst/>
                <a:latin typeface="Georgia" panose="02040502050405020303" pitchFamily="18" charset="0"/>
                <a:hlinkClick r:id="rId4"/>
              </a:rPr>
              <a:t>automate operations via DevOps</a:t>
            </a:r>
            <a:r>
              <a:rPr lang="en-US" b="0" i="0" dirty="0">
                <a:solidFill>
                  <a:srgbClr val="222222"/>
                </a:solidFill>
                <a:effectLst/>
                <a:latin typeface="Georgia" panose="02040502050405020303" pitchFamily="18" charset="0"/>
              </a:rPr>
              <a:t> and </a:t>
            </a:r>
            <a:r>
              <a:rPr lang="en-US" b="0" i="0" u="none" strike="noStrike" dirty="0">
                <a:solidFill>
                  <a:srgbClr val="444444"/>
                </a:solidFill>
                <a:effectLst/>
                <a:latin typeface="Georgia" panose="02040502050405020303" pitchFamily="18" charset="0"/>
                <a:hlinkClick r:id="rId5"/>
              </a:rPr>
              <a:t>create reliable, scalable enterprise applications</a:t>
            </a:r>
            <a:r>
              <a:rPr lang="en-US" b="0" i="0" dirty="0">
                <a:solidFill>
                  <a:srgbClr val="222222"/>
                </a:solidFill>
                <a:effectLst/>
                <a:latin typeface="Georgia" panose="02040502050405020303" pitchFamily="18" charset="0"/>
              </a:rPr>
              <a:t>.</a:t>
            </a:r>
          </a:p>
          <a:p>
            <a:r>
              <a:rPr lang="en-US" b="0" i="0" dirty="0">
                <a:solidFill>
                  <a:srgbClr val="4A5B6E"/>
                </a:solidFill>
                <a:effectLst/>
                <a:latin typeface="Open Sans" panose="020B0604020202020204" pitchFamily="34" charset="0"/>
              </a:rPr>
              <a:t> </a:t>
            </a:r>
            <a:r>
              <a:rPr lang="en-US" b="1" i="0" u="none" strike="noStrike" dirty="0">
                <a:solidFill>
                  <a:srgbClr val="00A5FF"/>
                </a:solidFill>
                <a:effectLst/>
                <a:latin typeface="Open Sans" panose="020B0604020202020204" pitchFamily="34" charset="0"/>
                <a:hlinkClick r:id="rId6"/>
              </a:rPr>
              <a:t>Netflix</a:t>
            </a:r>
            <a:r>
              <a:rPr lang="en-US" b="0" i="0" dirty="0">
                <a:solidFill>
                  <a:srgbClr val="4A5B6E"/>
                </a:solidFill>
                <a:effectLst/>
                <a:latin typeface="Open Sans" panose="020B0604020202020204" pitchFamily="34" charset="0"/>
              </a:rPr>
              <a:t> uses </a:t>
            </a:r>
            <a:r>
              <a:rPr lang="en-US" b="0" i="0" dirty="0" err="1">
                <a:solidFill>
                  <a:srgbClr val="4A5B6E"/>
                </a:solidFill>
                <a:effectLst/>
                <a:latin typeface="Open Sans" panose="020B0604020202020204" pitchFamily="34" charset="0"/>
              </a:rPr>
              <a:t>scipy</a:t>
            </a:r>
            <a:r>
              <a:rPr lang="en-US" b="0" i="0" dirty="0">
                <a:solidFill>
                  <a:srgbClr val="4A5B6E"/>
                </a:solidFill>
                <a:effectLst/>
                <a:latin typeface="Open Sans" panose="020B0604020202020204" pitchFamily="34" charset="0"/>
              </a:rPr>
              <a:t> and </a:t>
            </a:r>
            <a:r>
              <a:rPr lang="en-US" b="0" i="0" dirty="0" err="1">
                <a:solidFill>
                  <a:srgbClr val="4A5B6E"/>
                </a:solidFill>
                <a:effectLst/>
                <a:latin typeface="Open Sans" panose="020B0604020202020204" pitchFamily="34" charset="0"/>
              </a:rPr>
              <a:t>numpy</a:t>
            </a:r>
            <a:r>
              <a:rPr lang="en-US" b="0" i="0" dirty="0">
                <a:solidFill>
                  <a:srgbClr val="4A5B6E"/>
                </a:solidFill>
                <a:effectLst/>
                <a:latin typeface="Open Sans" panose="020B0604020202020204" pitchFamily="34" charset="0"/>
              </a:rPr>
              <a:t> for numerical computing to manage user traffic across the platform.</a:t>
            </a:r>
          </a:p>
          <a:p>
            <a:pPr algn="l"/>
            <a:r>
              <a:rPr lang="en-US" b="0" i="0" dirty="0">
                <a:solidFill>
                  <a:srgbClr val="4A5B6E"/>
                </a:solidFill>
                <a:effectLst/>
                <a:latin typeface="Open Sans" panose="020B0606030504020204" pitchFamily="34" charset="0"/>
              </a:rPr>
              <a:t>Companies such as Spotify, and </a:t>
            </a:r>
            <a:r>
              <a:rPr lang="en-US" b="0" i="0" dirty="0" err="1">
                <a:solidFill>
                  <a:srgbClr val="4A5B6E"/>
                </a:solidFill>
                <a:effectLst/>
                <a:latin typeface="Open Sans" panose="020B0606030504020204" pitchFamily="34" charset="0"/>
              </a:rPr>
              <a:t>Youtube</a:t>
            </a:r>
            <a:r>
              <a:rPr lang="en-US" b="0" i="0" dirty="0">
                <a:solidFill>
                  <a:srgbClr val="4A5B6E"/>
                </a:solidFill>
                <a:effectLst/>
                <a:latin typeface="Open Sans" panose="020B0606030504020204" pitchFamily="34" charset="0"/>
              </a:rPr>
              <a:t> collect user activity to make predictions and suggest playlists and videos. Scikit-learn and </a:t>
            </a:r>
            <a:r>
              <a:rPr lang="en-US" b="0" i="0" dirty="0" err="1">
                <a:solidFill>
                  <a:srgbClr val="4A5B6E"/>
                </a:solidFill>
                <a:effectLst/>
                <a:latin typeface="Open Sans" panose="020B0606030504020204" pitchFamily="34" charset="0"/>
              </a:rPr>
              <a:t>tensorflow</a:t>
            </a:r>
            <a:r>
              <a:rPr lang="en-US" b="0" i="0" dirty="0">
                <a:solidFill>
                  <a:srgbClr val="4A5B6E"/>
                </a:solidFill>
                <a:effectLst/>
                <a:latin typeface="Open Sans" panose="020B0606030504020204" pitchFamily="34" charset="0"/>
              </a:rPr>
              <a:t> are Python libraries that enable the use of algorithms</a:t>
            </a:r>
          </a:p>
          <a:p>
            <a:pPr algn="l"/>
            <a:r>
              <a:rPr lang="en-US" b="0" i="0" dirty="0">
                <a:solidFill>
                  <a:srgbClr val="222222"/>
                </a:solidFill>
                <a:effectLst/>
                <a:latin typeface="source sans pro" panose="020B0503030403020204" pitchFamily="34" charset="0"/>
              </a:rPr>
              <a:t>Facebook has published numerous open-source Python projects written for Py3 including a </a:t>
            </a:r>
            <a:r>
              <a:rPr lang="en-US" b="0" i="0" u="none" strike="noStrike" dirty="0">
                <a:solidFill>
                  <a:srgbClr val="619CCD"/>
                </a:solidFill>
                <a:effectLst/>
                <a:latin typeface="source sans pro" panose="020B0503030403020204" pitchFamily="34" charset="0"/>
                <a:hlinkClick r:id="rId7"/>
              </a:rPr>
              <a:t>Facebook Ads API</a:t>
            </a:r>
            <a:endParaRPr lang="en-US" b="0" i="0" dirty="0">
              <a:solidFill>
                <a:srgbClr val="4A5B6E"/>
              </a:solidFill>
              <a:effectLst/>
              <a:latin typeface="Open Sans" panose="020B0606030504020204" pitchFamily="34" charset="0"/>
            </a:endParaRPr>
          </a:p>
          <a:p>
            <a:endParaRPr lang="en-US" dirty="0"/>
          </a:p>
        </p:txBody>
      </p:sp>
      <p:sp>
        <p:nvSpPr>
          <p:cNvPr id="5" name="Slide Number Placeholder 4">
            <a:extLst>
              <a:ext uri="{FF2B5EF4-FFF2-40B4-BE49-F238E27FC236}">
                <a16:creationId xmlns:a16="http://schemas.microsoft.com/office/drawing/2014/main" id="{4A9E9E72-13C2-45FC-BA15-A3A92803E183}"/>
              </a:ext>
            </a:extLst>
          </p:cNvPr>
          <p:cNvSpPr>
            <a:spLocks noGrp="1"/>
          </p:cNvSpPr>
          <p:nvPr>
            <p:ph type="sldNum" sz="quarter" idx="13"/>
          </p:nvPr>
        </p:nvSpPr>
        <p:spPr/>
        <p:txBody>
          <a:bodyPr/>
          <a:lstStyle/>
          <a:p>
            <a:pPr>
              <a:defRPr/>
            </a:pPr>
            <a:fld id="{F0121559-6FAE-4C9F-95D5-751370D9C50E}" type="slidenum">
              <a:rPr lang="en-US" smtClean="0"/>
              <a:pPr>
                <a:defRPr/>
              </a:pPr>
              <a:t>5</a:t>
            </a:fld>
            <a:endParaRPr lang="en-US" dirty="0"/>
          </a:p>
        </p:txBody>
      </p:sp>
      <p:pic>
        <p:nvPicPr>
          <p:cNvPr id="9" name="Picture 8">
            <a:extLst>
              <a:ext uri="{FF2B5EF4-FFF2-40B4-BE49-F238E27FC236}">
                <a16:creationId xmlns:a16="http://schemas.microsoft.com/office/drawing/2014/main" id="{33041C56-8617-4124-B821-10F455BC20E8}"/>
              </a:ext>
            </a:extLst>
          </p:cNvPr>
          <p:cNvPicPr>
            <a:picLocks noChangeAspect="1"/>
          </p:cNvPicPr>
          <p:nvPr/>
        </p:nvPicPr>
        <p:blipFill>
          <a:blip r:embed="rId8"/>
          <a:stretch>
            <a:fillRect/>
          </a:stretch>
        </p:blipFill>
        <p:spPr>
          <a:xfrm>
            <a:off x="2262187" y="4572000"/>
            <a:ext cx="7170409" cy="2038350"/>
          </a:xfrm>
          <a:prstGeom prst="rect">
            <a:avLst/>
          </a:prstGeom>
        </p:spPr>
      </p:pic>
    </p:spTree>
    <p:extLst>
      <p:ext uri="{BB962C8B-B14F-4D97-AF65-F5344CB8AC3E}">
        <p14:creationId xmlns:p14="http://schemas.microsoft.com/office/powerpoint/2010/main" val="126485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8C9964-43BB-4D8A-93B4-1A0F974F0974}"/>
              </a:ext>
            </a:extLst>
          </p:cNvPr>
          <p:cNvSpPr>
            <a:spLocks noGrp="1"/>
          </p:cNvSpPr>
          <p:nvPr>
            <p:ph type="title"/>
          </p:nvPr>
        </p:nvSpPr>
        <p:spPr/>
        <p:txBody>
          <a:bodyPr/>
          <a:lstStyle/>
          <a:p>
            <a:r>
              <a:rPr lang="en-US" dirty="0"/>
              <a:t>Steps To Install Python</a:t>
            </a:r>
          </a:p>
        </p:txBody>
      </p:sp>
      <p:sp>
        <p:nvSpPr>
          <p:cNvPr id="7" name="Content Placeholder 6">
            <a:extLst>
              <a:ext uri="{FF2B5EF4-FFF2-40B4-BE49-F238E27FC236}">
                <a16:creationId xmlns:a16="http://schemas.microsoft.com/office/drawing/2014/main" id="{5952C63B-C263-46D5-B1BA-759A14F0351F}"/>
              </a:ext>
            </a:extLst>
          </p:cNvPr>
          <p:cNvSpPr>
            <a:spLocks noGrp="1"/>
          </p:cNvSpPr>
          <p:nvPr>
            <p:ph sz="quarter" idx="12"/>
          </p:nvPr>
        </p:nvSpPr>
        <p:spPr/>
        <p:txBody>
          <a:bodyPr/>
          <a:lstStyle/>
          <a:p>
            <a:r>
              <a:rPr lang="en-US" dirty="0"/>
              <a:t>Python can be Installed on Linux, Windows or MacOS Operating Systems.</a:t>
            </a:r>
          </a:p>
          <a:p>
            <a:r>
              <a:rPr lang="en-US" dirty="0"/>
              <a:t>Steps To Install Python Interpreter on Windows Machine:- </a:t>
            </a:r>
          </a:p>
          <a:p>
            <a:pPr marL="914400" lvl="1" indent="-457200">
              <a:buFont typeface="+mj-lt"/>
              <a:buAutoNum type="arabicPeriod"/>
            </a:pPr>
            <a:r>
              <a:rPr lang="en-US" b="0" i="0" dirty="0">
                <a:solidFill>
                  <a:srgbClr val="404040"/>
                </a:solidFill>
                <a:effectLst/>
                <a:latin typeface="Roboto" panose="020B0604020202020204" pitchFamily="2" charset="0"/>
              </a:rPr>
              <a:t>Open your web browser and navigate to the </a:t>
            </a:r>
            <a:r>
              <a:rPr lang="en-US" b="0" i="0" u="none" strike="noStrike" dirty="0">
                <a:solidFill>
                  <a:srgbClr val="0074DB"/>
                </a:solidFill>
                <a:effectLst/>
                <a:latin typeface="Roboto" panose="020B0604020202020204" pitchFamily="2" charset="0"/>
                <a:hlinkClick r:id="rId2"/>
              </a:rPr>
              <a:t>Downloads for Windows section</a:t>
            </a:r>
            <a:r>
              <a:rPr lang="en-US" b="0" i="0" dirty="0">
                <a:solidFill>
                  <a:srgbClr val="404040"/>
                </a:solidFill>
                <a:effectLst/>
                <a:latin typeface="Roboto" panose="020B0604020202020204" pitchFamily="2" charset="0"/>
              </a:rPr>
              <a:t> of the </a:t>
            </a:r>
            <a:r>
              <a:rPr lang="en-US" b="0" i="0" u="none" strike="noStrike" dirty="0">
                <a:solidFill>
                  <a:srgbClr val="0074DB"/>
                </a:solidFill>
                <a:effectLst/>
                <a:latin typeface="Roboto" panose="020B0604020202020204" pitchFamily="2" charset="0"/>
                <a:hlinkClick r:id="rId3"/>
              </a:rPr>
              <a:t>official Python website</a:t>
            </a:r>
            <a:r>
              <a:rPr lang="en-US" b="0" i="0" dirty="0">
                <a:solidFill>
                  <a:srgbClr val="404040"/>
                </a:solidFill>
                <a:effectLst/>
                <a:latin typeface="Roboto" panose="020B0604020202020204" pitchFamily="2" charset="0"/>
              </a:rPr>
              <a:t>. Download the latest version, or any other version from the links provided.</a:t>
            </a:r>
          </a:p>
          <a:p>
            <a:pPr marL="457200" indent="-457200">
              <a:buFont typeface="+mj-lt"/>
              <a:buAutoNum type="arabicPeriod"/>
            </a:pPr>
            <a:endParaRPr lang="en-US" b="0" i="0" dirty="0">
              <a:solidFill>
                <a:srgbClr val="404040"/>
              </a:solidFill>
              <a:effectLst/>
              <a:latin typeface="Roboto" panose="020B0604020202020204" pitchFamily="2" charset="0"/>
            </a:endParaRPr>
          </a:p>
          <a:p>
            <a:pPr marL="0" indent="0">
              <a:buNone/>
            </a:pPr>
            <a:endParaRPr lang="en-US" b="0" i="0" dirty="0">
              <a:solidFill>
                <a:srgbClr val="404040"/>
              </a:solidFill>
              <a:effectLst/>
              <a:latin typeface="Roboto" panose="020B0604020202020204" pitchFamily="2" charset="0"/>
            </a:endParaRPr>
          </a:p>
          <a:p>
            <a:pPr marL="0" indent="0">
              <a:buNone/>
            </a:pPr>
            <a:endParaRPr lang="en-US" dirty="0"/>
          </a:p>
        </p:txBody>
      </p:sp>
      <p:sp>
        <p:nvSpPr>
          <p:cNvPr id="5" name="Slide Number Placeholder 4">
            <a:extLst>
              <a:ext uri="{FF2B5EF4-FFF2-40B4-BE49-F238E27FC236}">
                <a16:creationId xmlns:a16="http://schemas.microsoft.com/office/drawing/2014/main" id="{72B16A56-911F-4F34-B3FF-58BC35641B62}"/>
              </a:ext>
            </a:extLst>
          </p:cNvPr>
          <p:cNvSpPr>
            <a:spLocks noGrp="1"/>
          </p:cNvSpPr>
          <p:nvPr>
            <p:ph type="sldNum" sz="quarter" idx="13"/>
          </p:nvPr>
        </p:nvSpPr>
        <p:spPr/>
        <p:txBody>
          <a:bodyPr/>
          <a:lstStyle/>
          <a:p>
            <a:pPr>
              <a:defRPr/>
            </a:pPr>
            <a:fld id="{F0121559-6FAE-4C9F-95D5-751370D9C50E}" type="slidenum">
              <a:rPr lang="en-US" smtClean="0"/>
              <a:pPr>
                <a:defRPr/>
              </a:pPr>
              <a:t>6</a:t>
            </a:fld>
            <a:endParaRPr lang="en-US" dirty="0"/>
          </a:p>
        </p:txBody>
      </p:sp>
      <p:pic>
        <p:nvPicPr>
          <p:cNvPr id="9" name="Picture 8">
            <a:extLst>
              <a:ext uri="{FF2B5EF4-FFF2-40B4-BE49-F238E27FC236}">
                <a16:creationId xmlns:a16="http://schemas.microsoft.com/office/drawing/2014/main" id="{91C745CC-05C0-46C9-A45D-197E31E92D5B}"/>
              </a:ext>
            </a:extLst>
          </p:cNvPr>
          <p:cNvPicPr>
            <a:picLocks noChangeAspect="1"/>
          </p:cNvPicPr>
          <p:nvPr/>
        </p:nvPicPr>
        <p:blipFill>
          <a:blip r:embed="rId4"/>
          <a:stretch>
            <a:fillRect/>
          </a:stretch>
        </p:blipFill>
        <p:spPr>
          <a:xfrm>
            <a:off x="3092671" y="2471115"/>
            <a:ext cx="6053063" cy="4029075"/>
          </a:xfrm>
          <a:prstGeom prst="rect">
            <a:avLst/>
          </a:prstGeom>
        </p:spPr>
      </p:pic>
    </p:spTree>
    <p:extLst>
      <p:ext uri="{BB962C8B-B14F-4D97-AF65-F5344CB8AC3E}">
        <p14:creationId xmlns:p14="http://schemas.microsoft.com/office/powerpoint/2010/main" val="106468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F9E0D4D-7142-40C5-A81B-F9F5BBF78E9C}"/>
              </a:ext>
            </a:extLst>
          </p:cNvPr>
          <p:cNvSpPr>
            <a:spLocks noGrp="1"/>
          </p:cNvSpPr>
          <p:nvPr>
            <p:ph type="title"/>
          </p:nvPr>
        </p:nvSpPr>
        <p:spPr>
          <a:xfrm>
            <a:off x="714240" y="357189"/>
            <a:ext cx="10523336" cy="5992811"/>
          </a:xfrm>
        </p:spPr>
        <p:txBody>
          <a:bodyPr/>
          <a:lstStyle/>
          <a:p>
            <a:br>
              <a:rPr lang="en-US" sz="2000" dirty="0"/>
            </a:br>
            <a:r>
              <a:rPr lang="en-US" sz="2000" b="0" dirty="0">
                <a:solidFill>
                  <a:srgbClr val="404040"/>
                </a:solidFill>
                <a:latin typeface="Roboto" panose="020B0604020202020204" pitchFamily="2" charset="0"/>
              </a:rPr>
              <a:t>2</a:t>
            </a:r>
            <a:r>
              <a:rPr lang="en-US" sz="1600" dirty="0"/>
              <a:t>. </a:t>
            </a:r>
            <a:r>
              <a:rPr lang="en-US" sz="1100" b="0" i="0" dirty="0">
                <a:solidFill>
                  <a:srgbClr val="404040"/>
                </a:solidFill>
                <a:effectLst/>
                <a:latin typeface="Roboto" panose="02000000000000000000" pitchFamily="2" charset="0"/>
              </a:rPr>
              <a:t>    </a:t>
            </a:r>
            <a:r>
              <a:rPr lang="en-US" sz="2000" b="0" dirty="0">
                <a:solidFill>
                  <a:srgbClr val="404040"/>
                </a:solidFill>
                <a:latin typeface="Roboto" panose="020B0604020202020204" pitchFamily="2" charset="0"/>
              </a:rPr>
              <a:t>Run the Python Installer once downloaded. (In this example, we have downloaded 	Python 	3.7.3.)</a:t>
            </a: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3.    Make sure you select the Install launcher for all users and Add Python 3.7 to          	PATH checkboxes. The latter places the interpreter in the execution path</a:t>
            </a:r>
            <a:br>
              <a:rPr lang="en-US" sz="2000" b="0" dirty="0">
                <a:solidFill>
                  <a:srgbClr val="404040"/>
                </a:solidFill>
                <a:latin typeface="Roboto" panose="020B0604020202020204" pitchFamily="2" charset="0"/>
              </a:rPr>
            </a:br>
            <a:r>
              <a:rPr lang="en-US" sz="2000" b="0" dirty="0">
                <a:solidFill>
                  <a:srgbClr val="404040"/>
                </a:solidFill>
                <a:latin typeface="Roboto" panose="020B0604020202020204" pitchFamily="2" charset="0"/>
              </a:rPr>
              <a:t>4.    Select Install Now</a:t>
            </a:r>
            <a:br>
              <a:rPr lang="en-US" sz="2000" b="0" dirty="0">
                <a:solidFill>
                  <a:srgbClr val="404040"/>
                </a:solidFill>
                <a:latin typeface="Roboto" panose="020B0604020202020204" pitchFamily="2" charset="0"/>
              </a:rPr>
            </a:br>
            <a:endParaRPr lang="en-US" sz="2000" b="0" dirty="0">
              <a:solidFill>
                <a:srgbClr val="404040"/>
              </a:solidFill>
              <a:latin typeface="Roboto" panose="020B0604020202020204" pitchFamily="2" charset="0"/>
            </a:endParaRPr>
          </a:p>
        </p:txBody>
      </p:sp>
      <p:sp>
        <p:nvSpPr>
          <p:cNvPr id="5" name="Slide Number Placeholder 4">
            <a:extLst>
              <a:ext uri="{FF2B5EF4-FFF2-40B4-BE49-F238E27FC236}">
                <a16:creationId xmlns:a16="http://schemas.microsoft.com/office/drawing/2014/main" id="{DB5336A8-B3D9-48A2-BC5A-5395BFFB6A46}"/>
              </a:ext>
            </a:extLst>
          </p:cNvPr>
          <p:cNvSpPr>
            <a:spLocks noGrp="1"/>
          </p:cNvSpPr>
          <p:nvPr>
            <p:ph type="sldNum" sz="quarter" idx="10"/>
          </p:nvPr>
        </p:nvSpPr>
        <p:spPr/>
        <p:txBody>
          <a:bodyPr/>
          <a:lstStyle/>
          <a:p>
            <a:fld id="{F0121559-6FAE-4C9F-95D5-751370D9C50E}" type="slidenum">
              <a:rPr lang="en-US" smtClean="0"/>
              <a:pPr/>
              <a:t>7</a:t>
            </a:fld>
            <a:endParaRPr lang="en-US" dirty="0"/>
          </a:p>
        </p:txBody>
      </p:sp>
      <p:pic>
        <p:nvPicPr>
          <p:cNvPr id="18" name="Picture 17">
            <a:extLst>
              <a:ext uri="{FF2B5EF4-FFF2-40B4-BE49-F238E27FC236}">
                <a16:creationId xmlns:a16="http://schemas.microsoft.com/office/drawing/2014/main" id="{F7196556-5504-4912-89F7-A761D74F1C01}"/>
              </a:ext>
            </a:extLst>
          </p:cNvPr>
          <p:cNvPicPr>
            <a:picLocks noChangeAspect="1"/>
          </p:cNvPicPr>
          <p:nvPr/>
        </p:nvPicPr>
        <p:blipFill>
          <a:blip r:embed="rId2"/>
          <a:stretch>
            <a:fillRect/>
          </a:stretch>
        </p:blipFill>
        <p:spPr>
          <a:xfrm>
            <a:off x="2543175" y="2306637"/>
            <a:ext cx="6586870" cy="4043363"/>
          </a:xfrm>
          <a:prstGeom prst="rect">
            <a:avLst/>
          </a:prstGeom>
        </p:spPr>
      </p:pic>
    </p:spTree>
    <p:extLst>
      <p:ext uri="{BB962C8B-B14F-4D97-AF65-F5344CB8AC3E}">
        <p14:creationId xmlns:p14="http://schemas.microsoft.com/office/powerpoint/2010/main" val="302146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CF746B-0466-4BA4-9B79-8E76AD8010F7}"/>
              </a:ext>
            </a:extLst>
          </p:cNvPr>
          <p:cNvSpPr>
            <a:spLocks noGrp="1"/>
          </p:cNvSpPr>
          <p:nvPr>
            <p:ph type="title"/>
          </p:nvPr>
        </p:nvSpPr>
        <p:spPr>
          <a:xfrm>
            <a:off x="714240" y="357189"/>
            <a:ext cx="10523336" cy="6165531"/>
          </a:xfrm>
        </p:spPr>
        <p:txBody>
          <a:bodyPr/>
          <a:lstStyle/>
          <a:p>
            <a:r>
              <a:rPr lang="en-US" sz="2000" b="0" dirty="0">
                <a:solidFill>
                  <a:srgbClr val="404040"/>
                </a:solidFill>
                <a:latin typeface="Roboto" panose="020B0604020202020204" pitchFamily="2" charset="0"/>
              </a:rPr>
              <a:t>5.   To verify If Python is installed successfully on your Machine open command prompt and 	type python. After command execution it will show python version which means it is  	correctly installed.</a:t>
            </a:r>
            <a:br>
              <a:rPr lang="en-US" sz="2000" b="0" dirty="0">
                <a:solidFill>
                  <a:srgbClr val="404040"/>
                </a:solidFill>
                <a:latin typeface="Roboto" panose="020B0604020202020204" pitchFamily="2" charset="0"/>
              </a:rPr>
            </a:br>
            <a:endParaRPr lang="en-US" sz="2000" b="0" dirty="0">
              <a:solidFill>
                <a:srgbClr val="404040"/>
              </a:solidFill>
              <a:latin typeface="Roboto" panose="020B0604020202020204" pitchFamily="2" charset="0"/>
            </a:endParaRPr>
          </a:p>
        </p:txBody>
      </p:sp>
      <p:sp>
        <p:nvSpPr>
          <p:cNvPr id="3" name="Slide Number Placeholder 2">
            <a:extLst>
              <a:ext uri="{FF2B5EF4-FFF2-40B4-BE49-F238E27FC236}">
                <a16:creationId xmlns:a16="http://schemas.microsoft.com/office/drawing/2014/main" id="{F6947E9F-9018-43F9-AE0F-47BBBEAE8A3F}"/>
              </a:ext>
            </a:extLst>
          </p:cNvPr>
          <p:cNvSpPr>
            <a:spLocks noGrp="1"/>
          </p:cNvSpPr>
          <p:nvPr>
            <p:ph type="sldNum" sz="quarter" idx="10"/>
          </p:nvPr>
        </p:nvSpPr>
        <p:spPr/>
        <p:txBody>
          <a:bodyPr/>
          <a:lstStyle/>
          <a:p>
            <a:pPr>
              <a:defRPr/>
            </a:pPr>
            <a:fld id="{521D1E3F-96BE-4EC6-B772-60D92C1E53EA}" type="slidenum">
              <a:rPr lang="en-US" smtClean="0"/>
              <a:pPr>
                <a:defRPr/>
              </a:pPr>
              <a:t>8</a:t>
            </a:fld>
            <a:endParaRPr lang="en-US" dirty="0"/>
          </a:p>
        </p:txBody>
      </p:sp>
      <p:pic>
        <p:nvPicPr>
          <p:cNvPr id="6" name="Picture 5">
            <a:extLst>
              <a:ext uri="{FF2B5EF4-FFF2-40B4-BE49-F238E27FC236}">
                <a16:creationId xmlns:a16="http://schemas.microsoft.com/office/drawing/2014/main" id="{DDC478E8-104A-46E5-8640-E9329009B5AD}"/>
              </a:ext>
            </a:extLst>
          </p:cNvPr>
          <p:cNvPicPr>
            <a:picLocks noChangeAspect="1"/>
          </p:cNvPicPr>
          <p:nvPr/>
        </p:nvPicPr>
        <p:blipFill>
          <a:blip r:embed="rId2"/>
          <a:stretch>
            <a:fillRect/>
          </a:stretch>
        </p:blipFill>
        <p:spPr>
          <a:xfrm>
            <a:off x="1237220" y="1579246"/>
            <a:ext cx="8906905" cy="4748638"/>
          </a:xfrm>
          <a:prstGeom prst="rect">
            <a:avLst/>
          </a:prstGeom>
        </p:spPr>
      </p:pic>
    </p:spTree>
    <p:extLst>
      <p:ext uri="{BB962C8B-B14F-4D97-AF65-F5344CB8AC3E}">
        <p14:creationId xmlns:p14="http://schemas.microsoft.com/office/powerpoint/2010/main" val="29707696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oneywell Internal"/>
</p:tagLst>
</file>

<file path=ppt/theme/theme1.xml><?xml version="1.0" encoding="utf-8"?>
<a:theme xmlns:a="http://schemas.openxmlformats.org/drawingml/2006/main" name="Honeywell PPT Template 16X9 Wide V3.5">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rgbClr val="7F7F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16X9 Wide V3.8" id="{C268176B-4344-405A-9E18-E75C7FEE20D7}" vid="{FF3B1608-4820-49AC-A191-42C42200868D}"/>
    </a:ext>
  </a:extLst>
</a:theme>
</file>

<file path=ppt/theme/theme2.xml><?xml version="1.0" encoding="utf-8"?>
<a:theme xmlns:a="http://schemas.openxmlformats.org/drawingml/2006/main" name="Honeywell Theme">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3"/>
            </a:solidFill>
          </a:defRPr>
        </a:defPPr>
      </a:lstStyle>
      <a:style>
        <a:lnRef idx="2">
          <a:schemeClr val="accent3"/>
        </a:lnRef>
        <a:fillRef idx="1">
          <a:schemeClr val="lt1"/>
        </a:fillRef>
        <a:effectRef idx="0">
          <a:schemeClr val="accent3"/>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16X9 Wide V3.8" id="{C268176B-4344-405A-9E18-E75C7FEE20D7}" vid="{629F3C93-1033-47FA-975F-B4D6656B8A81}"/>
    </a:ext>
  </a:extLst>
</a:theme>
</file>

<file path=ppt/theme/theme3.xml><?xml version="1.0" encoding="utf-8"?>
<a:theme xmlns:a="http://schemas.openxmlformats.org/drawingml/2006/main" name="1_Honeywell Theme">
  <a:themeElements>
    <a:clrScheme name="Colors - Honeywell's Brand">
      <a:dk1>
        <a:srgbClr val="000000"/>
      </a:dk1>
      <a:lt1>
        <a:srgbClr val="FFFFFF"/>
      </a:lt1>
      <a:dk2>
        <a:srgbClr val="E1261C"/>
      </a:dk2>
      <a:lt2>
        <a:srgbClr val="FFFFFF"/>
      </a:lt2>
      <a:accent1>
        <a:srgbClr val="E1261C"/>
      </a:accent1>
      <a:accent2>
        <a:srgbClr val="FFC627"/>
      </a:accent2>
      <a:accent3>
        <a:srgbClr val="707070"/>
      </a:accent3>
      <a:accent4>
        <a:srgbClr val="F37021"/>
      </a:accent4>
      <a:accent5>
        <a:srgbClr val="1792E5"/>
      </a:accent5>
      <a:accent6>
        <a:srgbClr val="000000"/>
      </a:accent6>
      <a:hlink>
        <a:srgbClr val="707070"/>
      </a:hlink>
      <a:folHlink>
        <a:srgbClr val="E126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dirty="0" smtClean="0">
            <a:solidFill>
              <a:schemeClr val="accent3"/>
            </a:solidFill>
          </a:defRPr>
        </a:defPPr>
      </a:lstStyle>
      <a:style>
        <a:lnRef idx="2">
          <a:schemeClr val="accent3"/>
        </a:lnRef>
        <a:fillRef idx="1">
          <a:schemeClr val="lt1"/>
        </a:fillRef>
        <a:effectRef idx="0">
          <a:schemeClr val="accent3"/>
        </a:effectRef>
        <a:fontRef idx="minor">
          <a:schemeClr val="dk1"/>
        </a:fontRef>
      </a:style>
    </a:spDef>
    <a:lnDef>
      <a:spPr>
        <a:ln w="127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neywell PPT Template 16X9 Wide V3.8" id="{C268176B-4344-405A-9E18-E75C7FEE20D7}" vid="{5D0043DD-25DB-4999-8F41-D9CD3E5D122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
</file>

<file path=customXml/item2.xml><?xml version="1.0" encoding="utf-8"?>
<ct:contentTypeSchema xmlns:ct="http://schemas.microsoft.com/office/2006/metadata/contentType" xmlns:ma="http://schemas.microsoft.com/office/2006/metadata/properties/metaAttributes" ct:_="" ma:_="" ma:contentTypeName="Document" ma:contentTypeID="0x01010001EB125E098E7F49A0205A16AC239CE8" ma:contentTypeVersion="0" ma:contentTypeDescription="Create a new document." ma:contentTypeScope="" ma:versionID="73d8c0722a46478c40824ebff996163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2F97E6-7246-4D3F-A6BE-BC3C155E1C5B}">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9A711268-4532-4FB9-8196-23D231793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B3FB1CA-469E-4324-9C07-766BF09E0FD9}">
  <ds:schemaRef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Honeywell PPT Template 16X9 Wide V3.8</Template>
  <TotalTime>19897</TotalTime>
  <Words>943</Words>
  <Application>Microsoft Office PowerPoint</Application>
  <PresentationFormat>Widescreen</PresentationFormat>
  <Paragraphs>109</Paragraphs>
  <Slides>16</Slides>
  <Notes>5</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16</vt:i4>
      </vt:variant>
    </vt:vector>
  </HeadingPairs>
  <TitlesOfParts>
    <vt:vector size="34" baseType="lpstr">
      <vt:lpstr>Arial</vt:lpstr>
      <vt:lpstr>Calibri</vt:lpstr>
      <vt:lpstr>Consolas</vt:lpstr>
      <vt:lpstr>Courier New</vt:lpstr>
      <vt:lpstr>Georgia</vt:lpstr>
      <vt:lpstr>Helvetica 55 Roman</vt:lpstr>
      <vt:lpstr>Helvetica Neue</vt:lpstr>
      <vt:lpstr>HelveticaNeue BoldCond</vt:lpstr>
      <vt:lpstr>HelveticaNeue MediumCond</vt:lpstr>
      <vt:lpstr>Lucida Grande</vt:lpstr>
      <vt:lpstr>Open Sans</vt:lpstr>
      <vt:lpstr>Roboto</vt:lpstr>
      <vt:lpstr>source sans pro</vt:lpstr>
      <vt:lpstr>urw-din</vt:lpstr>
      <vt:lpstr>Wingdings</vt:lpstr>
      <vt:lpstr>Honeywell PPT Template 16X9 Wide V3.5</vt:lpstr>
      <vt:lpstr>Honeywell Theme</vt:lpstr>
      <vt:lpstr>1_Honeywell Theme</vt:lpstr>
      <vt:lpstr>PowerPoint Presentation</vt:lpstr>
      <vt:lpstr> AGENDA</vt:lpstr>
      <vt:lpstr>Introduction to Python Programming Language </vt:lpstr>
      <vt:lpstr>    Why is Python Popular?  </vt:lpstr>
      <vt:lpstr>   Features Of Python </vt:lpstr>
      <vt:lpstr>Where it is used in Industries? </vt:lpstr>
      <vt:lpstr>Steps To Install Python</vt:lpstr>
      <vt:lpstr> 2.     Run the Python Installer once downloaded. (In this example, we have downloaded  Python  3.7.3.) 3.    Make sure you select the Install launcher for all users and Add Python 3.7 to           PATH checkboxes. The latter places the interpreter in the execution path 4.    Select Install Now </vt:lpstr>
      <vt:lpstr>5.   To verify If Python is installed successfully on your Machine open command prompt and  type python. After command execution it will show python version which means it is   correctly installed. </vt:lpstr>
      <vt:lpstr>Installing Python IDE  Python IDE (Integrated Development Environment) or code editor is a software tool which is used to edit and debug python code.  There are many Python IDE’s available out of which the most popular one are   1. Visual Studio Code :- Official website: https://code.visualstudio.com 2. Pycharm :-  Official website: https://www.jetbrains.com/pycharm/ 3. Sublime Text :- Official website: http://www.sublimetext.com/ 4. Atom IDE :- Official website: https://atom.io/ 5. Spyder Juptyer notebook:- Official website: https://github.com/spyder-ide/spyder          </vt:lpstr>
      <vt:lpstr>To install sublime text 3 on Windows  1. Sublime Text 3 can be downloaded from its       official site sublimetext.com. Open the downloaded .exe      file from the downloads folder and begin with the       installation process.     2.  Select the desired location and click on the  next button to start installation</vt:lpstr>
      <vt:lpstr>3. Press the install button.  </vt:lpstr>
      <vt:lpstr>Python Vs Other Programming Language</vt:lpstr>
      <vt:lpstr>Python Libraries and its usage  Example of a python program to plot graphs using matplotlib library in python. 1. Install matplotlib library using the following command in command prompt    2. Open an IDE and type the following code :  </vt:lpstr>
      <vt:lpstr>PowerPoint Presentation</vt:lpstr>
      <vt:lpstr>External References  https://www.youtube.com/watch?v=_uQrJ0TkZlc&amp;vl=en  https://www.youtube.com/watch?v=rfscVS0vtbw&amp;vl=en  https://www.geeksforgeeks.org/python-programming-language/learn-python-tutorial/  https://www.youtube.com/watch?v=YYXdXT2l-Gg&amp;list=PL-osiE80TeTskrapNbzXhwoFUiLCjGgY7     </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Hovenweep, Ryan</dc:creator>
  <cp:lastModifiedBy>Stephen, Preeti</cp:lastModifiedBy>
  <cp:revision>1184</cp:revision>
  <cp:lastPrinted>2018-07-30T06:36:51Z</cp:lastPrinted>
  <dcterms:created xsi:type="dcterms:W3CDTF">2017-02-20T20:15:31Z</dcterms:created>
  <dcterms:modified xsi:type="dcterms:W3CDTF">2021-08-24T05:45:15Z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32119aae-57f2-4d7d-a307-88f2055e1be6 </vt:lpwstr>
  </property>
  <property fmtid="{D5CDD505-2E9C-101B-9397-08002B2CF9AE}" pid="3" name="bjSaver">
    <vt:lpwstr>C6yyvslE/cipFLfbT8VtR7D11cRej5tm</vt:lpwstr>
  </property>
  <property fmtid="{D5CDD505-2E9C-101B-9397-08002B2CF9AE}" pid="4" name="bjDocumentLabelXML">
    <vt:lpwstr>&lt;?xml version="1.0" encoding="us-ascii"?&gt;&lt;sisl xmlns:xsi="http://www.w3.org/2001/XMLSchema-instance" xmlns:xsd="http://www.w3.org/2001/XMLSchema" sislVersion="0" policy="bf276872-af07-4968-a71d-1c83e80bd0bf" xmlns="http://www.boldonjames.com/2008/01/sie/i</vt:lpwstr>
  </property>
  <property fmtid="{D5CDD505-2E9C-101B-9397-08002B2CF9AE}" pid="5" name="bjDocumentLabelXML-0">
    <vt:lpwstr>nternal/label"&gt;&lt;element uid="id_protectivemarking_protect" value="" /&gt;&lt;/sisl&gt;</vt:lpwstr>
  </property>
  <property fmtid="{D5CDD505-2E9C-101B-9397-08002B2CF9AE}" pid="6" name="bjDocumentSecurityLabel">
    <vt:lpwstr>Honeywell Internal</vt:lpwstr>
  </property>
  <property fmtid="{D5CDD505-2E9C-101B-9397-08002B2CF9AE}" pid="7" name="BJClassification">
    <vt:lpwstr>Honeywell Internal</vt:lpwstr>
  </property>
  <property fmtid="{D5CDD505-2E9C-101B-9397-08002B2CF9AE}" pid="8" name="MSIP_Label_d546e5e1-5d42-4630-bacd-c69bfdcbd5e8_Enabled">
    <vt:lpwstr>true</vt:lpwstr>
  </property>
  <property fmtid="{D5CDD505-2E9C-101B-9397-08002B2CF9AE}" pid="9" name="MSIP_Label_d546e5e1-5d42-4630-bacd-c69bfdcbd5e8_SetDate">
    <vt:lpwstr>2021-08-24T05:45:15Z</vt:lpwstr>
  </property>
  <property fmtid="{D5CDD505-2E9C-101B-9397-08002B2CF9AE}" pid="10" name="MSIP_Label_d546e5e1-5d42-4630-bacd-c69bfdcbd5e8_Method">
    <vt:lpwstr>Standard</vt:lpwstr>
  </property>
  <property fmtid="{D5CDD505-2E9C-101B-9397-08002B2CF9AE}" pid="11" name="MSIP_Label_d546e5e1-5d42-4630-bacd-c69bfdcbd5e8_Name">
    <vt:lpwstr>d546e5e1-5d42-4630-bacd-c69bfdcbd5e8</vt:lpwstr>
  </property>
  <property fmtid="{D5CDD505-2E9C-101B-9397-08002B2CF9AE}" pid="12" name="MSIP_Label_d546e5e1-5d42-4630-bacd-c69bfdcbd5e8_SiteId">
    <vt:lpwstr>96ece526-9c7d-48b0-8daf-8b93c90a5d18</vt:lpwstr>
  </property>
  <property fmtid="{D5CDD505-2E9C-101B-9397-08002B2CF9AE}" pid="13" name="MSIP_Label_d546e5e1-5d42-4630-bacd-c69bfdcbd5e8_ActionId">
    <vt:lpwstr>bdeb420c-a39d-4f99-95f8-08296b2c6b33</vt:lpwstr>
  </property>
  <property fmtid="{D5CDD505-2E9C-101B-9397-08002B2CF9AE}" pid="14" name="MSIP_Label_d546e5e1-5d42-4630-bacd-c69bfdcbd5e8_ContentBits">
    <vt:lpwstr>0</vt:lpwstr>
  </property>
  <property fmtid="{D5CDD505-2E9C-101B-9397-08002B2CF9AE}" pid="15" name="SmartTag">
    <vt:lpwstr>4</vt:lpwstr>
  </property>
</Properties>
</file>