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5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BeingHuman</a:t>
            </a:r>
            <a:r>
              <a:rPr lang="en-US" dirty="0" smtClean="0"/>
              <a:t>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723777"/>
          </a:xfrm>
        </p:spPr>
        <p:txBody>
          <a:bodyPr/>
          <a:lstStyle/>
          <a:p>
            <a:r>
              <a:rPr lang="en-US" smtClean="0"/>
              <a:t>The charitable </a:t>
            </a:r>
            <a:r>
              <a:rPr lang="en-US" dirty="0" smtClean="0"/>
              <a:t>journey</a:t>
            </a:r>
            <a:r>
              <a:rPr lang="mr-IN" dirty="0" smtClean="0"/>
              <a:t>…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37783" y="5005754"/>
            <a:ext cx="2860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By:</a:t>
            </a:r>
          </a:p>
          <a:p>
            <a:r>
              <a:rPr lang="en-US" dirty="0" smtClean="0"/>
              <a:t>Palak Agrawal</a:t>
            </a:r>
          </a:p>
          <a:p>
            <a:r>
              <a:rPr lang="en-US" dirty="0" err="1" smtClean="0"/>
              <a:t>Purva</a:t>
            </a:r>
            <a:r>
              <a:rPr lang="en-US" dirty="0" smtClean="0"/>
              <a:t> </a:t>
            </a:r>
            <a:r>
              <a:rPr lang="en-US" dirty="0" err="1" smtClean="0"/>
              <a:t>Bundela</a:t>
            </a:r>
            <a:endParaRPr lang="en-US" dirty="0" smtClean="0"/>
          </a:p>
          <a:p>
            <a:r>
              <a:rPr lang="en-US" dirty="0" err="1" smtClean="0"/>
              <a:t>Tejesh</a:t>
            </a:r>
            <a:r>
              <a:rPr lang="en-US" dirty="0" smtClean="0"/>
              <a:t> </a:t>
            </a:r>
            <a:r>
              <a:rPr lang="en-US" dirty="0" err="1" smtClean="0"/>
              <a:t>Rathi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849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Concept</a:t>
            </a:r>
          </a:p>
          <a:p>
            <a:r>
              <a:rPr lang="en-US" dirty="0" smtClean="0"/>
              <a:t>Unique Features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6873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BeingHuman</a:t>
            </a:r>
            <a:r>
              <a:rPr lang="en-US" dirty="0" smtClean="0"/>
              <a:t> System is a system which allows one to participate in all the social causes from one platform.</a:t>
            </a:r>
          </a:p>
          <a:p>
            <a:r>
              <a:rPr lang="en-US" dirty="0" smtClean="0"/>
              <a:t>In this system below causes are handled,</a:t>
            </a:r>
          </a:p>
          <a:p>
            <a:pPr lvl="1"/>
            <a:r>
              <a:rPr lang="en-US" dirty="0" smtClean="0"/>
              <a:t>Blood Donation System</a:t>
            </a:r>
          </a:p>
          <a:p>
            <a:pPr lvl="1"/>
            <a:r>
              <a:rPr lang="en-US" dirty="0" smtClean="0"/>
              <a:t>Food Conservation System</a:t>
            </a:r>
          </a:p>
          <a:p>
            <a:pPr lvl="1"/>
            <a:r>
              <a:rPr lang="en-US" dirty="0" smtClean="0"/>
              <a:t>Plastic Conservation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699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BeingHuman</a:t>
            </a:r>
            <a:r>
              <a:rPr lang="en-US" dirty="0" smtClean="0"/>
              <a:t> Foundation is at ecosystem level distributed </a:t>
            </a:r>
            <a:r>
              <a:rPr lang="en-US" dirty="0" smtClean="0"/>
              <a:t>in different network.</a:t>
            </a:r>
          </a:p>
          <a:p>
            <a:r>
              <a:rPr lang="en-US" dirty="0" smtClean="0"/>
              <a:t>It is an enterprise and undertakes 3 other enterprise in it.</a:t>
            </a:r>
          </a:p>
          <a:p>
            <a:r>
              <a:rPr lang="en-US" dirty="0" smtClean="0"/>
              <a:t>Each enterprise has its own organizations.</a:t>
            </a:r>
          </a:p>
          <a:p>
            <a:r>
              <a:rPr lang="en-US" dirty="0" smtClean="0"/>
              <a:t>Organization with an enterprise communicates with each other.</a:t>
            </a:r>
          </a:p>
          <a:p>
            <a:r>
              <a:rPr lang="en-US" dirty="0" smtClean="0"/>
              <a:t>Also, enterprise </a:t>
            </a:r>
            <a:r>
              <a:rPr lang="en-US" dirty="0" err="1" smtClean="0"/>
              <a:t>comunicates</a:t>
            </a:r>
            <a:r>
              <a:rPr lang="en-US" dirty="0" smtClean="0"/>
              <a:t> with each other for </a:t>
            </a:r>
            <a:r>
              <a:rPr lang="en-US" dirty="0" err="1" smtClean="0"/>
              <a:t>transfering</a:t>
            </a:r>
            <a:r>
              <a:rPr lang="en-US" dirty="0" smtClean="0"/>
              <a:t> funds.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324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Geolocation:</a:t>
            </a:r>
          </a:p>
          <a:p>
            <a:pPr lvl="1"/>
            <a:r>
              <a:rPr lang="en-US" dirty="0"/>
              <a:t>Here user can enter his current location and our system will show him whichever available enterprise is near</a:t>
            </a:r>
            <a:r>
              <a:rPr lang="en-US" dirty="0" smtClean="0"/>
              <a:t>.</a:t>
            </a:r>
          </a:p>
          <a:p>
            <a:r>
              <a:rPr lang="en-US" dirty="0" smtClean="0"/>
              <a:t>Bar Code Generation:</a:t>
            </a:r>
          </a:p>
          <a:p>
            <a:pPr lvl="1"/>
            <a:r>
              <a:rPr lang="en-US" dirty="0"/>
              <a:t>Every time user donates blood bar code is attached with blood in order to store it.</a:t>
            </a:r>
          </a:p>
          <a:p>
            <a:r>
              <a:rPr lang="en-US" dirty="0" smtClean="0"/>
              <a:t>Send Mail:</a:t>
            </a:r>
          </a:p>
          <a:p>
            <a:pPr lvl="1"/>
            <a:r>
              <a:rPr lang="en-US" dirty="0" smtClean="0"/>
              <a:t>Mail to notify user about each action.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1711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538" y="2281064"/>
            <a:ext cx="9905998" cy="1478570"/>
          </a:xfrm>
        </p:spPr>
        <p:txBody>
          <a:bodyPr/>
          <a:lstStyle/>
          <a:p>
            <a:r>
              <a:rPr lang="en-US" smtClean="0"/>
              <a:t>                             Thank </a:t>
            </a:r>
            <a:r>
              <a:rPr lang="en-US" dirty="0" smtClean="0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243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21</TotalTime>
  <Words>167</Words>
  <Application>Microsoft Macintosh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Mangal</vt:lpstr>
      <vt:lpstr>Trebuchet MS</vt:lpstr>
      <vt:lpstr>Tw Cen MT</vt:lpstr>
      <vt:lpstr>Arial</vt:lpstr>
      <vt:lpstr>Circuit</vt:lpstr>
      <vt:lpstr>BeingHuman System</vt:lpstr>
      <vt:lpstr>Content</vt:lpstr>
      <vt:lpstr>Introduction</vt:lpstr>
      <vt:lpstr>Concept</vt:lpstr>
      <vt:lpstr>Unique Features</vt:lpstr>
      <vt:lpstr>                             Thank You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BeingHuman System</dc:title>
  <dc:creator>Palak Agrawal</dc:creator>
  <cp:lastModifiedBy>bundela.p@husky.neu.edu</cp:lastModifiedBy>
  <cp:revision>5</cp:revision>
  <dcterms:created xsi:type="dcterms:W3CDTF">2016-12-12T04:31:10Z</dcterms:created>
  <dcterms:modified xsi:type="dcterms:W3CDTF">2016-12-12T04:54:13Z</dcterms:modified>
</cp:coreProperties>
</file>