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9.jpg" ContentType="image/jpeg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11.jpg" ContentType="image/jpe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media/image18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0"/>
  </p:normalViewPr>
  <p:slideViewPr>
    <p:cSldViewPr snapToGrid="0" snapToObjects="1">
      <p:cViewPr>
        <p:scale>
          <a:sx n="93" d="100"/>
          <a:sy n="93" d="100"/>
        </p:scale>
        <p:origin x="108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819E2C0B-B656-3047-85D2-812CABB4FE94}">
      <dgm:prSet phldrT="[Text]"/>
      <dgm:spPr/>
      <dgm:t>
        <a:bodyPr/>
        <a:lstStyle/>
        <a:p>
          <a:r>
            <a:rPr lang="en-US" dirty="0" smtClean="0"/>
            <a:t>Search nearest branch using </a:t>
          </a:r>
          <a:r>
            <a:rPr lang="en-US" dirty="0" err="1" smtClean="0"/>
            <a:t>GeoLocation</a:t>
          </a:r>
          <a:endParaRPr lang="en-US" dirty="0"/>
        </a:p>
      </dgm:t>
    </dgm:pt>
    <dgm:pt modelId="{6664BF89-CA65-CE4C-90C8-C5D6136A869A}" type="parTrans" cxnId="{E4AB0534-F793-B74C-A996-15CF86CC5364}">
      <dgm:prSet/>
      <dgm:spPr/>
      <dgm:t>
        <a:bodyPr/>
        <a:lstStyle/>
        <a:p>
          <a:endParaRPr lang="en-US"/>
        </a:p>
      </dgm:t>
    </dgm:pt>
    <dgm:pt modelId="{22742E68-F6A1-CA4B-929B-DA7E86977553}" type="sibTrans" cxnId="{E4AB0534-F793-B74C-A996-15CF86CC5364}">
      <dgm:prSet/>
      <dgm:spPr/>
      <dgm:t>
        <a:bodyPr/>
        <a:lstStyle/>
        <a:p>
          <a:endParaRPr lang="en-US"/>
        </a:p>
      </dgm:t>
    </dgm:pt>
    <dgm:pt modelId="{C172B5C5-E0F5-1A48-A8A9-B2CD4430346B}">
      <dgm:prSet phldrT="[Text]"/>
      <dgm:spPr/>
      <dgm:t>
        <a:bodyPr/>
        <a:lstStyle/>
        <a:p>
          <a:r>
            <a:rPr lang="en-US" dirty="0" smtClean="0"/>
            <a:t>Requests to donate blood</a:t>
          </a:r>
          <a:endParaRPr lang="en-US" dirty="0"/>
        </a:p>
      </dgm:t>
    </dgm:pt>
    <dgm:pt modelId="{08E1E01F-4244-3446-8BC5-C9080664C9AC}" type="parTrans" cxnId="{E89573D6-E5B4-A540-83BA-6623BF66BF31}">
      <dgm:prSet/>
      <dgm:spPr/>
      <dgm:t>
        <a:bodyPr/>
        <a:lstStyle/>
        <a:p>
          <a:endParaRPr lang="en-US"/>
        </a:p>
      </dgm:t>
    </dgm:pt>
    <dgm:pt modelId="{F6E8BE5E-39D6-F144-8349-5D28D3B81C79}" type="sibTrans" cxnId="{E89573D6-E5B4-A540-83BA-6623BF66BF31}">
      <dgm:prSet/>
      <dgm:spPr/>
      <dgm:t>
        <a:bodyPr/>
        <a:lstStyle/>
        <a:p>
          <a:endParaRPr lang="en-US"/>
        </a:p>
      </dgm:t>
    </dgm:pt>
    <dgm:pt modelId="{F9A5D918-1C9C-0B49-94BA-7331933BC683}">
      <dgm:prSet phldrT="[Text]"/>
      <dgm:spPr/>
      <dgm:t>
        <a:bodyPr/>
        <a:lstStyle/>
        <a:p>
          <a:r>
            <a:rPr lang="en-US" dirty="0" smtClean="0"/>
            <a:t>Logs in</a:t>
          </a:r>
          <a:endParaRPr lang="en-US" dirty="0"/>
        </a:p>
      </dgm:t>
    </dgm:pt>
    <dgm:pt modelId="{0A4DF1E3-49F6-8342-8B5F-F5BABE3A055D}" type="parTrans" cxnId="{0DB6B14E-C63B-E641-9408-748BFD151626}">
      <dgm:prSet/>
      <dgm:spPr/>
      <dgm:t>
        <a:bodyPr/>
        <a:lstStyle/>
        <a:p>
          <a:endParaRPr lang="en-US"/>
        </a:p>
      </dgm:t>
    </dgm:pt>
    <dgm:pt modelId="{A4F70675-97F5-9845-88F3-FF5AEA80F71D}" type="sibTrans" cxnId="{0DB6B14E-C63B-E641-9408-748BFD151626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6001CE2-B514-364D-8A70-965C89F5873D}" type="pres">
      <dgm:prSet presAssocID="{819E2C0B-B656-3047-85D2-812CABB4FE94}" presName="gear1" presStyleLbl="node1" presStyleIdx="0" presStyleCnt="3" custScaleX="107102" custLinFactNeighborX="-13574" custLinFactNeighborY="-86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E3334-5C29-5949-8AAB-2CE67155996B}" type="pres">
      <dgm:prSet presAssocID="{819E2C0B-B656-3047-85D2-812CABB4FE94}" presName="gear1srcNode" presStyleLbl="node1" presStyleIdx="0" presStyleCnt="3"/>
      <dgm:spPr/>
      <dgm:t>
        <a:bodyPr/>
        <a:lstStyle/>
        <a:p>
          <a:endParaRPr lang="en-US"/>
        </a:p>
      </dgm:t>
    </dgm:pt>
    <dgm:pt modelId="{87A4DEDC-28BF-4844-9AF6-F7A0B7B6C18F}" type="pres">
      <dgm:prSet presAssocID="{819E2C0B-B656-3047-85D2-812CABB4FE94}" presName="gear1dstNode" presStyleLbl="node1" presStyleIdx="0" presStyleCnt="3"/>
      <dgm:spPr/>
      <dgm:t>
        <a:bodyPr/>
        <a:lstStyle/>
        <a:p>
          <a:endParaRPr lang="en-US"/>
        </a:p>
      </dgm:t>
    </dgm:pt>
    <dgm:pt modelId="{87FD1CC5-AB86-6B4B-AEB6-C8BB2B361897}" type="pres">
      <dgm:prSet presAssocID="{C172B5C5-E0F5-1A48-A8A9-B2CD4430346B}" presName="gear2" presStyleLbl="node1" presStyleIdx="1" presStyleCnt="3" custScaleX="143294" custScaleY="125168" custLinFactNeighborX="83670" custLinFactNeighborY="-514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B5026-E430-DD44-A001-77B77F0BCB83}" type="pres">
      <dgm:prSet presAssocID="{C172B5C5-E0F5-1A48-A8A9-B2CD4430346B}" presName="gear2srcNode" presStyleLbl="node1" presStyleIdx="1" presStyleCnt="3"/>
      <dgm:spPr/>
      <dgm:t>
        <a:bodyPr/>
        <a:lstStyle/>
        <a:p>
          <a:endParaRPr lang="en-US"/>
        </a:p>
      </dgm:t>
    </dgm:pt>
    <dgm:pt modelId="{3B17D6D0-3607-D044-AD4D-0F1A533F1D0A}" type="pres">
      <dgm:prSet presAssocID="{C172B5C5-E0F5-1A48-A8A9-B2CD4430346B}" presName="gear2dstNode" presStyleLbl="node1" presStyleIdx="1" presStyleCnt="3"/>
      <dgm:spPr/>
      <dgm:t>
        <a:bodyPr/>
        <a:lstStyle/>
        <a:p>
          <a:endParaRPr lang="en-US"/>
        </a:p>
      </dgm:t>
    </dgm:pt>
    <dgm:pt modelId="{54CE10F0-0ABC-FF4B-ABB1-1CFA4A54C60E}" type="pres">
      <dgm:prSet presAssocID="{F9A5D918-1C9C-0B49-94BA-7331933BC683}" presName="gear3" presStyleLbl="node1" presStyleIdx="2" presStyleCnt="3" custLinFactNeighborX="-46971" custLinFactNeighborY="49824"/>
      <dgm:spPr/>
      <dgm:t>
        <a:bodyPr/>
        <a:lstStyle/>
        <a:p>
          <a:endParaRPr lang="en-US"/>
        </a:p>
      </dgm:t>
    </dgm:pt>
    <dgm:pt modelId="{33EC6968-CA69-B849-BE06-42193971B84C}" type="pres">
      <dgm:prSet presAssocID="{F9A5D918-1C9C-0B49-94BA-7331933BC68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8E223-810F-0543-98C5-BF8A1F4FC86A}" type="pres">
      <dgm:prSet presAssocID="{F9A5D918-1C9C-0B49-94BA-7331933BC683}" presName="gear3srcNode" presStyleLbl="node1" presStyleIdx="2" presStyleCnt="3"/>
      <dgm:spPr/>
      <dgm:t>
        <a:bodyPr/>
        <a:lstStyle/>
        <a:p>
          <a:endParaRPr lang="en-US"/>
        </a:p>
      </dgm:t>
    </dgm:pt>
    <dgm:pt modelId="{957EBB3A-7CFC-7542-A638-ADC41BA8B44A}" type="pres">
      <dgm:prSet presAssocID="{F9A5D918-1C9C-0B49-94BA-7331933BC683}" presName="gear3dstNode" presStyleLbl="node1" presStyleIdx="2" presStyleCnt="3"/>
      <dgm:spPr/>
      <dgm:t>
        <a:bodyPr/>
        <a:lstStyle/>
        <a:p>
          <a:endParaRPr lang="en-US"/>
        </a:p>
      </dgm:t>
    </dgm:pt>
    <dgm:pt modelId="{AFAD0131-8FD5-E943-AD82-1C41DD4AEED9}" type="pres">
      <dgm:prSet presAssocID="{22742E68-F6A1-CA4B-929B-DA7E86977553}" presName="connector1" presStyleLbl="sibTrans2D1" presStyleIdx="0" presStyleCnt="3" custAng="3478227" custLinFactNeighborX="-11323" custLinFactNeighborY="-3911"/>
      <dgm:spPr/>
      <dgm:t>
        <a:bodyPr/>
        <a:lstStyle/>
        <a:p>
          <a:endParaRPr lang="en-US"/>
        </a:p>
      </dgm:t>
    </dgm:pt>
    <dgm:pt modelId="{1D0ACECE-C4DE-7D4A-9B73-1DC39A31AD6A}" type="pres">
      <dgm:prSet presAssocID="{F6E8BE5E-39D6-F144-8349-5D28D3B81C79}" presName="connector2" presStyleLbl="sibTrans2D1" presStyleIdx="1" presStyleCnt="3" custLinFactNeighborX="-7230" custLinFactNeighborY="-4055"/>
      <dgm:spPr/>
      <dgm:t>
        <a:bodyPr/>
        <a:lstStyle/>
        <a:p>
          <a:endParaRPr lang="en-US"/>
        </a:p>
      </dgm:t>
    </dgm:pt>
    <dgm:pt modelId="{1B2AC929-025F-904C-B523-AF5E78E6AE0D}" type="pres">
      <dgm:prSet presAssocID="{A4F70675-97F5-9845-88F3-FF5AEA80F71D}" presName="connector3" presStyleLbl="sibTrans2D1" presStyleIdx="2" presStyleCnt="3" custLinFactNeighborX="17045" custLinFactNeighborY="2638"/>
      <dgm:spPr/>
      <dgm:t>
        <a:bodyPr/>
        <a:lstStyle/>
        <a:p>
          <a:endParaRPr lang="en-US"/>
        </a:p>
      </dgm:t>
    </dgm:pt>
  </dgm:ptLst>
  <dgm:cxnLst>
    <dgm:cxn modelId="{8D65AA4C-8CD4-8F4F-84E7-BEE0B9798D11}" type="presOf" srcId="{819E2C0B-B656-3047-85D2-812CABB4FE94}" destId="{86001CE2-B514-364D-8A70-965C89F5873D}" srcOrd="0" destOrd="0" presId="urn:microsoft.com/office/officeart/2005/8/layout/gear1"/>
    <dgm:cxn modelId="{0DB6B14E-C63B-E641-9408-748BFD151626}" srcId="{0D52DD02-43A1-9E45-AD76-255D18057725}" destId="{F9A5D918-1C9C-0B49-94BA-7331933BC683}" srcOrd="2" destOrd="0" parTransId="{0A4DF1E3-49F6-8342-8B5F-F5BABE3A055D}" sibTransId="{A4F70675-97F5-9845-88F3-FF5AEA80F71D}"/>
    <dgm:cxn modelId="{DA55EE7C-5937-F94E-A06E-BB6FE6662797}" type="presOf" srcId="{A4F70675-97F5-9845-88F3-FF5AEA80F71D}" destId="{1B2AC929-025F-904C-B523-AF5E78E6AE0D}" srcOrd="0" destOrd="0" presId="urn:microsoft.com/office/officeart/2005/8/layout/gear1"/>
    <dgm:cxn modelId="{82390F4D-706D-7442-8492-FC23F957C9E7}" type="presOf" srcId="{22742E68-F6A1-CA4B-929B-DA7E86977553}" destId="{AFAD0131-8FD5-E943-AD82-1C41DD4AEED9}" srcOrd="0" destOrd="0" presId="urn:microsoft.com/office/officeart/2005/8/layout/gear1"/>
    <dgm:cxn modelId="{EB7B4D5A-EEC0-B040-879F-78AD4EB143DD}" type="presOf" srcId="{F9A5D918-1C9C-0B49-94BA-7331933BC683}" destId="{957EBB3A-7CFC-7542-A638-ADC41BA8B44A}" srcOrd="3" destOrd="0" presId="urn:microsoft.com/office/officeart/2005/8/layout/gear1"/>
    <dgm:cxn modelId="{39FFB2BD-0ACE-B441-AD03-AC6810F9ECEB}" type="presOf" srcId="{F9A5D918-1C9C-0B49-94BA-7331933BC683}" destId="{56B8E223-810F-0543-98C5-BF8A1F4FC86A}" srcOrd="2" destOrd="0" presId="urn:microsoft.com/office/officeart/2005/8/layout/gear1"/>
    <dgm:cxn modelId="{80609E98-9E02-6F42-BB6B-E90D0F911EEA}" type="presOf" srcId="{F9A5D918-1C9C-0B49-94BA-7331933BC683}" destId="{54CE10F0-0ABC-FF4B-ABB1-1CFA4A54C60E}" srcOrd="0" destOrd="0" presId="urn:microsoft.com/office/officeart/2005/8/layout/gear1"/>
    <dgm:cxn modelId="{E970BC80-8251-254D-AC72-9FB635DC3D19}" type="presOf" srcId="{F6E8BE5E-39D6-F144-8349-5D28D3B81C79}" destId="{1D0ACECE-C4DE-7D4A-9B73-1DC39A31AD6A}" srcOrd="0" destOrd="0" presId="urn:microsoft.com/office/officeart/2005/8/layout/gear1"/>
    <dgm:cxn modelId="{E89573D6-E5B4-A540-83BA-6623BF66BF31}" srcId="{0D52DD02-43A1-9E45-AD76-255D18057725}" destId="{C172B5C5-E0F5-1A48-A8A9-B2CD4430346B}" srcOrd="1" destOrd="0" parTransId="{08E1E01F-4244-3446-8BC5-C9080664C9AC}" sibTransId="{F6E8BE5E-39D6-F144-8349-5D28D3B81C79}"/>
    <dgm:cxn modelId="{68CFACBF-13D0-7347-9A82-981A93424244}" type="presOf" srcId="{F9A5D918-1C9C-0B49-94BA-7331933BC683}" destId="{33EC6968-CA69-B849-BE06-42193971B84C}" srcOrd="1" destOrd="0" presId="urn:microsoft.com/office/officeart/2005/8/layout/gear1"/>
    <dgm:cxn modelId="{E4AB0534-F793-B74C-A996-15CF86CC5364}" srcId="{0D52DD02-43A1-9E45-AD76-255D18057725}" destId="{819E2C0B-B656-3047-85D2-812CABB4FE94}" srcOrd="0" destOrd="0" parTransId="{6664BF89-CA65-CE4C-90C8-C5D6136A869A}" sibTransId="{22742E68-F6A1-CA4B-929B-DA7E86977553}"/>
    <dgm:cxn modelId="{BBDEC32A-753F-FF40-A1DE-1EC97079B796}" type="presOf" srcId="{819E2C0B-B656-3047-85D2-812CABB4FE94}" destId="{800E3334-5C29-5949-8AAB-2CE67155996B}" srcOrd="1" destOrd="0" presId="urn:microsoft.com/office/officeart/2005/8/layout/gear1"/>
    <dgm:cxn modelId="{BDF8D726-A6EB-DE4F-9F69-4D4CD86CADC4}" type="presOf" srcId="{819E2C0B-B656-3047-85D2-812CABB4FE94}" destId="{87A4DEDC-28BF-4844-9AF6-F7A0B7B6C18F}" srcOrd="2" destOrd="0" presId="urn:microsoft.com/office/officeart/2005/8/layout/gear1"/>
    <dgm:cxn modelId="{F5BB2447-063C-614C-B13F-D76F23737938}" type="presOf" srcId="{C172B5C5-E0F5-1A48-A8A9-B2CD4430346B}" destId="{87FD1CC5-AB86-6B4B-AEB6-C8BB2B361897}" srcOrd="0" destOrd="0" presId="urn:microsoft.com/office/officeart/2005/8/layout/gear1"/>
    <dgm:cxn modelId="{7786BBB5-7584-9642-B1B3-9B5FA2A760DE}" type="presOf" srcId="{C172B5C5-E0F5-1A48-A8A9-B2CD4430346B}" destId="{3B17D6D0-3607-D044-AD4D-0F1A533F1D0A}" srcOrd="2" destOrd="0" presId="urn:microsoft.com/office/officeart/2005/8/layout/gear1"/>
    <dgm:cxn modelId="{B045FD29-F7C0-A048-9EDC-07C234CD2787}" type="presOf" srcId="{0D52DD02-43A1-9E45-AD76-255D18057725}" destId="{AFC3743A-6FEF-054E-AC43-ECA3E0789B6A}" srcOrd="0" destOrd="0" presId="urn:microsoft.com/office/officeart/2005/8/layout/gear1"/>
    <dgm:cxn modelId="{246CE891-3D2C-E54E-B84F-04352B0DF40A}" type="presOf" srcId="{C172B5C5-E0F5-1A48-A8A9-B2CD4430346B}" destId="{A18B5026-E430-DD44-A001-77B77F0BCB83}" srcOrd="1" destOrd="0" presId="urn:microsoft.com/office/officeart/2005/8/layout/gear1"/>
    <dgm:cxn modelId="{2496A5C9-61C5-504E-B664-13A28DB4F093}" type="presParOf" srcId="{AFC3743A-6FEF-054E-AC43-ECA3E0789B6A}" destId="{86001CE2-B514-364D-8A70-965C89F5873D}" srcOrd="0" destOrd="0" presId="urn:microsoft.com/office/officeart/2005/8/layout/gear1"/>
    <dgm:cxn modelId="{5665BC33-0861-EA43-9C32-5461462CDE87}" type="presParOf" srcId="{AFC3743A-6FEF-054E-AC43-ECA3E0789B6A}" destId="{800E3334-5C29-5949-8AAB-2CE67155996B}" srcOrd="1" destOrd="0" presId="urn:microsoft.com/office/officeart/2005/8/layout/gear1"/>
    <dgm:cxn modelId="{9D2164A2-B533-4244-9C9E-3293766F0092}" type="presParOf" srcId="{AFC3743A-6FEF-054E-AC43-ECA3E0789B6A}" destId="{87A4DEDC-28BF-4844-9AF6-F7A0B7B6C18F}" srcOrd="2" destOrd="0" presId="urn:microsoft.com/office/officeart/2005/8/layout/gear1"/>
    <dgm:cxn modelId="{2DE4657B-AFDA-CA48-A7D9-DD277D2E12D5}" type="presParOf" srcId="{AFC3743A-6FEF-054E-AC43-ECA3E0789B6A}" destId="{87FD1CC5-AB86-6B4B-AEB6-C8BB2B361897}" srcOrd="3" destOrd="0" presId="urn:microsoft.com/office/officeart/2005/8/layout/gear1"/>
    <dgm:cxn modelId="{A9CBF92C-E673-C44B-808A-CF3F7FD8F756}" type="presParOf" srcId="{AFC3743A-6FEF-054E-AC43-ECA3E0789B6A}" destId="{A18B5026-E430-DD44-A001-77B77F0BCB83}" srcOrd="4" destOrd="0" presId="urn:microsoft.com/office/officeart/2005/8/layout/gear1"/>
    <dgm:cxn modelId="{DF5CF3E9-E800-394B-9733-9A026C9368BF}" type="presParOf" srcId="{AFC3743A-6FEF-054E-AC43-ECA3E0789B6A}" destId="{3B17D6D0-3607-D044-AD4D-0F1A533F1D0A}" srcOrd="5" destOrd="0" presId="urn:microsoft.com/office/officeart/2005/8/layout/gear1"/>
    <dgm:cxn modelId="{E39E9E89-AB3B-D847-B851-955BF1358C2D}" type="presParOf" srcId="{AFC3743A-6FEF-054E-AC43-ECA3E0789B6A}" destId="{54CE10F0-0ABC-FF4B-ABB1-1CFA4A54C60E}" srcOrd="6" destOrd="0" presId="urn:microsoft.com/office/officeart/2005/8/layout/gear1"/>
    <dgm:cxn modelId="{0EC2641E-4D38-7244-B443-F6DC4833556C}" type="presParOf" srcId="{AFC3743A-6FEF-054E-AC43-ECA3E0789B6A}" destId="{33EC6968-CA69-B849-BE06-42193971B84C}" srcOrd="7" destOrd="0" presId="urn:microsoft.com/office/officeart/2005/8/layout/gear1"/>
    <dgm:cxn modelId="{727F4E85-D817-5D4A-B80D-126E38042958}" type="presParOf" srcId="{AFC3743A-6FEF-054E-AC43-ECA3E0789B6A}" destId="{56B8E223-810F-0543-98C5-BF8A1F4FC86A}" srcOrd="8" destOrd="0" presId="urn:microsoft.com/office/officeart/2005/8/layout/gear1"/>
    <dgm:cxn modelId="{B939870C-11BB-1F41-B9DA-3B95EB9C4816}" type="presParOf" srcId="{AFC3743A-6FEF-054E-AC43-ECA3E0789B6A}" destId="{957EBB3A-7CFC-7542-A638-ADC41BA8B44A}" srcOrd="9" destOrd="0" presId="urn:microsoft.com/office/officeart/2005/8/layout/gear1"/>
    <dgm:cxn modelId="{36FF7D4F-C4BE-4F44-9B7C-32F627299B54}" type="presParOf" srcId="{AFC3743A-6FEF-054E-AC43-ECA3E0789B6A}" destId="{AFAD0131-8FD5-E943-AD82-1C41DD4AEED9}" srcOrd="10" destOrd="0" presId="urn:microsoft.com/office/officeart/2005/8/layout/gear1"/>
    <dgm:cxn modelId="{33D3685E-D7E1-B445-B900-4CCB881C4A1B}" type="presParOf" srcId="{AFC3743A-6FEF-054E-AC43-ECA3E0789B6A}" destId="{1D0ACECE-C4DE-7D4A-9B73-1DC39A31AD6A}" srcOrd="11" destOrd="0" presId="urn:microsoft.com/office/officeart/2005/8/layout/gear1"/>
    <dgm:cxn modelId="{F5E618F4-C02E-E148-9679-EA0B58737F4A}" type="presParOf" srcId="{AFC3743A-6FEF-054E-AC43-ECA3E0789B6A}" destId="{1B2AC929-025F-904C-B523-AF5E78E6AE0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9A719E-E3DD-0A41-B529-8FBFF8FE507C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56657-4C23-CA4F-B1C8-2EFD91FDD8F7}">
      <dgm:prSet phldrT="[Text]"/>
      <dgm:spPr/>
      <dgm:t>
        <a:bodyPr/>
        <a:lstStyle/>
        <a:p>
          <a:r>
            <a:rPr lang="en-US" dirty="0" smtClean="0"/>
            <a:t>Request to transfer funds</a:t>
          </a:r>
          <a:endParaRPr lang="en-US" dirty="0"/>
        </a:p>
      </dgm:t>
    </dgm:pt>
    <dgm:pt modelId="{E8B9B72B-9D70-FA4A-B9EC-C257678FEB35}" type="parTrans" cxnId="{C84DAB87-DC3C-F343-952A-78D17775BA2E}">
      <dgm:prSet/>
      <dgm:spPr/>
      <dgm:t>
        <a:bodyPr/>
        <a:lstStyle/>
        <a:p>
          <a:endParaRPr lang="en-US"/>
        </a:p>
      </dgm:t>
    </dgm:pt>
    <dgm:pt modelId="{CA45DBD1-FC50-4645-ADBD-271758F435E9}" type="sibTrans" cxnId="{C84DAB87-DC3C-F343-952A-78D17775BA2E}">
      <dgm:prSet/>
      <dgm:spPr/>
      <dgm:t>
        <a:bodyPr/>
        <a:lstStyle/>
        <a:p>
          <a:endParaRPr lang="en-US"/>
        </a:p>
      </dgm:t>
    </dgm:pt>
    <dgm:pt modelId="{514A27A4-8CDE-3A4A-B6F1-710A18374A93}">
      <dgm:prSet phldrT="[Text]"/>
      <dgm:spPr/>
      <dgm:t>
        <a:bodyPr/>
        <a:lstStyle/>
        <a:p>
          <a:r>
            <a:rPr lang="en-US" dirty="0" smtClean="0"/>
            <a:t>Request to transfer funds</a:t>
          </a:r>
          <a:endParaRPr lang="en-US" dirty="0"/>
        </a:p>
      </dgm:t>
    </dgm:pt>
    <dgm:pt modelId="{2EA09D10-C8AE-EE4D-9B46-85427C780C46}" type="parTrans" cxnId="{D570DBF3-FDEA-1441-B496-7240D1D98607}">
      <dgm:prSet/>
      <dgm:spPr/>
      <dgm:t>
        <a:bodyPr/>
        <a:lstStyle/>
        <a:p>
          <a:endParaRPr lang="en-US"/>
        </a:p>
      </dgm:t>
    </dgm:pt>
    <dgm:pt modelId="{2C85C016-FEBB-4D4B-B467-6F2609170328}" type="sibTrans" cxnId="{D570DBF3-FDEA-1441-B496-7240D1D98607}">
      <dgm:prSet/>
      <dgm:spPr/>
      <dgm:t>
        <a:bodyPr/>
        <a:lstStyle/>
        <a:p>
          <a:endParaRPr lang="en-US"/>
        </a:p>
      </dgm:t>
    </dgm:pt>
    <dgm:pt modelId="{71717E46-6A66-AA4C-A727-4559CBC38A31}">
      <dgm:prSet phldrT="[Text]"/>
      <dgm:spPr/>
      <dgm:t>
        <a:bodyPr/>
        <a:lstStyle/>
        <a:p>
          <a:r>
            <a:rPr lang="en-US" dirty="0" smtClean="0"/>
            <a:t>Request to transfer funds</a:t>
          </a:r>
          <a:endParaRPr lang="en-US" dirty="0"/>
        </a:p>
      </dgm:t>
    </dgm:pt>
    <dgm:pt modelId="{8E23780D-0FBF-A24B-89A7-535DC058F298}" type="parTrans" cxnId="{0FB238EB-474A-6842-B0EE-106207080F56}">
      <dgm:prSet/>
      <dgm:spPr/>
      <dgm:t>
        <a:bodyPr/>
        <a:lstStyle/>
        <a:p>
          <a:endParaRPr lang="en-US"/>
        </a:p>
      </dgm:t>
    </dgm:pt>
    <dgm:pt modelId="{92F508A8-6276-D841-8770-F1C5861C190A}" type="sibTrans" cxnId="{0FB238EB-474A-6842-B0EE-106207080F56}">
      <dgm:prSet/>
      <dgm:spPr/>
      <dgm:t>
        <a:bodyPr/>
        <a:lstStyle/>
        <a:p>
          <a:endParaRPr lang="en-US"/>
        </a:p>
      </dgm:t>
    </dgm:pt>
    <dgm:pt modelId="{9D361B5A-33DA-1945-BE13-1EDF55CF331C}">
      <dgm:prSet phldrT="[Text]"/>
      <dgm:spPr/>
      <dgm:t>
        <a:bodyPr/>
        <a:lstStyle/>
        <a:p>
          <a:r>
            <a:rPr lang="en-US" dirty="0" smtClean="0"/>
            <a:t>Requests goes in work queue of Finance department</a:t>
          </a:r>
          <a:endParaRPr lang="en-US" dirty="0"/>
        </a:p>
      </dgm:t>
    </dgm:pt>
    <dgm:pt modelId="{78C58548-10EA-D749-A422-0C1F3FA71C4C}" type="parTrans" cxnId="{36D8EC19-EA3D-494B-99E9-79CFFA5E7F3C}">
      <dgm:prSet/>
      <dgm:spPr/>
      <dgm:t>
        <a:bodyPr/>
        <a:lstStyle/>
        <a:p>
          <a:endParaRPr lang="en-US"/>
        </a:p>
      </dgm:t>
    </dgm:pt>
    <dgm:pt modelId="{CDC35F6C-882C-0D41-B0FC-EF499E9CB9AB}" type="sibTrans" cxnId="{36D8EC19-EA3D-494B-99E9-79CFFA5E7F3C}">
      <dgm:prSet/>
      <dgm:spPr/>
      <dgm:t>
        <a:bodyPr/>
        <a:lstStyle/>
        <a:p>
          <a:endParaRPr lang="en-US"/>
        </a:p>
      </dgm:t>
    </dgm:pt>
    <dgm:pt modelId="{50C10CEA-DDBE-5141-957F-87115CC263E1}" type="pres">
      <dgm:prSet presAssocID="{829A719E-E3DD-0A41-B529-8FBFF8FE50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094F3-0914-3C45-90DC-3628553A2569}" type="pres">
      <dgm:prSet presAssocID="{829A719E-E3DD-0A41-B529-8FBFF8FE507C}" presName="ellipse" presStyleLbl="trBgShp" presStyleIdx="0" presStyleCnt="1"/>
      <dgm:spPr/>
    </dgm:pt>
    <dgm:pt modelId="{9B4AB4F6-C666-DE43-AB12-17D65C33DE32}" type="pres">
      <dgm:prSet presAssocID="{829A719E-E3DD-0A41-B529-8FBFF8FE507C}" presName="arrow1" presStyleLbl="fgShp" presStyleIdx="0" presStyleCnt="1"/>
      <dgm:spPr/>
    </dgm:pt>
    <dgm:pt modelId="{19205A44-D0E6-C040-96BC-083BF417EEEE}" type="pres">
      <dgm:prSet presAssocID="{829A719E-E3DD-0A41-B529-8FBFF8FE507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D1526-29BF-9749-81DC-7F5EB5FDE131}" type="pres">
      <dgm:prSet presAssocID="{514A27A4-8CDE-3A4A-B6F1-710A18374A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5467-9C39-AA47-A9DA-24810A5A217A}" type="pres">
      <dgm:prSet presAssocID="{71717E46-6A66-AA4C-A727-4559CBC38A3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5B32C-9482-E845-8D56-1C50B378DA09}" type="pres">
      <dgm:prSet presAssocID="{9D361B5A-33DA-1945-BE13-1EDF55CF331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2D54-67EE-A941-AA1E-C1A6117B36F4}" type="pres">
      <dgm:prSet presAssocID="{829A719E-E3DD-0A41-B529-8FBFF8FE507C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92996E03-6140-E649-990D-92BDE70FC153}" type="presOf" srcId="{71717E46-6A66-AA4C-A727-4559CBC38A31}" destId="{E9BD1526-29BF-9749-81DC-7F5EB5FDE131}" srcOrd="0" destOrd="0" presId="urn:microsoft.com/office/officeart/2005/8/layout/funnel1"/>
    <dgm:cxn modelId="{C84DAB87-DC3C-F343-952A-78D17775BA2E}" srcId="{829A719E-E3DD-0A41-B529-8FBFF8FE507C}" destId="{D6A56657-4C23-CA4F-B1C8-2EFD91FDD8F7}" srcOrd="0" destOrd="0" parTransId="{E8B9B72B-9D70-FA4A-B9EC-C257678FEB35}" sibTransId="{CA45DBD1-FC50-4645-ADBD-271758F435E9}"/>
    <dgm:cxn modelId="{D570DBF3-FDEA-1441-B496-7240D1D98607}" srcId="{829A719E-E3DD-0A41-B529-8FBFF8FE507C}" destId="{514A27A4-8CDE-3A4A-B6F1-710A18374A93}" srcOrd="1" destOrd="0" parTransId="{2EA09D10-C8AE-EE4D-9B46-85427C780C46}" sibTransId="{2C85C016-FEBB-4D4B-B467-6F2609170328}"/>
    <dgm:cxn modelId="{30374C9E-53D9-6E4B-A68E-8FD7D6D0092F}" type="presOf" srcId="{829A719E-E3DD-0A41-B529-8FBFF8FE507C}" destId="{50C10CEA-DDBE-5141-957F-87115CC263E1}" srcOrd="0" destOrd="0" presId="urn:microsoft.com/office/officeart/2005/8/layout/funnel1"/>
    <dgm:cxn modelId="{2E819861-C5A5-BA42-B7B1-4CF0C2B9D2C2}" type="presOf" srcId="{D6A56657-4C23-CA4F-B1C8-2EFD91FDD8F7}" destId="{2D85B32C-9482-E845-8D56-1C50B378DA09}" srcOrd="0" destOrd="0" presId="urn:microsoft.com/office/officeart/2005/8/layout/funnel1"/>
    <dgm:cxn modelId="{0FB238EB-474A-6842-B0EE-106207080F56}" srcId="{829A719E-E3DD-0A41-B529-8FBFF8FE507C}" destId="{71717E46-6A66-AA4C-A727-4559CBC38A31}" srcOrd="2" destOrd="0" parTransId="{8E23780D-0FBF-A24B-89A7-535DC058F298}" sibTransId="{92F508A8-6276-D841-8770-F1C5861C190A}"/>
    <dgm:cxn modelId="{36D8EC19-EA3D-494B-99E9-79CFFA5E7F3C}" srcId="{829A719E-E3DD-0A41-B529-8FBFF8FE507C}" destId="{9D361B5A-33DA-1945-BE13-1EDF55CF331C}" srcOrd="3" destOrd="0" parTransId="{78C58548-10EA-D749-A422-0C1F3FA71C4C}" sibTransId="{CDC35F6C-882C-0D41-B0FC-EF499E9CB9AB}"/>
    <dgm:cxn modelId="{24818E08-A45F-1845-A48F-2D4F33B5DA4D}" type="presOf" srcId="{9D361B5A-33DA-1945-BE13-1EDF55CF331C}" destId="{19205A44-D0E6-C040-96BC-083BF417EEEE}" srcOrd="0" destOrd="0" presId="urn:microsoft.com/office/officeart/2005/8/layout/funnel1"/>
    <dgm:cxn modelId="{F8F046AE-EDF8-8247-9781-97FE607FE1F6}" type="presOf" srcId="{514A27A4-8CDE-3A4A-B6F1-710A18374A93}" destId="{51045467-9C39-AA47-A9DA-24810A5A217A}" srcOrd="0" destOrd="0" presId="urn:microsoft.com/office/officeart/2005/8/layout/funnel1"/>
    <dgm:cxn modelId="{B350E420-AE1D-F54D-935E-9594584CC0C4}" type="presParOf" srcId="{50C10CEA-DDBE-5141-957F-87115CC263E1}" destId="{431094F3-0914-3C45-90DC-3628553A2569}" srcOrd="0" destOrd="0" presId="urn:microsoft.com/office/officeart/2005/8/layout/funnel1"/>
    <dgm:cxn modelId="{683926D4-2247-5C4B-BD64-08B0AE546FCD}" type="presParOf" srcId="{50C10CEA-DDBE-5141-957F-87115CC263E1}" destId="{9B4AB4F6-C666-DE43-AB12-17D65C33DE32}" srcOrd="1" destOrd="0" presId="urn:microsoft.com/office/officeart/2005/8/layout/funnel1"/>
    <dgm:cxn modelId="{CBF30F69-2CD4-354F-932E-EE438378824B}" type="presParOf" srcId="{50C10CEA-DDBE-5141-957F-87115CC263E1}" destId="{19205A44-D0E6-C040-96BC-083BF417EEEE}" srcOrd="2" destOrd="0" presId="urn:microsoft.com/office/officeart/2005/8/layout/funnel1"/>
    <dgm:cxn modelId="{CCCF8ECD-58B9-D346-9968-88DC4532A99C}" type="presParOf" srcId="{50C10CEA-DDBE-5141-957F-87115CC263E1}" destId="{E9BD1526-29BF-9749-81DC-7F5EB5FDE131}" srcOrd="3" destOrd="0" presId="urn:microsoft.com/office/officeart/2005/8/layout/funnel1"/>
    <dgm:cxn modelId="{5156DEB7-FA48-3C47-8A46-A7151391060B}" type="presParOf" srcId="{50C10CEA-DDBE-5141-957F-87115CC263E1}" destId="{51045467-9C39-AA47-A9DA-24810A5A217A}" srcOrd="4" destOrd="0" presId="urn:microsoft.com/office/officeart/2005/8/layout/funnel1"/>
    <dgm:cxn modelId="{8684B940-ECA3-E840-87A4-2F223FF376BA}" type="presParOf" srcId="{50C10CEA-DDBE-5141-957F-87115CC263E1}" destId="{2D85B32C-9482-E845-8D56-1C50B378DA09}" srcOrd="5" destOrd="0" presId="urn:microsoft.com/office/officeart/2005/8/layout/funnel1"/>
    <dgm:cxn modelId="{C988AAE0-9C60-FB4A-A5BF-94860480780A}" type="presParOf" srcId="{50C10CEA-DDBE-5141-957F-87115CC263E1}" destId="{98522D54-67EE-A941-AA1E-C1A6117B36F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F9A5D918-1C9C-0B49-94BA-7331933BC683}">
      <dgm:prSet phldrT="[Text]"/>
      <dgm:spPr/>
      <dgm:t>
        <a:bodyPr/>
        <a:lstStyle/>
        <a:p>
          <a:r>
            <a:rPr lang="en-US" dirty="0" smtClean="0"/>
            <a:t>Assigns request and adds the amount in the bank account of </a:t>
          </a:r>
          <a:r>
            <a:rPr lang="en-US" dirty="0" err="1" smtClean="0"/>
            <a:t>BeingHuman</a:t>
          </a:r>
          <a:endParaRPr lang="en-US" dirty="0"/>
        </a:p>
      </dgm:t>
    </dgm:pt>
    <dgm:pt modelId="{0A4DF1E3-49F6-8342-8B5F-F5BABE3A055D}" type="parTrans" cxnId="{0DB6B14E-C63B-E641-9408-748BFD151626}">
      <dgm:prSet/>
      <dgm:spPr/>
      <dgm:t>
        <a:bodyPr/>
        <a:lstStyle/>
        <a:p>
          <a:endParaRPr lang="en-US"/>
        </a:p>
      </dgm:t>
    </dgm:pt>
    <dgm:pt modelId="{A4F70675-97F5-9845-88F3-FF5AEA80F71D}" type="sibTrans" cxnId="{0DB6B14E-C63B-E641-9408-748BFD151626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D95593-9417-EF40-9694-E7B424F090D4}" type="pres">
      <dgm:prSet presAssocID="{F9A5D918-1C9C-0B49-94BA-7331933BC683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94A7A-B5B2-B842-AD7F-EE9E6D946655}" type="pres">
      <dgm:prSet presAssocID="{F9A5D918-1C9C-0B49-94BA-7331933BC683}" presName="gear1srcNode" presStyleLbl="node1" presStyleIdx="0" presStyleCnt="1"/>
      <dgm:spPr/>
      <dgm:t>
        <a:bodyPr/>
        <a:lstStyle/>
        <a:p>
          <a:endParaRPr lang="en-US"/>
        </a:p>
      </dgm:t>
    </dgm:pt>
    <dgm:pt modelId="{D3573758-4E7C-684E-81D6-905A6F01289C}" type="pres">
      <dgm:prSet presAssocID="{F9A5D918-1C9C-0B49-94BA-7331933BC683}" presName="gear1dstNode" presStyleLbl="node1" presStyleIdx="0" presStyleCnt="1"/>
      <dgm:spPr/>
      <dgm:t>
        <a:bodyPr/>
        <a:lstStyle/>
        <a:p>
          <a:endParaRPr lang="en-US"/>
        </a:p>
      </dgm:t>
    </dgm:pt>
    <dgm:pt modelId="{EB28E63D-D53A-374B-9A1D-F55A7E0D382F}" type="pres">
      <dgm:prSet presAssocID="{A4F70675-97F5-9845-88F3-FF5AEA80F71D}" presName="connector1" presStyleLbl="sibTrans2D1" presStyleIdx="0" presStyleCnt="1" custAng="17982802" custLinFactNeighborX="-11114" custLinFactNeighborY="1674"/>
      <dgm:spPr/>
      <dgm:t>
        <a:bodyPr/>
        <a:lstStyle/>
        <a:p>
          <a:endParaRPr lang="en-US"/>
        </a:p>
      </dgm:t>
    </dgm:pt>
  </dgm:ptLst>
  <dgm:cxnLst>
    <dgm:cxn modelId="{0DB6B14E-C63B-E641-9408-748BFD151626}" srcId="{0D52DD02-43A1-9E45-AD76-255D18057725}" destId="{F9A5D918-1C9C-0B49-94BA-7331933BC683}" srcOrd="0" destOrd="0" parTransId="{0A4DF1E3-49F6-8342-8B5F-F5BABE3A055D}" sibTransId="{A4F70675-97F5-9845-88F3-FF5AEA80F71D}"/>
    <dgm:cxn modelId="{681A90F5-3A3B-644C-8814-13EA0423EE78}" type="presOf" srcId="{F9A5D918-1C9C-0B49-94BA-7331933BC683}" destId="{EDD95593-9417-EF40-9694-E7B424F090D4}" srcOrd="0" destOrd="0" presId="urn:microsoft.com/office/officeart/2005/8/layout/gear1"/>
    <dgm:cxn modelId="{E293ECAB-6A72-B241-B7E0-00215599C3AC}" type="presOf" srcId="{A4F70675-97F5-9845-88F3-FF5AEA80F71D}" destId="{EB28E63D-D53A-374B-9A1D-F55A7E0D382F}" srcOrd="0" destOrd="0" presId="urn:microsoft.com/office/officeart/2005/8/layout/gear1"/>
    <dgm:cxn modelId="{A96B9F4D-583B-CE46-96D2-D63199CB4509}" type="presOf" srcId="{F9A5D918-1C9C-0B49-94BA-7331933BC683}" destId="{6F794A7A-B5B2-B842-AD7F-EE9E6D946655}" srcOrd="1" destOrd="0" presId="urn:microsoft.com/office/officeart/2005/8/layout/gear1"/>
    <dgm:cxn modelId="{D63B86B4-51C6-8C45-B39A-A1A8B1D687F9}" type="presOf" srcId="{0D52DD02-43A1-9E45-AD76-255D18057725}" destId="{AFC3743A-6FEF-054E-AC43-ECA3E0789B6A}" srcOrd="0" destOrd="0" presId="urn:microsoft.com/office/officeart/2005/8/layout/gear1"/>
    <dgm:cxn modelId="{23E55C83-A6BD-514A-BE32-C72F046B4DD7}" type="presOf" srcId="{F9A5D918-1C9C-0B49-94BA-7331933BC683}" destId="{D3573758-4E7C-684E-81D6-905A6F01289C}" srcOrd="2" destOrd="0" presId="urn:microsoft.com/office/officeart/2005/8/layout/gear1"/>
    <dgm:cxn modelId="{BFA23705-8820-6444-AE2B-77DA7A6EBBB2}" type="presParOf" srcId="{AFC3743A-6FEF-054E-AC43-ECA3E0789B6A}" destId="{EDD95593-9417-EF40-9694-E7B424F090D4}" srcOrd="0" destOrd="0" presId="urn:microsoft.com/office/officeart/2005/8/layout/gear1"/>
    <dgm:cxn modelId="{9C931C58-EBEC-EE43-B6D7-19FA656781AB}" type="presParOf" srcId="{AFC3743A-6FEF-054E-AC43-ECA3E0789B6A}" destId="{6F794A7A-B5B2-B842-AD7F-EE9E6D946655}" srcOrd="1" destOrd="0" presId="urn:microsoft.com/office/officeart/2005/8/layout/gear1"/>
    <dgm:cxn modelId="{0C844811-DAAD-AE48-AEA5-91107C484028}" type="presParOf" srcId="{AFC3743A-6FEF-054E-AC43-ECA3E0789B6A}" destId="{D3573758-4E7C-684E-81D6-905A6F01289C}" srcOrd="2" destOrd="0" presId="urn:microsoft.com/office/officeart/2005/8/layout/gear1"/>
    <dgm:cxn modelId="{0C92423F-4C25-5C42-94B9-4A3031B67AF7}" type="presParOf" srcId="{AFC3743A-6FEF-054E-AC43-ECA3E0789B6A}" destId="{EB28E63D-D53A-374B-9A1D-F55A7E0D382F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4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C172B5C5-E0F5-1A48-A8A9-B2CD4430346B}">
      <dgm:prSet phldrT="[Text]"/>
      <dgm:spPr/>
      <dgm:t>
        <a:bodyPr/>
        <a:lstStyle/>
        <a:p>
          <a:r>
            <a:rPr lang="en-US" dirty="0" smtClean="0"/>
            <a:t>Notifies to collect the left over food</a:t>
          </a:r>
          <a:endParaRPr lang="en-US" dirty="0"/>
        </a:p>
      </dgm:t>
    </dgm:pt>
    <dgm:pt modelId="{08E1E01F-4244-3446-8BC5-C9080664C9AC}" type="parTrans" cxnId="{E89573D6-E5B4-A540-83BA-6623BF66BF31}">
      <dgm:prSet/>
      <dgm:spPr/>
      <dgm:t>
        <a:bodyPr/>
        <a:lstStyle/>
        <a:p>
          <a:endParaRPr lang="en-US"/>
        </a:p>
      </dgm:t>
    </dgm:pt>
    <dgm:pt modelId="{F6E8BE5E-39D6-F144-8349-5D28D3B81C79}" type="sibTrans" cxnId="{E89573D6-E5B4-A540-83BA-6623BF66BF31}">
      <dgm:prSet/>
      <dgm:spPr/>
      <dgm:t>
        <a:bodyPr/>
        <a:lstStyle/>
        <a:p>
          <a:endParaRPr lang="en-US"/>
        </a:p>
      </dgm:t>
    </dgm:pt>
    <dgm:pt modelId="{F9A5D918-1C9C-0B49-94BA-7331933BC683}">
      <dgm:prSet phldrT="[Text]"/>
      <dgm:spPr/>
      <dgm:t>
        <a:bodyPr/>
        <a:lstStyle/>
        <a:p>
          <a:r>
            <a:rPr lang="en-US" dirty="0" smtClean="0"/>
            <a:t>Logs in</a:t>
          </a:r>
          <a:endParaRPr lang="en-US" dirty="0"/>
        </a:p>
      </dgm:t>
    </dgm:pt>
    <dgm:pt modelId="{0A4DF1E3-49F6-8342-8B5F-F5BABE3A055D}" type="parTrans" cxnId="{0DB6B14E-C63B-E641-9408-748BFD151626}">
      <dgm:prSet/>
      <dgm:spPr/>
      <dgm:t>
        <a:bodyPr/>
        <a:lstStyle/>
        <a:p>
          <a:endParaRPr lang="en-US"/>
        </a:p>
      </dgm:t>
    </dgm:pt>
    <dgm:pt modelId="{A4F70675-97F5-9845-88F3-FF5AEA80F71D}" type="sibTrans" cxnId="{0DB6B14E-C63B-E641-9408-748BFD151626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EEEEB58-7B28-0F43-A3B9-3320B58CFCD0}" type="pres">
      <dgm:prSet presAssocID="{C172B5C5-E0F5-1A48-A8A9-B2CD4430346B}" presName="gear1" presStyleLbl="node1" presStyleIdx="0" presStyleCnt="2" custLinFactNeighborX="-12861" custLinFactNeighborY="-550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06D94-96C8-CE4D-B36F-DAC1F08C64F5}" type="pres">
      <dgm:prSet presAssocID="{C172B5C5-E0F5-1A48-A8A9-B2CD4430346B}" presName="gear1srcNode" presStyleLbl="node1" presStyleIdx="0" presStyleCnt="2"/>
      <dgm:spPr/>
      <dgm:t>
        <a:bodyPr/>
        <a:lstStyle/>
        <a:p>
          <a:endParaRPr lang="en-US"/>
        </a:p>
      </dgm:t>
    </dgm:pt>
    <dgm:pt modelId="{61D08F53-3A4A-A244-AEB0-5D85BC556AE7}" type="pres">
      <dgm:prSet presAssocID="{C172B5C5-E0F5-1A48-A8A9-B2CD4430346B}" presName="gear1dstNode" presStyleLbl="node1" presStyleIdx="0" presStyleCnt="2"/>
      <dgm:spPr/>
      <dgm:t>
        <a:bodyPr/>
        <a:lstStyle/>
        <a:p>
          <a:endParaRPr lang="en-US"/>
        </a:p>
      </dgm:t>
    </dgm:pt>
    <dgm:pt modelId="{7F9F7098-6FDA-CB40-8D67-E6C6CDD6FDF1}" type="pres">
      <dgm:prSet presAssocID="{F9A5D918-1C9C-0B49-94BA-7331933BC683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A5359-EB48-F44B-B87B-863404ADC0BE}" type="pres">
      <dgm:prSet presAssocID="{F9A5D918-1C9C-0B49-94BA-7331933BC683}" presName="gear2srcNode" presStyleLbl="node1" presStyleIdx="1" presStyleCnt="2"/>
      <dgm:spPr/>
      <dgm:t>
        <a:bodyPr/>
        <a:lstStyle/>
        <a:p>
          <a:endParaRPr lang="en-US"/>
        </a:p>
      </dgm:t>
    </dgm:pt>
    <dgm:pt modelId="{F5E7A79B-AC37-334F-AD4E-E90688108995}" type="pres">
      <dgm:prSet presAssocID="{F9A5D918-1C9C-0B49-94BA-7331933BC683}" presName="gear2dstNode" presStyleLbl="node1" presStyleIdx="1" presStyleCnt="2"/>
      <dgm:spPr/>
      <dgm:t>
        <a:bodyPr/>
        <a:lstStyle/>
        <a:p>
          <a:endParaRPr lang="en-US"/>
        </a:p>
      </dgm:t>
    </dgm:pt>
    <dgm:pt modelId="{21DEC8B3-02AF-E24E-B65F-436E3AD66EA5}" type="pres">
      <dgm:prSet presAssocID="{F6E8BE5E-39D6-F144-8349-5D28D3B81C79}" presName="connector1" presStyleLbl="sibTrans2D1" presStyleIdx="0" presStyleCnt="2" custLinFactNeighborX="-22178" custLinFactNeighborY="-42885"/>
      <dgm:spPr/>
      <dgm:t>
        <a:bodyPr/>
        <a:lstStyle/>
        <a:p>
          <a:endParaRPr lang="en-US"/>
        </a:p>
      </dgm:t>
    </dgm:pt>
    <dgm:pt modelId="{EB3407FD-9CB3-E149-94EC-B6BBDDF941C6}" type="pres">
      <dgm:prSet presAssocID="{A4F70675-97F5-9845-88F3-FF5AEA80F71D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E89573D6-E5B4-A540-83BA-6623BF66BF31}" srcId="{0D52DD02-43A1-9E45-AD76-255D18057725}" destId="{C172B5C5-E0F5-1A48-A8A9-B2CD4430346B}" srcOrd="0" destOrd="0" parTransId="{08E1E01F-4244-3446-8BC5-C9080664C9AC}" sibTransId="{F6E8BE5E-39D6-F144-8349-5D28D3B81C79}"/>
    <dgm:cxn modelId="{0DB6B14E-C63B-E641-9408-748BFD151626}" srcId="{0D52DD02-43A1-9E45-AD76-255D18057725}" destId="{F9A5D918-1C9C-0B49-94BA-7331933BC683}" srcOrd="1" destOrd="0" parTransId="{0A4DF1E3-49F6-8342-8B5F-F5BABE3A055D}" sibTransId="{A4F70675-97F5-9845-88F3-FF5AEA80F71D}"/>
    <dgm:cxn modelId="{549FF047-F721-B74D-A720-C4CBF6D94152}" type="presOf" srcId="{A4F70675-97F5-9845-88F3-FF5AEA80F71D}" destId="{EB3407FD-9CB3-E149-94EC-B6BBDDF941C6}" srcOrd="0" destOrd="0" presId="urn:microsoft.com/office/officeart/2005/8/layout/gear1"/>
    <dgm:cxn modelId="{D70C7328-D0BD-8644-8FF7-B6C9D70B09BC}" type="presOf" srcId="{C172B5C5-E0F5-1A48-A8A9-B2CD4430346B}" destId="{61D08F53-3A4A-A244-AEB0-5D85BC556AE7}" srcOrd="2" destOrd="0" presId="urn:microsoft.com/office/officeart/2005/8/layout/gear1"/>
    <dgm:cxn modelId="{378C85F8-9406-3C4C-9902-942A0FC38B70}" type="presOf" srcId="{F9A5D918-1C9C-0B49-94BA-7331933BC683}" destId="{F5E7A79B-AC37-334F-AD4E-E90688108995}" srcOrd="2" destOrd="0" presId="urn:microsoft.com/office/officeart/2005/8/layout/gear1"/>
    <dgm:cxn modelId="{CD345637-D317-A94A-B98D-9F7AC3ABB73B}" type="presOf" srcId="{F9A5D918-1C9C-0B49-94BA-7331933BC683}" destId="{E36A5359-EB48-F44B-B87B-863404ADC0BE}" srcOrd="1" destOrd="0" presId="urn:microsoft.com/office/officeart/2005/8/layout/gear1"/>
    <dgm:cxn modelId="{454E8A25-DDE1-124A-9EAC-9502A6D0AEA3}" type="presOf" srcId="{C172B5C5-E0F5-1A48-A8A9-B2CD4430346B}" destId="{1EEEEB58-7B28-0F43-A3B9-3320B58CFCD0}" srcOrd="0" destOrd="0" presId="urn:microsoft.com/office/officeart/2005/8/layout/gear1"/>
    <dgm:cxn modelId="{6D8F93B6-E501-CF43-A5CA-CF783464A300}" type="presOf" srcId="{F6E8BE5E-39D6-F144-8349-5D28D3B81C79}" destId="{21DEC8B3-02AF-E24E-B65F-436E3AD66EA5}" srcOrd="0" destOrd="0" presId="urn:microsoft.com/office/officeart/2005/8/layout/gear1"/>
    <dgm:cxn modelId="{D474DA55-58F3-834F-A19D-BF29F17C96C9}" type="presOf" srcId="{0D52DD02-43A1-9E45-AD76-255D18057725}" destId="{AFC3743A-6FEF-054E-AC43-ECA3E0789B6A}" srcOrd="0" destOrd="0" presId="urn:microsoft.com/office/officeart/2005/8/layout/gear1"/>
    <dgm:cxn modelId="{CF8DA3F6-B15B-6747-957C-DD6CEE364A4A}" type="presOf" srcId="{F9A5D918-1C9C-0B49-94BA-7331933BC683}" destId="{7F9F7098-6FDA-CB40-8D67-E6C6CDD6FDF1}" srcOrd="0" destOrd="0" presId="urn:microsoft.com/office/officeart/2005/8/layout/gear1"/>
    <dgm:cxn modelId="{7E4488E1-F820-1B44-8F7F-16DC7952DD68}" type="presOf" srcId="{C172B5C5-E0F5-1A48-A8A9-B2CD4430346B}" destId="{D5A06D94-96C8-CE4D-B36F-DAC1F08C64F5}" srcOrd="1" destOrd="0" presId="urn:microsoft.com/office/officeart/2005/8/layout/gear1"/>
    <dgm:cxn modelId="{170122F4-2E3B-D34A-9839-7C0EBEA52A3D}" type="presParOf" srcId="{AFC3743A-6FEF-054E-AC43-ECA3E0789B6A}" destId="{1EEEEB58-7B28-0F43-A3B9-3320B58CFCD0}" srcOrd="0" destOrd="0" presId="urn:microsoft.com/office/officeart/2005/8/layout/gear1"/>
    <dgm:cxn modelId="{DAD0F884-DE5D-ED46-A5D7-01C1C3CAF095}" type="presParOf" srcId="{AFC3743A-6FEF-054E-AC43-ECA3E0789B6A}" destId="{D5A06D94-96C8-CE4D-B36F-DAC1F08C64F5}" srcOrd="1" destOrd="0" presId="urn:microsoft.com/office/officeart/2005/8/layout/gear1"/>
    <dgm:cxn modelId="{E35A749C-05EB-5940-8B22-B455013CAF5A}" type="presParOf" srcId="{AFC3743A-6FEF-054E-AC43-ECA3E0789B6A}" destId="{61D08F53-3A4A-A244-AEB0-5D85BC556AE7}" srcOrd="2" destOrd="0" presId="urn:microsoft.com/office/officeart/2005/8/layout/gear1"/>
    <dgm:cxn modelId="{E5C6348B-239E-4A4A-9D40-6DD38D846BCA}" type="presParOf" srcId="{AFC3743A-6FEF-054E-AC43-ECA3E0789B6A}" destId="{7F9F7098-6FDA-CB40-8D67-E6C6CDD6FDF1}" srcOrd="3" destOrd="0" presId="urn:microsoft.com/office/officeart/2005/8/layout/gear1"/>
    <dgm:cxn modelId="{0BDC90EE-A991-7C43-A45E-2CC41EBEA732}" type="presParOf" srcId="{AFC3743A-6FEF-054E-AC43-ECA3E0789B6A}" destId="{E36A5359-EB48-F44B-B87B-863404ADC0BE}" srcOrd="4" destOrd="0" presId="urn:microsoft.com/office/officeart/2005/8/layout/gear1"/>
    <dgm:cxn modelId="{D1FC804F-4EFF-A749-B67B-116FF417ABF1}" type="presParOf" srcId="{AFC3743A-6FEF-054E-AC43-ECA3E0789B6A}" destId="{F5E7A79B-AC37-334F-AD4E-E90688108995}" srcOrd="5" destOrd="0" presId="urn:microsoft.com/office/officeart/2005/8/layout/gear1"/>
    <dgm:cxn modelId="{75F257E3-EC9C-134B-83C0-C77D5E1C7B05}" type="presParOf" srcId="{AFC3743A-6FEF-054E-AC43-ECA3E0789B6A}" destId="{21DEC8B3-02AF-E24E-B65F-436E3AD66EA5}" srcOrd="6" destOrd="0" presId="urn:microsoft.com/office/officeart/2005/8/layout/gear1"/>
    <dgm:cxn modelId="{2EFE90E9-45D4-FF4D-BDE0-F0C1CA3C19E6}" type="presParOf" srcId="{AFC3743A-6FEF-054E-AC43-ECA3E0789B6A}" destId="{EB3407FD-9CB3-E149-94EC-B6BBDDF941C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9A719E-E3DD-0A41-B529-8FBFF8FE507C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56657-4C23-CA4F-B1C8-2EFD91FDD8F7}">
      <dgm:prSet phldrT="[Text]"/>
      <dgm:spPr/>
      <dgm:t>
        <a:bodyPr/>
        <a:lstStyle/>
        <a:p>
          <a:r>
            <a:rPr lang="en-US" dirty="0" smtClean="0"/>
            <a:t>Request to donate food</a:t>
          </a:r>
          <a:endParaRPr lang="en-US" dirty="0"/>
        </a:p>
      </dgm:t>
    </dgm:pt>
    <dgm:pt modelId="{E8B9B72B-9D70-FA4A-B9EC-C257678FEB35}" type="parTrans" cxnId="{C84DAB87-DC3C-F343-952A-78D17775BA2E}">
      <dgm:prSet/>
      <dgm:spPr/>
      <dgm:t>
        <a:bodyPr/>
        <a:lstStyle/>
        <a:p>
          <a:endParaRPr lang="en-US"/>
        </a:p>
      </dgm:t>
    </dgm:pt>
    <dgm:pt modelId="{CA45DBD1-FC50-4645-ADBD-271758F435E9}" type="sibTrans" cxnId="{C84DAB87-DC3C-F343-952A-78D17775BA2E}">
      <dgm:prSet/>
      <dgm:spPr/>
      <dgm:t>
        <a:bodyPr/>
        <a:lstStyle/>
        <a:p>
          <a:endParaRPr lang="en-US"/>
        </a:p>
      </dgm:t>
    </dgm:pt>
    <dgm:pt modelId="{514A27A4-8CDE-3A4A-B6F1-710A18374A93}">
      <dgm:prSet phldrT="[Text]"/>
      <dgm:spPr/>
      <dgm:t>
        <a:bodyPr/>
        <a:lstStyle/>
        <a:p>
          <a:r>
            <a:rPr lang="en-US" dirty="0" smtClean="0"/>
            <a:t>Request to donate food</a:t>
          </a:r>
          <a:endParaRPr lang="en-US" dirty="0"/>
        </a:p>
      </dgm:t>
    </dgm:pt>
    <dgm:pt modelId="{2EA09D10-C8AE-EE4D-9B46-85427C780C46}" type="parTrans" cxnId="{D570DBF3-FDEA-1441-B496-7240D1D98607}">
      <dgm:prSet/>
      <dgm:spPr/>
      <dgm:t>
        <a:bodyPr/>
        <a:lstStyle/>
        <a:p>
          <a:endParaRPr lang="en-US"/>
        </a:p>
      </dgm:t>
    </dgm:pt>
    <dgm:pt modelId="{2C85C016-FEBB-4D4B-B467-6F2609170328}" type="sibTrans" cxnId="{D570DBF3-FDEA-1441-B496-7240D1D98607}">
      <dgm:prSet/>
      <dgm:spPr/>
      <dgm:t>
        <a:bodyPr/>
        <a:lstStyle/>
        <a:p>
          <a:endParaRPr lang="en-US"/>
        </a:p>
      </dgm:t>
    </dgm:pt>
    <dgm:pt modelId="{71717E46-6A66-AA4C-A727-4559CBC38A31}">
      <dgm:prSet phldrT="[Text]"/>
      <dgm:spPr/>
      <dgm:t>
        <a:bodyPr/>
        <a:lstStyle/>
        <a:p>
          <a:r>
            <a:rPr lang="en-US" dirty="0" smtClean="0"/>
            <a:t>Request to donate food</a:t>
          </a:r>
          <a:endParaRPr lang="en-US" dirty="0"/>
        </a:p>
      </dgm:t>
    </dgm:pt>
    <dgm:pt modelId="{8E23780D-0FBF-A24B-89A7-535DC058F298}" type="parTrans" cxnId="{0FB238EB-474A-6842-B0EE-106207080F56}">
      <dgm:prSet/>
      <dgm:spPr/>
      <dgm:t>
        <a:bodyPr/>
        <a:lstStyle/>
        <a:p>
          <a:endParaRPr lang="en-US"/>
        </a:p>
      </dgm:t>
    </dgm:pt>
    <dgm:pt modelId="{92F508A8-6276-D841-8770-F1C5861C190A}" type="sibTrans" cxnId="{0FB238EB-474A-6842-B0EE-106207080F56}">
      <dgm:prSet/>
      <dgm:spPr/>
      <dgm:t>
        <a:bodyPr/>
        <a:lstStyle/>
        <a:p>
          <a:endParaRPr lang="en-US"/>
        </a:p>
      </dgm:t>
    </dgm:pt>
    <dgm:pt modelId="{9D361B5A-33DA-1945-BE13-1EDF55CF331C}">
      <dgm:prSet phldrT="[Text]"/>
      <dgm:spPr/>
      <dgm:t>
        <a:bodyPr/>
        <a:lstStyle/>
        <a:p>
          <a:r>
            <a:rPr lang="en-US" dirty="0" smtClean="0"/>
            <a:t>Requests goes in work queue of Food conservation team</a:t>
          </a:r>
          <a:endParaRPr lang="en-US" dirty="0"/>
        </a:p>
      </dgm:t>
    </dgm:pt>
    <dgm:pt modelId="{78C58548-10EA-D749-A422-0C1F3FA71C4C}" type="parTrans" cxnId="{36D8EC19-EA3D-494B-99E9-79CFFA5E7F3C}">
      <dgm:prSet/>
      <dgm:spPr/>
      <dgm:t>
        <a:bodyPr/>
        <a:lstStyle/>
        <a:p>
          <a:endParaRPr lang="en-US"/>
        </a:p>
      </dgm:t>
    </dgm:pt>
    <dgm:pt modelId="{CDC35F6C-882C-0D41-B0FC-EF499E9CB9AB}" type="sibTrans" cxnId="{36D8EC19-EA3D-494B-99E9-79CFFA5E7F3C}">
      <dgm:prSet/>
      <dgm:spPr/>
      <dgm:t>
        <a:bodyPr/>
        <a:lstStyle/>
        <a:p>
          <a:endParaRPr lang="en-US"/>
        </a:p>
      </dgm:t>
    </dgm:pt>
    <dgm:pt modelId="{50C10CEA-DDBE-5141-957F-87115CC263E1}" type="pres">
      <dgm:prSet presAssocID="{829A719E-E3DD-0A41-B529-8FBFF8FE50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094F3-0914-3C45-90DC-3628553A2569}" type="pres">
      <dgm:prSet presAssocID="{829A719E-E3DD-0A41-B529-8FBFF8FE507C}" presName="ellipse" presStyleLbl="trBgShp" presStyleIdx="0" presStyleCnt="1"/>
      <dgm:spPr/>
    </dgm:pt>
    <dgm:pt modelId="{9B4AB4F6-C666-DE43-AB12-17D65C33DE32}" type="pres">
      <dgm:prSet presAssocID="{829A719E-E3DD-0A41-B529-8FBFF8FE507C}" presName="arrow1" presStyleLbl="fgShp" presStyleIdx="0" presStyleCnt="1"/>
      <dgm:spPr/>
    </dgm:pt>
    <dgm:pt modelId="{19205A44-D0E6-C040-96BC-083BF417EEEE}" type="pres">
      <dgm:prSet presAssocID="{829A719E-E3DD-0A41-B529-8FBFF8FE507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D1526-29BF-9749-81DC-7F5EB5FDE131}" type="pres">
      <dgm:prSet presAssocID="{514A27A4-8CDE-3A4A-B6F1-710A18374A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5467-9C39-AA47-A9DA-24810A5A217A}" type="pres">
      <dgm:prSet presAssocID="{71717E46-6A66-AA4C-A727-4559CBC38A3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5B32C-9482-E845-8D56-1C50B378DA09}" type="pres">
      <dgm:prSet presAssocID="{9D361B5A-33DA-1945-BE13-1EDF55CF331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2D54-67EE-A941-AA1E-C1A6117B36F4}" type="pres">
      <dgm:prSet presAssocID="{829A719E-E3DD-0A41-B529-8FBFF8FE507C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C84DAB87-DC3C-F343-952A-78D17775BA2E}" srcId="{829A719E-E3DD-0A41-B529-8FBFF8FE507C}" destId="{D6A56657-4C23-CA4F-B1C8-2EFD91FDD8F7}" srcOrd="0" destOrd="0" parTransId="{E8B9B72B-9D70-FA4A-B9EC-C257678FEB35}" sibTransId="{CA45DBD1-FC50-4645-ADBD-271758F435E9}"/>
    <dgm:cxn modelId="{D570DBF3-FDEA-1441-B496-7240D1D98607}" srcId="{829A719E-E3DD-0A41-B529-8FBFF8FE507C}" destId="{514A27A4-8CDE-3A4A-B6F1-710A18374A93}" srcOrd="1" destOrd="0" parTransId="{2EA09D10-C8AE-EE4D-9B46-85427C780C46}" sibTransId="{2C85C016-FEBB-4D4B-B467-6F2609170328}"/>
    <dgm:cxn modelId="{2BC6B0AE-32C7-CD41-9435-51AAF927CF00}" type="presOf" srcId="{514A27A4-8CDE-3A4A-B6F1-710A18374A93}" destId="{51045467-9C39-AA47-A9DA-24810A5A217A}" srcOrd="0" destOrd="0" presId="urn:microsoft.com/office/officeart/2005/8/layout/funnel1"/>
    <dgm:cxn modelId="{C295ACA1-6F4D-5449-A55C-97A09AE31909}" type="presOf" srcId="{71717E46-6A66-AA4C-A727-4559CBC38A31}" destId="{E9BD1526-29BF-9749-81DC-7F5EB5FDE131}" srcOrd="0" destOrd="0" presId="urn:microsoft.com/office/officeart/2005/8/layout/funnel1"/>
    <dgm:cxn modelId="{6B15566C-86FD-B74F-ACB7-D1E85324FA43}" type="presOf" srcId="{D6A56657-4C23-CA4F-B1C8-2EFD91FDD8F7}" destId="{2D85B32C-9482-E845-8D56-1C50B378DA09}" srcOrd="0" destOrd="0" presId="urn:microsoft.com/office/officeart/2005/8/layout/funnel1"/>
    <dgm:cxn modelId="{15B10994-DC09-8E4E-B620-3BCC1614238A}" type="presOf" srcId="{9D361B5A-33DA-1945-BE13-1EDF55CF331C}" destId="{19205A44-D0E6-C040-96BC-083BF417EEEE}" srcOrd="0" destOrd="0" presId="urn:microsoft.com/office/officeart/2005/8/layout/funnel1"/>
    <dgm:cxn modelId="{0FB238EB-474A-6842-B0EE-106207080F56}" srcId="{829A719E-E3DD-0A41-B529-8FBFF8FE507C}" destId="{71717E46-6A66-AA4C-A727-4559CBC38A31}" srcOrd="2" destOrd="0" parTransId="{8E23780D-0FBF-A24B-89A7-535DC058F298}" sibTransId="{92F508A8-6276-D841-8770-F1C5861C190A}"/>
    <dgm:cxn modelId="{36D8EC19-EA3D-494B-99E9-79CFFA5E7F3C}" srcId="{829A719E-E3DD-0A41-B529-8FBFF8FE507C}" destId="{9D361B5A-33DA-1945-BE13-1EDF55CF331C}" srcOrd="3" destOrd="0" parTransId="{78C58548-10EA-D749-A422-0C1F3FA71C4C}" sibTransId="{CDC35F6C-882C-0D41-B0FC-EF499E9CB9AB}"/>
    <dgm:cxn modelId="{9E6A3EE4-30C3-4F4F-8D13-6E4C61922F38}" type="presOf" srcId="{829A719E-E3DD-0A41-B529-8FBFF8FE507C}" destId="{50C10CEA-DDBE-5141-957F-87115CC263E1}" srcOrd="0" destOrd="0" presId="urn:microsoft.com/office/officeart/2005/8/layout/funnel1"/>
    <dgm:cxn modelId="{BFEC682D-6ED3-AA4C-8D51-922AE45BFDB2}" type="presParOf" srcId="{50C10CEA-DDBE-5141-957F-87115CC263E1}" destId="{431094F3-0914-3C45-90DC-3628553A2569}" srcOrd="0" destOrd="0" presId="urn:microsoft.com/office/officeart/2005/8/layout/funnel1"/>
    <dgm:cxn modelId="{B1F617AB-75FE-2A4D-92DE-A6940F67E5CC}" type="presParOf" srcId="{50C10CEA-DDBE-5141-957F-87115CC263E1}" destId="{9B4AB4F6-C666-DE43-AB12-17D65C33DE32}" srcOrd="1" destOrd="0" presId="urn:microsoft.com/office/officeart/2005/8/layout/funnel1"/>
    <dgm:cxn modelId="{4BCBD7C2-C32F-0E44-8AB4-4C4D5EC2D7D5}" type="presParOf" srcId="{50C10CEA-DDBE-5141-957F-87115CC263E1}" destId="{19205A44-D0E6-C040-96BC-083BF417EEEE}" srcOrd="2" destOrd="0" presId="urn:microsoft.com/office/officeart/2005/8/layout/funnel1"/>
    <dgm:cxn modelId="{CD9B8D0C-6FFC-684E-9677-864848BF804E}" type="presParOf" srcId="{50C10CEA-DDBE-5141-957F-87115CC263E1}" destId="{E9BD1526-29BF-9749-81DC-7F5EB5FDE131}" srcOrd="3" destOrd="0" presId="urn:microsoft.com/office/officeart/2005/8/layout/funnel1"/>
    <dgm:cxn modelId="{1FA9EC95-8AAA-5143-8A81-605DAC7BE843}" type="presParOf" srcId="{50C10CEA-DDBE-5141-957F-87115CC263E1}" destId="{51045467-9C39-AA47-A9DA-24810A5A217A}" srcOrd="4" destOrd="0" presId="urn:microsoft.com/office/officeart/2005/8/layout/funnel1"/>
    <dgm:cxn modelId="{BAC8780F-BD5D-C04C-93E6-2CEFF64EEC7C}" type="presParOf" srcId="{50C10CEA-DDBE-5141-957F-87115CC263E1}" destId="{2D85B32C-9482-E845-8D56-1C50B378DA09}" srcOrd="5" destOrd="0" presId="urn:microsoft.com/office/officeart/2005/8/layout/funnel1"/>
    <dgm:cxn modelId="{A18B39CA-ECAA-7848-A716-4646A9F680AA}" type="presParOf" srcId="{50C10CEA-DDBE-5141-957F-87115CC263E1}" destId="{98522D54-67EE-A941-AA1E-C1A6117B36F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F9A5D918-1C9C-0B49-94BA-7331933BC683}">
      <dgm:prSet phldrT="[Text]"/>
      <dgm:spPr/>
      <dgm:t>
        <a:bodyPr/>
        <a:lstStyle/>
        <a:p>
          <a:r>
            <a:rPr lang="en-US" dirty="0" smtClean="0"/>
            <a:t>Assigns the request to himself and collected food will be </a:t>
          </a:r>
          <a:r>
            <a:rPr lang="en-US" dirty="0" err="1" smtClean="0"/>
            <a:t>transfered</a:t>
          </a:r>
          <a:endParaRPr lang="en-US" dirty="0"/>
        </a:p>
      </dgm:t>
    </dgm:pt>
    <dgm:pt modelId="{0A4DF1E3-49F6-8342-8B5F-F5BABE3A055D}" type="parTrans" cxnId="{0DB6B14E-C63B-E641-9408-748BFD151626}">
      <dgm:prSet/>
      <dgm:spPr/>
      <dgm:t>
        <a:bodyPr/>
        <a:lstStyle/>
        <a:p>
          <a:endParaRPr lang="en-US"/>
        </a:p>
      </dgm:t>
    </dgm:pt>
    <dgm:pt modelId="{A4F70675-97F5-9845-88F3-FF5AEA80F71D}" type="sibTrans" cxnId="{0DB6B14E-C63B-E641-9408-748BFD151626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D95593-9417-EF40-9694-E7B424F090D4}" type="pres">
      <dgm:prSet presAssocID="{F9A5D918-1C9C-0B49-94BA-7331933BC683}" presName="gear1" presStyleLbl="node1" presStyleIdx="0" presStyleCnt="1" custLinFactNeighborX="-44262" custLinFactNeighborY="417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94A7A-B5B2-B842-AD7F-EE9E6D946655}" type="pres">
      <dgm:prSet presAssocID="{F9A5D918-1C9C-0B49-94BA-7331933BC683}" presName="gear1srcNode" presStyleLbl="node1" presStyleIdx="0" presStyleCnt="1"/>
      <dgm:spPr/>
      <dgm:t>
        <a:bodyPr/>
        <a:lstStyle/>
        <a:p>
          <a:endParaRPr lang="en-US"/>
        </a:p>
      </dgm:t>
    </dgm:pt>
    <dgm:pt modelId="{D3573758-4E7C-684E-81D6-905A6F01289C}" type="pres">
      <dgm:prSet presAssocID="{F9A5D918-1C9C-0B49-94BA-7331933BC683}" presName="gear1dstNode" presStyleLbl="node1" presStyleIdx="0" presStyleCnt="1"/>
      <dgm:spPr/>
      <dgm:t>
        <a:bodyPr/>
        <a:lstStyle/>
        <a:p>
          <a:endParaRPr lang="en-US"/>
        </a:p>
      </dgm:t>
    </dgm:pt>
    <dgm:pt modelId="{EB28E63D-D53A-374B-9A1D-F55A7E0D382F}" type="pres">
      <dgm:prSet presAssocID="{A4F70675-97F5-9845-88F3-FF5AEA80F71D}" presName="connector1" presStyleLbl="sibTrans2D1" presStyleIdx="0" presStyleCnt="1" custAng="3314025" custLinFactNeighborX="-42312" custLinFactNeighborY="34421"/>
      <dgm:spPr/>
      <dgm:t>
        <a:bodyPr/>
        <a:lstStyle/>
        <a:p>
          <a:endParaRPr lang="en-US"/>
        </a:p>
      </dgm:t>
    </dgm:pt>
  </dgm:ptLst>
  <dgm:cxnLst>
    <dgm:cxn modelId="{0DB6B14E-C63B-E641-9408-748BFD151626}" srcId="{0D52DD02-43A1-9E45-AD76-255D18057725}" destId="{F9A5D918-1C9C-0B49-94BA-7331933BC683}" srcOrd="0" destOrd="0" parTransId="{0A4DF1E3-49F6-8342-8B5F-F5BABE3A055D}" sibTransId="{A4F70675-97F5-9845-88F3-FF5AEA80F71D}"/>
    <dgm:cxn modelId="{72F975CC-B29C-A844-B186-048A2824E231}" type="presOf" srcId="{0D52DD02-43A1-9E45-AD76-255D18057725}" destId="{AFC3743A-6FEF-054E-AC43-ECA3E0789B6A}" srcOrd="0" destOrd="0" presId="urn:microsoft.com/office/officeart/2005/8/layout/gear1"/>
    <dgm:cxn modelId="{3EC2CF58-5418-D24C-845A-36BD0BBA81B2}" type="presOf" srcId="{F9A5D918-1C9C-0B49-94BA-7331933BC683}" destId="{EDD95593-9417-EF40-9694-E7B424F090D4}" srcOrd="0" destOrd="0" presId="urn:microsoft.com/office/officeart/2005/8/layout/gear1"/>
    <dgm:cxn modelId="{77F8A8C1-ECF2-3C45-8913-A4A6CE7F64D4}" type="presOf" srcId="{A4F70675-97F5-9845-88F3-FF5AEA80F71D}" destId="{EB28E63D-D53A-374B-9A1D-F55A7E0D382F}" srcOrd="0" destOrd="0" presId="urn:microsoft.com/office/officeart/2005/8/layout/gear1"/>
    <dgm:cxn modelId="{C2B5815B-07F7-6548-BAFB-1E7A62174982}" type="presOf" srcId="{F9A5D918-1C9C-0B49-94BA-7331933BC683}" destId="{6F794A7A-B5B2-B842-AD7F-EE9E6D946655}" srcOrd="1" destOrd="0" presId="urn:microsoft.com/office/officeart/2005/8/layout/gear1"/>
    <dgm:cxn modelId="{555C7282-2603-0E42-8330-9500735BEB1B}" type="presOf" srcId="{F9A5D918-1C9C-0B49-94BA-7331933BC683}" destId="{D3573758-4E7C-684E-81D6-905A6F01289C}" srcOrd="2" destOrd="0" presId="urn:microsoft.com/office/officeart/2005/8/layout/gear1"/>
    <dgm:cxn modelId="{01B3C9AD-2C67-A842-AAF9-61ACDA73758E}" type="presParOf" srcId="{AFC3743A-6FEF-054E-AC43-ECA3E0789B6A}" destId="{EDD95593-9417-EF40-9694-E7B424F090D4}" srcOrd="0" destOrd="0" presId="urn:microsoft.com/office/officeart/2005/8/layout/gear1"/>
    <dgm:cxn modelId="{B27FFCB0-8FEB-F348-8697-B1922D8BFE5B}" type="presParOf" srcId="{AFC3743A-6FEF-054E-AC43-ECA3E0789B6A}" destId="{6F794A7A-B5B2-B842-AD7F-EE9E6D946655}" srcOrd="1" destOrd="0" presId="urn:microsoft.com/office/officeart/2005/8/layout/gear1"/>
    <dgm:cxn modelId="{657112E4-0379-C444-B5B8-E846B815BAAC}" type="presParOf" srcId="{AFC3743A-6FEF-054E-AC43-ECA3E0789B6A}" destId="{D3573758-4E7C-684E-81D6-905A6F01289C}" srcOrd="2" destOrd="0" presId="urn:microsoft.com/office/officeart/2005/8/layout/gear1"/>
    <dgm:cxn modelId="{579D3714-6DAA-7F4B-8273-EFD4C15B0109}" type="presParOf" srcId="{AFC3743A-6FEF-054E-AC43-ECA3E0789B6A}" destId="{EB28E63D-D53A-374B-9A1D-F55A7E0D382F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F1829-F637-6B4D-BFDD-17CAA944CB8D}">
      <dgm:prSet phldrT="[Text]"/>
      <dgm:spPr/>
      <dgm:t>
        <a:bodyPr/>
        <a:lstStyle/>
        <a:p>
          <a:r>
            <a:rPr lang="en-US" dirty="0" smtClean="0"/>
            <a:t>Assigns request to himself and collects the food</a:t>
          </a:r>
          <a:endParaRPr lang="en-US" dirty="0"/>
        </a:p>
      </dgm:t>
    </dgm:pt>
    <dgm:pt modelId="{BF1E8E05-395F-8542-A7D2-A4AD9EE971F6}" type="parTrans" cxnId="{C8C23322-1218-1847-9E85-AFB10D2D1F17}">
      <dgm:prSet/>
      <dgm:spPr/>
      <dgm:t>
        <a:bodyPr/>
        <a:lstStyle/>
        <a:p>
          <a:endParaRPr lang="en-US"/>
        </a:p>
      </dgm:t>
    </dgm:pt>
    <dgm:pt modelId="{92CB15B6-7C47-5B40-9D95-F108CEB0F5AF}" type="sibTrans" cxnId="{C8C23322-1218-1847-9E85-AFB10D2D1F17}">
      <dgm:prSet/>
      <dgm:spPr/>
      <dgm:t>
        <a:bodyPr/>
        <a:lstStyle/>
        <a:p>
          <a:endParaRPr lang="en-US"/>
        </a:p>
      </dgm:t>
    </dgm:pt>
    <dgm:pt modelId="{6299E7FD-92EF-EB42-A72F-6398D2F51F7F}">
      <dgm:prSet phldrT="[Text]"/>
      <dgm:spPr/>
      <dgm:t>
        <a:bodyPr/>
        <a:lstStyle/>
        <a:p>
          <a:r>
            <a:rPr lang="en-US" dirty="0" smtClean="0"/>
            <a:t>Creates request to transfer the collected food to the Orphanage</a:t>
          </a:r>
          <a:endParaRPr lang="en-US" dirty="0"/>
        </a:p>
      </dgm:t>
    </dgm:pt>
    <dgm:pt modelId="{BF160408-83FD-2948-8F2A-DCB6FCC025AB}" type="parTrans" cxnId="{3A3E632C-85E0-ED49-9958-986EFC7FD4E5}">
      <dgm:prSet/>
      <dgm:spPr/>
      <dgm:t>
        <a:bodyPr/>
        <a:lstStyle/>
        <a:p>
          <a:endParaRPr lang="en-US"/>
        </a:p>
      </dgm:t>
    </dgm:pt>
    <dgm:pt modelId="{AA735B06-9AE8-EB44-982B-79C7A0C7CED5}" type="sibTrans" cxnId="{3A3E632C-85E0-ED49-9958-986EFC7FD4E5}">
      <dgm:prSet/>
      <dgm:spPr/>
      <dgm:t>
        <a:bodyPr/>
        <a:lstStyle/>
        <a:p>
          <a:endParaRPr lang="en-US"/>
        </a:p>
      </dgm:t>
    </dgm:pt>
    <dgm:pt modelId="{13F92CE7-E118-F34C-B02B-887B1CCD2AFB}">
      <dgm:prSet phldrT="[Text]"/>
      <dgm:spPr/>
      <dgm:t>
        <a:bodyPr/>
        <a:lstStyle/>
        <a:p>
          <a:r>
            <a:rPr lang="en-US" dirty="0" smtClean="0"/>
            <a:t>Thank you mail will be triggered with food or shopping coupons</a:t>
          </a:r>
          <a:endParaRPr lang="en-US" dirty="0"/>
        </a:p>
      </dgm:t>
    </dgm:pt>
    <dgm:pt modelId="{3F592621-7650-DD4E-9CD2-F22B86500605}" type="parTrans" cxnId="{69BBA235-1EF5-614A-AE69-2F2C39314060}">
      <dgm:prSet/>
      <dgm:spPr/>
      <dgm:t>
        <a:bodyPr/>
        <a:lstStyle/>
        <a:p>
          <a:endParaRPr lang="en-US"/>
        </a:p>
      </dgm:t>
    </dgm:pt>
    <dgm:pt modelId="{09AF9B22-8FE7-C542-87A1-18014ECD8CF4}" type="sibTrans" cxnId="{69BBA235-1EF5-614A-AE69-2F2C39314060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F2D03-FE35-084A-BC77-5A82BFC70F72}" type="pres">
      <dgm:prSet presAssocID="{F31F1829-F637-6B4D-BFDD-17CAA944CB8D}" presName="gear1" presStyleLbl="node1" presStyleIdx="0" presStyleCnt="3" custLinFactNeighborX="-1102" custLinFactNeighborY="-452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5BCA-DF52-724C-A05F-C8A5334B8402}" type="pres">
      <dgm:prSet presAssocID="{F31F1829-F637-6B4D-BFDD-17CAA944CB8D}" presName="gear1srcNode" presStyleLbl="node1" presStyleIdx="0" presStyleCnt="3"/>
      <dgm:spPr/>
      <dgm:t>
        <a:bodyPr/>
        <a:lstStyle/>
        <a:p>
          <a:endParaRPr lang="en-US"/>
        </a:p>
      </dgm:t>
    </dgm:pt>
    <dgm:pt modelId="{F9CD7D9C-D550-864A-8E59-94CE7EBCCE6F}" type="pres">
      <dgm:prSet presAssocID="{F31F1829-F637-6B4D-BFDD-17CAA944CB8D}" presName="gear1dstNode" presStyleLbl="node1" presStyleIdx="0" presStyleCnt="3"/>
      <dgm:spPr/>
      <dgm:t>
        <a:bodyPr/>
        <a:lstStyle/>
        <a:p>
          <a:endParaRPr lang="en-US"/>
        </a:p>
      </dgm:t>
    </dgm:pt>
    <dgm:pt modelId="{51E40A04-07A0-D84E-A42E-4108330B6181}" type="pres">
      <dgm:prSet presAssocID="{6299E7FD-92EF-EB42-A72F-6398D2F51F7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CC998-BA0F-B94F-A141-044D390B03E8}" type="pres">
      <dgm:prSet presAssocID="{6299E7FD-92EF-EB42-A72F-6398D2F51F7F}" presName="gear2srcNode" presStyleLbl="node1" presStyleIdx="1" presStyleCnt="3"/>
      <dgm:spPr/>
      <dgm:t>
        <a:bodyPr/>
        <a:lstStyle/>
        <a:p>
          <a:endParaRPr lang="en-US"/>
        </a:p>
      </dgm:t>
    </dgm:pt>
    <dgm:pt modelId="{16906DC3-8E84-E947-856E-612EE1730A3D}" type="pres">
      <dgm:prSet presAssocID="{6299E7FD-92EF-EB42-A72F-6398D2F51F7F}" presName="gear2dstNode" presStyleLbl="node1" presStyleIdx="1" presStyleCnt="3"/>
      <dgm:spPr/>
      <dgm:t>
        <a:bodyPr/>
        <a:lstStyle/>
        <a:p>
          <a:endParaRPr lang="en-US"/>
        </a:p>
      </dgm:t>
    </dgm:pt>
    <dgm:pt modelId="{E72C6CCF-82BB-CE46-9C48-691AE957E83B}" type="pres">
      <dgm:prSet presAssocID="{13F92CE7-E118-F34C-B02B-887B1CCD2AFB}" presName="gear3" presStyleLbl="node1" presStyleIdx="2" presStyleCnt="3" custLinFactY="25037" custLinFactNeighborX="-12762" custLinFactNeighborY="100000"/>
      <dgm:spPr/>
      <dgm:t>
        <a:bodyPr/>
        <a:lstStyle/>
        <a:p>
          <a:endParaRPr lang="en-US"/>
        </a:p>
      </dgm:t>
    </dgm:pt>
    <dgm:pt modelId="{7C59B328-FD61-2F45-B0E4-74C1CB29F476}" type="pres">
      <dgm:prSet presAssocID="{13F92CE7-E118-F34C-B02B-887B1CCD2AF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0FA03-1D49-274F-AFE5-1B35D5410A92}" type="pres">
      <dgm:prSet presAssocID="{13F92CE7-E118-F34C-B02B-887B1CCD2AFB}" presName="gear3srcNode" presStyleLbl="node1" presStyleIdx="2" presStyleCnt="3"/>
      <dgm:spPr/>
      <dgm:t>
        <a:bodyPr/>
        <a:lstStyle/>
        <a:p>
          <a:endParaRPr lang="en-US"/>
        </a:p>
      </dgm:t>
    </dgm:pt>
    <dgm:pt modelId="{934983AF-63BC-D646-BD39-4EFEB2A93537}" type="pres">
      <dgm:prSet presAssocID="{13F92CE7-E118-F34C-B02B-887B1CCD2AFB}" presName="gear3dstNode" presStyleLbl="node1" presStyleIdx="2" presStyleCnt="3"/>
      <dgm:spPr/>
      <dgm:t>
        <a:bodyPr/>
        <a:lstStyle/>
        <a:p>
          <a:endParaRPr lang="en-US"/>
        </a:p>
      </dgm:t>
    </dgm:pt>
    <dgm:pt modelId="{8B0DD843-550C-5248-B070-5CCD83D7929E}" type="pres">
      <dgm:prSet presAssocID="{92CB15B6-7C47-5B40-9D95-F108CEB0F5AF}" presName="connector1" presStyleLbl="sibTrans2D1" presStyleIdx="0" presStyleCnt="3" custLinFactNeighborX="-7264" custLinFactNeighborY="-35174"/>
      <dgm:spPr/>
      <dgm:t>
        <a:bodyPr/>
        <a:lstStyle/>
        <a:p>
          <a:endParaRPr lang="en-US"/>
        </a:p>
      </dgm:t>
    </dgm:pt>
    <dgm:pt modelId="{658F671B-D974-E74B-BBA2-441FC582DD5B}" type="pres">
      <dgm:prSet presAssocID="{AA735B06-9AE8-EB44-982B-79C7A0C7CED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F605FC8-2EDC-AF43-B9AB-7DD14CFBD13D}" type="pres">
      <dgm:prSet presAssocID="{09AF9B22-8FE7-C542-87A1-18014ECD8CF4}" presName="connector3" presStyleLbl="sibTrans2D1" presStyleIdx="2" presStyleCnt="3" custAng="14278754" custLinFactNeighborX="-8338" custLinFactNeighborY="91287"/>
      <dgm:spPr/>
      <dgm:t>
        <a:bodyPr/>
        <a:lstStyle/>
        <a:p>
          <a:endParaRPr lang="en-US"/>
        </a:p>
      </dgm:t>
    </dgm:pt>
  </dgm:ptLst>
  <dgm:cxnLst>
    <dgm:cxn modelId="{DFBCF265-362C-054F-B0AA-97EE58CC70D6}" type="presOf" srcId="{6299E7FD-92EF-EB42-A72F-6398D2F51F7F}" destId="{51E40A04-07A0-D84E-A42E-4108330B6181}" srcOrd="0" destOrd="0" presId="urn:microsoft.com/office/officeart/2005/8/layout/gear1"/>
    <dgm:cxn modelId="{23E074B5-76E3-CB47-A4CC-AA358C030723}" type="presOf" srcId="{09AF9B22-8FE7-C542-87A1-18014ECD8CF4}" destId="{2F605FC8-2EDC-AF43-B9AB-7DD14CFBD13D}" srcOrd="0" destOrd="0" presId="urn:microsoft.com/office/officeart/2005/8/layout/gear1"/>
    <dgm:cxn modelId="{1052AA93-31EF-9641-A021-A214C10C6AA7}" type="presOf" srcId="{13F92CE7-E118-F34C-B02B-887B1CCD2AFB}" destId="{7D20FA03-1D49-274F-AFE5-1B35D5410A92}" srcOrd="2" destOrd="0" presId="urn:microsoft.com/office/officeart/2005/8/layout/gear1"/>
    <dgm:cxn modelId="{C8C23322-1218-1847-9E85-AFB10D2D1F17}" srcId="{0D52DD02-43A1-9E45-AD76-255D18057725}" destId="{F31F1829-F637-6B4D-BFDD-17CAA944CB8D}" srcOrd="0" destOrd="0" parTransId="{BF1E8E05-395F-8542-A7D2-A4AD9EE971F6}" sibTransId="{92CB15B6-7C47-5B40-9D95-F108CEB0F5AF}"/>
    <dgm:cxn modelId="{1FD2B8AF-DD9B-E14A-98CD-F7EC6F8791AD}" type="presOf" srcId="{F31F1829-F637-6B4D-BFDD-17CAA944CB8D}" destId="{4E915BCA-DF52-724C-A05F-C8A5334B8402}" srcOrd="1" destOrd="0" presId="urn:microsoft.com/office/officeart/2005/8/layout/gear1"/>
    <dgm:cxn modelId="{8A3BA32F-F9EC-CD49-BE93-FE962E58D864}" type="presOf" srcId="{F31F1829-F637-6B4D-BFDD-17CAA944CB8D}" destId="{B4FF2D03-FE35-084A-BC77-5A82BFC70F72}" srcOrd="0" destOrd="0" presId="urn:microsoft.com/office/officeart/2005/8/layout/gear1"/>
    <dgm:cxn modelId="{3A3E632C-85E0-ED49-9958-986EFC7FD4E5}" srcId="{0D52DD02-43A1-9E45-AD76-255D18057725}" destId="{6299E7FD-92EF-EB42-A72F-6398D2F51F7F}" srcOrd="1" destOrd="0" parTransId="{BF160408-83FD-2948-8F2A-DCB6FCC025AB}" sibTransId="{AA735B06-9AE8-EB44-982B-79C7A0C7CED5}"/>
    <dgm:cxn modelId="{14D43B07-4037-C543-ACEA-A4D9887F0430}" type="presOf" srcId="{13F92CE7-E118-F34C-B02B-887B1CCD2AFB}" destId="{7C59B328-FD61-2F45-B0E4-74C1CB29F476}" srcOrd="1" destOrd="0" presId="urn:microsoft.com/office/officeart/2005/8/layout/gear1"/>
    <dgm:cxn modelId="{A75F2237-8FD5-2F4D-B025-F47C412A31C3}" type="presOf" srcId="{6299E7FD-92EF-EB42-A72F-6398D2F51F7F}" destId="{2B7CC998-BA0F-B94F-A141-044D390B03E8}" srcOrd="1" destOrd="0" presId="urn:microsoft.com/office/officeart/2005/8/layout/gear1"/>
    <dgm:cxn modelId="{DD5DEE01-970F-1F40-9E8B-40A4761CC273}" type="presOf" srcId="{AA735B06-9AE8-EB44-982B-79C7A0C7CED5}" destId="{658F671B-D974-E74B-BBA2-441FC582DD5B}" srcOrd="0" destOrd="0" presId="urn:microsoft.com/office/officeart/2005/8/layout/gear1"/>
    <dgm:cxn modelId="{D9F9CE64-00E9-7F4C-B0A2-AD0C7EBBF053}" type="presOf" srcId="{13F92CE7-E118-F34C-B02B-887B1CCD2AFB}" destId="{E72C6CCF-82BB-CE46-9C48-691AE957E83B}" srcOrd="0" destOrd="0" presId="urn:microsoft.com/office/officeart/2005/8/layout/gear1"/>
    <dgm:cxn modelId="{69BBA235-1EF5-614A-AE69-2F2C39314060}" srcId="{0D52DD02-43A1-9E45-AD76-255D18057725}" destId="{13F92CE7-E118-F34C-B02B-887B1CCD2AFB}" srcOrd="2" destOrd="0" parTransId="{3F592621-7650-DD4E-9CD2-F22B86500605}" sibTransId="{09AF9B22-8FE7-C542-87A1-18014ECD8CF4}"/>
    <dgm:cxn modelId="{B1D719CD-DE64-0647-B54C-5A73DA17CABC}" type="presOf" srcId="{92CB15B6-7C47-5B40-9D95-F108CEB0F5AF}" destId="{8B0DD843-550C-5248-B070-5CCD83D7929E}" srcOrd="0" destOrd="0" presId="urn:microsoft.com/office/officeart/2005/8/layout/gear1"/>
    <dgm:cxn modelId="{27309D26-12CF-B047-8E91-81C0D7C85998}" type="presOf" srcId="{0D52DD02-43A1-9E45-AD76-255D18057725}" destId="{AFC3743A-6FEF-054E-AC43-ECA3E0789B6A}" srcOrd="0" destOrd="0" presId="urn:microsoft.com/office/officeart/2005/8/layout/gear1"/>
    <dgm:cxn modelId="{1627568E-2BE1-5C4C-AFD2-71259652B93F}" type="presOf" srcId="{6299E7FD-92EF-EB42-A72F-6398D2F51F7F}" destId="{16906DC3-8E84-E947-856E-612EE1730A3D}" srcOrd="2" destOrd="0" presId="urn:microsoft.com/office/officeart/2005/8/layout/gear1"/>
    <dgm:cxn modelId="{967EBEFE-6A4A-9F4C-B7D9-F8FE083D2FF4}" type="presOf" srcId="{13F92CE7-E118-F34C-B02B-887B1CCD2AFB}" destId="{934983AF-63BC-D646-BD39-4EFEB2A93537}" srcOrd="3" destOrd="0" presId="urn:microsoft.com/office/officeart/2005/8/layout/gear1"/>
    <dgm:cxn modelId="{5BB6E443-6CEE-054E-B3F4-E993D124D269}" type="presOf" srcId="{F31F1829-F637-6B4D-BFDD-17CAA944CB8D}" destId="{F9CD7D9C-D550-864A-8E59-94CE7EBCCE6F}" srcOrd="2" destOrd="0" presId="urn:microsoft.com/office/officeart/2005/8/layout/gear1"/>
    <dgm:cxn modelId="{7BD78277-43BB-3F47-AF3D-31960857B94B}" type="presParOf" srcId="{AFC3743A-6FEF-054E-AC43-ECA3E0789B6A}" destId="{B4FF2D03-FE35-084A-BC77-5A82BFC70F72}" srcOrd="0" destOrd="0" presId="urn:microsoft.com/office/officeart/2005/8/layout/gear1"/>
    <dgm:cxn modelId="{B73318C3-5DEB-EC48-8BEE-5289B6A53665}" type="presParOf" srcId="{AFC3743A-6FEF-054E-AC43-ECA3E0789B6A}" destId="{4E915BCA-DF52-724C-A05F-C8A5334B8402}" srcOrd="1" destOrd="0" presId="urn:microsoft.com/office/officeart/2005/8/layout/gear1"/>
    <dgm:cxn modelId="{26D68563-6BB3-8548-BD34-FF46D94CE886}" type="presParOf" srcId="{AFC3743A-6FEF-054E-AC43-ECA3E0789B6A}" destId="{F9CD7D9C-D550-864A-8E59-94CE7EBCCE6F}" srcOrd="2" destOrd="0" presId="urn:microsoft.com/office/officeart/2005/8/layout/gear1"/>
    <dgm:cxn modelId="{64386F63-F2C5-3C40-A48B-A1DD8195F156}" type="presParOf" srcId="{AFC3743A-6FEF-054E-AC43-ECA3E0789B6A}" destId="{51E40A04-07A0-D84E-A42E-4108330B6181}" srcOrd="3" destOrd="0" presId="urn:microsoft.com/office/officeart/2005/8/layout/gear1"/>
    <dgm:cxn modelId="{1CA6448C-0B56-8441-88C0-11F80667CC3E}" type="presParOf" srcId="{AFC3743A-6FEF-054E-AC43-ECA3E0789B6A}" destId="{2B7CC998-BA0F-B94F-A141-044D390B03E8}" srcOrd="4" destOrd="0" presId="urn:microsoft.com/office/officeart/2005/8/layout/gear1"/>
    <dgm:cxn modelId="{27199777-CDC9-A740-B765-4513659F7732}" type="presParOf" srcId="{AFC3743A-6FEF-054E-AC43-ECA3E0789B6A}" destId="{16906DC3-8E84-E947-856E-612EE1730A3D}" srcOrd="5" destOrd="0" presId="urn:microsoft.com/office/officeart/2005/8/layout/gear1"/>
    <dgm:cxn modelId="{F8BF88B1-B421-9144-8F20-35C3565E77B8}" type="presParOf" srcId="{AFC3743A-6FEF-054E-AC43-ECA3E0789B6A}" destId="{E72C6CCF-82BB-CE46-9C48-691AE957E83B}" srcOrd="6" destOrd="0" presId="urn:microsoft.com/office/officeart/2005/8/layout/gear1"/>
    <dgm:cxn modelId="{6946419F-AC91-FD47-AE1D-D518B74FCC75}" type="presParOf" srcId="{AFC3743A-6FEF-054E-AC43-ECA3E0789B6A}" destId="{7C59B328-FD61-2F45-B0E4-74C1CB29F476}" srcOrd="7" destOrd="0" presId="urn:microsoft.com/office/officeart/2005/8/layout/gear1"/>
    <dgm:cxn modelId="{21B08430-8D8E-734D-80CE-D26753D40CD2}" type="presParOf" srcId="{AFC3743A-6FEF-054E-AC43-ECA3E0789B6A}" destId="{7D20FA03-1D49-274F-AFE5-1B35D5410A92}" srcOrd="8" destOrd="0" presId="urn:microsoft.com/office/officeart/2005/8/layout/gear1"/>
    <dgm:cxn modelId="{F9114FDE-8B35-4341-9377-C2CCF6F2C31D}" type="presParOf" srcId="{AFC3743A-6FEF-054E-AC43-ECA3E0789B6A}" destId="{934983AF-63BC-D646-BD39-4EFEB2A93537}" srcOrd="9" destOrd="0" presId="urn:microsoft.com/office/officeart/2005/8/layout/gear1"/>
    <dgm:cxn modelId="{F6376BB7-D380-9445-9B43-4E5C1CC0CC28}" type="presParOf" srcId="{AFC3743A-6FEF-054E-AC43-ECA3E0789B6A}" destId="{8B0DD843-550C-5248-B070-5CCD83D7929E}" srcOrd="10" destOrd="0" presId="urn:microsoft.com/office/officeart/2005/8/layout/gear1"/>
    <dgm:cxn modelId="{8C3F9175-54C2-A048-8B5D-7EDF44F659F3}" type="presParOf" srcId="{AFC3743A-6FEF-054E-AC43-ECA3E0789B6A}" destId="{658F671B-D974-E74B-BBA2-441FC582DD5B}" srcOrd="11" destOrd="0" presId="urn:microsoft.com/office/officeart/2005/8/layout/gear1"/>
    <dgm:cxn modelId="{59C6A1CA-D21A-C74D-B3B1-9BFD11345B3F}" type="presParOf" srcId="{AFC3743A-6FEF-054E-AC43-ECA3E0789B6A}" destId="{2F605FC8-2EDC-AF43-B9AB-7DD14CFBD13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67AC46B7-E2F3-0D43-B703-CB48E5003DFB}" type="presOf" srcId="{0D52DD02-43A1-9E45-AD76-255D18057725}" destId="{AFC3743A-6FEF-054E-AC43-ECA3E0789B6A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9A719E-E3DD-0A41-B529-8FBFF8FE507C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56657-4C23-CA4F-B1C8-2EFD91FDD8F7}">
      <dgm:prSet phldrT="[Text]"/>
      <dgm:spPr/>
      <dgm:t>
        <a:bodyPr/>
        <a:lstStyle/>
        <a:p>
          <a:r>
            <a:rPr lang="en-US" dirty="0" smtClean="0"/>
            <a:t>Request to receive food</a:t>
          </a:r>
          <a:endParaRPr lang="en-US" dirty="0"/>
        </a:p>
      </dgm:t>
    </dgm:pt>
    <dgm:pt modelId="{E8B9B72B-9D70-FA4A-B9EC-C257678FEB35}" type="parTrans" cxnId="{C84DAB87-DC3C-F343-952A-78D17775BA2E}">
      <dgm:prSet/>
      <dgm:spPr/>
      <dgm:t>
        <a:bodyPr/>
        <a:lstStyle/>
        <a:p>
          <a:endParaRPr lang="en-US"/>
        </a:p>
      </dgm:t>
    </dgm:pt>
    <dgm:pt modelId="{CA45DBD1-FC50-4645-ADBD-271758F435E9}" type="sibTrans" cxnId="{C84DAB87-DC3C-F343-952A-78D17775BA2E}">
      <dgm:prSet/>
      <dgm:spPr/>
      <dgm:t>
        <a:bodyPr/>
        <a:lstStyle/>
        <a:p>
          <a:endParaRPr lang="en-US"/>
        </a:p>
      </dgm:t>
    </dgm:pt>
    <dgm:pt modelId="{514A27A4-8CDE-3A4A-B6F1-710A18374A93}">
      <dgm:prSet phldrT="[Text]"/>
      <dgm:spPr/>
      <dgm:t>
        <a:bodyPr/>
        <a:lstStyle/>
        <a:p>
          <a:r>
            <a:rPr lang="en-US" dirty="0" smtClean="0"/>
            <a:t>Request to receive food</a:t>
          </a:r>
          <a:endParaRPr lang="en-US" dirty="0"/>
        </a:p>
      </dgm:t>
    </dgm:pt>
    <dgm:pt modelId="{2EA09D10-C8AE-EE4D-9B46-85427C780C46}" type="parTrans" cxnId="{D570DBF3-FDEA-1441-B496-7240D1D98607}">
      <dgm:prSet/>
      <dgm:spPr/>
      <dgm:t>
        <a:bodyPr/>
        <a:lstStyle/>
        <a:p>
          <a:endParaRPr lang="en-US"/>
        </a:p>
      </dgm:t>
    </dgm:pt>
    <dgm:pt modelId="{2C85C016-FEBB-4D4B-B467-6F2609170328}" type="sibTrans" cxnId="{D570DBF3-FDEA-1441-B496-7240D1D98607}">
      <dgm:prSet/>
      <dgm:spPr/>
      <dgm:t>
        <a:bodyPr/>
        <a:lstStyle/>
        <a:p>
          <a:endParaRPr lang="en-US"/>
        </a:p>
      </dgm:t>
    </dgm:pt>
    <dgm:pt modelId="{71717E46-6A66-AA4C-A727-4559CBC38A31}">
      <dgm:prSet phldrT="[Text]"/>
      <dgm:spPr/>
      <dgm:t>
        <a:bodyPr/>
        <a:lstStyle/>
        <a:p>
          <a:r>
            <a:rPr lang="en-US" dirty="0" smtClean="0"/>
            <a:t>Request to receive food</a:t>
          </a:r>
          <a:endParaRPr lang="en-US" dirty="0"/>
        </a:p>
      </dgm:t>
    </dgm:pt>
    <dgm:pt modelId="{8E23780D-0FBF-A24B-89A7-535DC058F298}" type="parTrans" cxnId="{0FB238EB-474A-6842-B0EE-106207080F56}">
      <dgm:prSet/>
      <dgm:spPr/>
      <dgm:t>
        <a:bodyPr/>
        <a:lstStyle/>
        <a:p>
          <a:endParaRPr lang="en-US"/>
        </a:p>
      </dgm:t>
    </dgm:pt>
    <dgm:pt modelId="{92F508A8-6276-D841-8770-F1C5861C190A}" type="sibTrans" cxnId="{0FB238EB-474A-6842-B0EE-106207080F56}">
      <dgm:prSet/>
      <dgm:spPr/>
      <dgm:t>
        <a:bodyPr/>
        <a:lstStyle/>
        <a:p>
          <a:endParaRPr lang="en-US"/>
        </a:p>
      </dgm:t>
    </dgm:pt>
    <dgm:pt modelId="{9D361B5A-33DA-1945-BE13-1EDF55CF331C}">
      <dgm:prSet phldrT="[Text]"/>
      <dgm:spPr/>
      <dgm:t>
        <a:bodyPr/>
        <a:lstStyle/>
        <a:p>
          <a:r>
            <a:rPr lang="en-US" dirty="0" smtClean="0"/>
            <a:t>Requests goes in work queue of Orphanage team</a:t>
          </a:r>
          <a:endParaRPr lang="en-US" dirty="0"/>
        </a:p>
      </dgm:t>
    </dgm:pt>
    <dgm:pt modelId="{78C58548-10EA-D749-A422-0C1F3FA71C4C}" type="parTrans" cxnId="{36D8EC19-EA3D-494B-99E9-79CFFA5E7F3C}">
      <dgm:prSet/>
      <dgm:spPr/>
      <dgm:t>
        <a:bodyPr/>
        <a:lstStyle/>
        <a:p>
          <a:endParaRPr lang="en-US"/>
        </a:p>
      </dgm:t>
    </dgm:pt>
    <dgm:pt modelId="{CDC35F6C-882C-0D41-B0FC-EF499E9CB9AB}" type="sibTrans" cxnId="{36D8EC19-EA3D-494B-99E9-79CFFA5E7F3C}">
      <dgm:prSet/>
      <dgm:spPr/>
      <dgm:t>
        <a:bodyPr/>
        <a:lstStyle/>
        <a:p>
          <a:endParaRPr lang="en-US"/>
        </a:p>
      </dgm:t>
    </dgm:pt>
    <dgm:pt modelId="{50C10CEA-DDBE-5141-957F-87115CC263E1}" type="pres">
      <dgm:prSet presAssocID="{829A719E-E3DD-0A41-B529-8FBFF8FE50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094F3-0914-3C45-90DC-3628553A2569}" type="pres">
      <dgm:prSet presAssocID="{829A719E-E3DD-0A41-B529-8FBFF8FE507C}" presName="ellipse" presStyleLbl="trBgShp" presStyleIdx="0" presStyleCnt="1"/>
      <dgm:spPr/>
    </dgm:pt>
    <dgm:pt modelId="{9B4AB4F6-C666-DE43-AB12-17D65C33DE32}" type="pres">
      <dgm:prSet presAssocID="{829A719E-E3DD-0A41-B529-8FBFF8FE507C}" presName="arrow1" presStyleLbl="fgShp" presStyleIdx="0" presStyleCnt="1"/>
      <dgm:spPr/>
    </dgm:pt>
    <dgm:pt modelId="{19205A44-D0E6-C040-96BC-083BF417EEEE}" type="pres">
      <dgm:prSet presAssocID="{829A719E-E3DD-0A41-B529-8FBFF8FE507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D1526-29BF-9749-81DC-7F5EB5FDE131}" type="pres">
      <dgm:prSet presAssocID="{514A27A4-8CDE-3A4A-B6F1-710A18374A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5467-9C39-AA47-A9DA-24810A5A217A}" type="pres">
      <dgm:prSet presAssocID="{71717E46-6A66-AA4C-A727-4559CBC38A3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5B32C-9482-E845-8D56-1C50B378DA09}" type="pres">
      <dgm:prSet presAssocID="{9D361B5A-33DA-1945-BE13-1EDF55CF331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2D54-67EE-A941-AA1E-C1A6117B36F4}" type="pres">
      <dgm:prSet presAssocID="{829A719E-E3DD-0A41-B529-8FBFF8FE507C}" presName="funnel" presStyleLbl="trAlignAcc1" presStyleIdx="0" presStyleCnt="1" custLinFactNeighborX="-1482" custLinFactNeighborY="319"/>
      <dgm:spPr/>
      <dgm:t>
        <a:bodyPr/>
        <a:lstStyle/>
        <a:p>
          <a:endParaRPr lang="en-US"/>
        </a:p>
      </dgm:t>
    </dgm:pt>
  </dgm:ptLst>
  <dgm:cxnLst>
    <dgm:cxn modelId="{D570DBF3-FDEA-1441-B496-7240D1D98607}" srcId="{829A719E-E3DD-0A41-B529-8FBFF8FE507C}" destId="{514A27A4-8CDE-3A4A-B6F1-710A18374A93}" srcOrd="1" destOrd="0" parTransId="{2EA09D10-C8AE-EE4D-9B46-85427C780C46}" sibTransId="{2C85C016-FEBB-4D4B-B467-6F2609170328}"/>
    <dgm:cxn modelId="{57B0BEB3-E02D-4C47-8821-03EDED2B1495}" type="presOf" srcId="{9D361B5A-33DA-1945-BE13-1EDF55CF331C}" destId="{19205A44-D0E6-C040-96BC-083BF417EEEE}" srcOrd="0" destOrd="0" presId="urn:microsoft.com/office/officeart/2005/8/layout/funnel1"/>
    <dgm:cxn modelId="{CF570D4E-147D-294C-B567-26C308C53D5C}" type="presOf" srcId="{829A719E-E3DD-0A41-B529-8FBFF8FE507C}" destId="{50C10CEA-DDBE-5141-957F-87115CC263E1}" srcOrd="0" destOrd="0" presId="urn:microsoft.com/office/officeart/2005/8/layout/funnel1"/>
    <dgm:cxn modelId="{0FB238EB-474A-6842-B0EE-106207080F56}" srcId="{829A719E-E3DD-0A41-B529-8FBFF8FE507C}" destId="{71717E46-6A66-AA4C-A727-4559CBC38A31}" srcOrd="2" destOrd="0" parTransId="{8E23780D-0FBF-A24B-89A7-535DC058F298}" sibTransId="{92F508A8-6276-D841-8770-F1C5861C190A}"/>
    <dgm:cxn modelId="{49EF429B-00EB-BE45-87F8-6B2C13D68C58}" type="presOf" srcId="{71717E46-6A66-AA4C-A727-4559CBC38A31}" destId="{E9BD1526-29BF-9749-81DC-7F5EB5FDE131}" srcOrd="0" destOrd="0" presId="urn:microsoft.com/office/officeart/2005/8/layout/funnel1"/>
    <dgm:cxn modelId="{C84DAB87-DC3C-F343-952A-78D17775BA2E}" srcId="{829A719E-E3DD-0A41-B529-8FBFF8FE507C}" destId="{D6A56657-4C23-CA4F-B1C8-2EFD91FDD8F7}" srcOrd="0" destOrd="0" parTransId="{E8B9B72B-9D70-FA4A-B9EC-C257678FEB35}" sibTransId="{CA45DBD1-FC50-4645-ADBD-271758F435E9}"/>
    <dgm:cxn modelId="{328C6196-61A5-C445-923E-C1577593D50B}" type="presOf" srcId="{514A27A4-8CDE-3A4A-B6F1-710A18374A93}" destId="{51045467-9C39-AA47-A9DA-24810A5A217A}" srcOrd="0" destOrd="0" presId="urn:microsoft.com/office/officeart/2005/8/layout/funnel1"/>
    <dgm:cxn modelId="{36D8EC19-EA3D-494B-99E9-79CFFA5E7F3C}" srcId="{829A719E-E3DD-0A41-B529-8FBFF8FE507C}" destId="{9D361B5A-33DA-1945-BE13-1EDF55CF331C}" srcOrd="3" destOrd="0" parTransId="{78C58548-10EA-D749-A422-0C1F3FA71C4C}" sibTransId="{CDC35F6C-882C-0D41-B0FC-EF499E9CB9AB}"/>
    <dgm:cxn modelId="{425D3B81-C1EF-4541-94F4-BC6FCC09AFC7}" type="presOf" srcId="{D6A56657-4C23-CA4F-B1C8-2EFD91FDD8F7}" destId="{2D85B32C-9482-E845-8D56-1C50B378DA09}" srcOrd="0" destOrd="0" presId="urn:microsoft.com/office/officeart/2005/8/layout/funnel1"/>
    <dgm:cxn modelId="{84F1326B-ED9A-4945-BAB2-9A004E27AE34}" type="presParOf" srcId="{50C10CEA-DDBE-5141-957F-87115CC263E1}" destId="{431094F3-0914-3C45-90DC-3628553A2569}" srcOrd="0" destOrd="0" presId="urn:microsoft.com/office/officeart/2005/8/layout/funnel1"/>
    <dgm:cxn modelId="{8DE5D837-1182-DB41-94D7-1AF8FD0A1610}" type="presParOf" srcId="{50C10CEA-DDBE-5141-957F-87115CC263E1}" destId="{9B4AB4F6-C666-DE43-AB12-17D65C33DE32}" srcOrd="1" destOrd="0" presId="urn:microsoft.com/office/officeart/2005/8/layout/funnel1"/>
    <dgm:cxn modelId="{9301EC67-2591-6D4B-B626-4347A2972DE8}" type="presParOf" srcId="{50C10CEA-DDBE-5141-957F-87115CC263E1}" destId="{19205A44-D0E6-C040-96BC-083BF417EEEE}" srcOrd="2" destOrd="0" presId="urn:microsoft.com/office/officeart/2005/8/layout/funnel1"/>
    <dgm:cxn modelId="{6E14FAAD-F90B-274D-9E52-A4E0A499A0A3}" type="presParOf" srcId="{50C10CEA-DDBE-5141-957F-87115CC263E1}" destId="{E9BD1526-29BF-9749-81DC-7F5EB5FDE131}" srcOrd="3" destOrd="0" presId="urn:microsoft.com/office/officeart/2005/8/layout/funnel1"/>
    <dgm:cxn modelId="{B3E934EE-BFE8-DF47-9D8C-CC669A16EBC2}" type="presParOf" srcId="{50C10CEA-DDBE-5141-957F-87115CC263E1}" destId="{51045467-9C39-AA47-A9DA-24810A5A217A}" srcOrd="4" destOrd="0" presId="urn:microsoft.com/office/officeart/2005/8/layout/funnel1"/>
    <dgm:cxn modelId="{B17B1C22-A2F5-4F49-93A6-5A26C5053A57}" type="presParOf" srcId="{50C10CEA-DDBE-5141-957F-87115CC263E1}" destId="{2D85B32C-9482-E845-8D56-1C50B378DA09}" srcOrd="5" destOrd="0" presId="urn:microsoft.com/office/officeart/2005/8/layout/funnel1"/>
    <dgm:cxn modelId="{76F1B133-CB44-0D4F-B540-9C040848B559}" type="presParOf" srcId="{50C10CEA-DDBE-5141-957F-87115CC263E1}" destId="{98522D54-67EE-A941-AA1E-C1A6117B36F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C172B5C5-E0F5-1A48-A8A9-B2CD4430346B}">
      <dgm:prSet phldrT="[Text]"/>
      <dgm:spPr/>
      <dgm:t>
        <a:bodyPr/>
        <a:lstStyle/>
        <a:p>
          <a:r>
            <a:rPr lang="en-US" dirty="0" smtClean="0"/>
            <a:t>Notifies to collect the plastic</a:t>
          </a:r>
          <a:endParaRPr lang="en-US" dirty="0"/>
        </a:p>
      </dgm:t>
    </dgm:pt>
    <dgm:pt modelId="{08E1E01F-4244-3446-8BC5-C9080664C9AC}" type="parTrans" cxnId="{E89573D6-E5B4-A540-83BA-6623BF66BF31}">
      <dgm:prSet/>
      <dgm:spPr/>
      <dgm:t>
        <a:bodyPr/>
        <a:lstStyle/>
        <a:p>
          <a:endParaRPr lang="en-US"/>
        </a:p>
      </dgm:t>
    </dgm:pt>
    <dgm:pt modelId="{F6E8BE5E-39D6-F144-8349-5D28D3B81C79}" type="sibTrans" cxnId="{E89573D6-E5B4-A540-83BA-6623BF66BF31}">
      <dgm:prSet/>
      <dgm:spPr/>
      <dgm:t>
        <a:bodyPr/>
        <a:lstStyle/>
        <a:p>
          <a:endParaRPr lang="en-US"/>
        </a:p>
      </dgm:t>
    </dgm:pt>
    <dgm:pt modelId="{F9A5D918-1C9C-0B49-94BA-7331933BC683}">
      <dgm:prSet phldrT="[Text]"/>
      <dgm:spPr/>
      <dgm:t>
        <a:bodyPr/>
        <a:lstStyle/>
        <a:p>
          <a:r>
            <a:rPr lang="en-US" dirty="0" smtClean="0"/>
            <a:t>Logs in</a:t>
          </a:r>
          <a:endParaRPr lang="en-US" dirty="0"/>
        </a:p>
      </dgm:t>
    </dgm:pt>
    <dgm:pt modelId="{0A4DF1E3-49F6-8342-8B5F-F5BABE3A055D}" type="parTrans" cxnId="{0DB6B14E-C63B-E641-9408-748BFD151626}">
      <dgm:prSet/>
      <dgm:spPr/>
      <dgm:t>
        <a:bodyPr/>
        <a:lstStyle/>
        <a:p>
          <a:endParaRPr lang="en-US"/>
        </a:p>
      </dgm:t>
    </dgm:pt>
    <dgm:pt modelId="{A4F70675-97F5-9845-88F3-FF5AEA80F71D}" type="sibTrans" cxnId="{0DB6B14E-C63B-E641-9408-748BFD151626}">
      <dgm:prSet/>
      <dgm:spPr/>
      <dgm:t>
        <a:bodyPr/>
        <a:lstStyle/>
        <a:p>
          <a:endParaRPr lang="en-US"/>
        </a:p>
      </dgm:t>
    </dgm:pt>
    <dgm:pt modelId="{2802910B-7128-6848-BB2A-97DD36628650}">
      <dgm:prSet phldrT="[Text]"/>
      <dgm:spPr/>
      <dgm:t>
        <a:bodyPr/>
        <a:lstStyle/>
        <a:p>
          <a:r>
            <a:rPr lang="en-US" dirty="0" smtClean="0"/>
            <a:t>Notifies the type of place</a:t>
          </a:r>
          <a:endParaRPr lang="en-US" dirty="0"/>
        </a:p>
      </dgm:t>
    </dgm:pt>
    <dgm:pt modelId="{E61D884F-3F81-0E47-BA8F-86A37E76EC6E}" type="parTrans" cxnId="{C19DE26E-7D1C-174F-8CE6-800FA5980AD1}">
      <dgm:prSet/>
      <dgm:spPr/>
      <dgm:t>
        <a:bodyPr/>
        <a:lstStyle/>
        <a:p>
          <a:endParaRPr lang="en-US"/>
        </a:p>
      </dgm:t>
    </dgm:pt>
    <dgm:pt modelId="{556F6A0D-8925-1B4B-A1D7-AF87F0450400}" type="sibTrans" cxnId="{C19DE26E-7D1C-174F-8CE6-800FA5980AD1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EEEEB58-7B28-0F43-A3B9-3320B58CFCD0}" type="pres">
      <dgm:prSet presAssocID="{C172B5C5-E0F5-1A48-A8A9-B2CD4430346B}" presName="gear1" presStyleLbl="node1" presStyleIdx="0" presStyleCnt="3" custLinFactNeighborX="-12861" custLinFactNeighborY="-550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06D94-96C8-CE4D-B36F-DAC1F08C64F5}" type="pres">
      <dgm:prSet presAssocID="{C172B5C5-E0F5-1A48-A8A9-B2CD4430346B}" presName="gear1srcNode" presStyleLbl="node1" presStyleIdx="0" presStyleCnt="3"/>
      <dgm:spPr/>
      <dgm:t>
        <a:bodyPr/>
        <a:lstStyle/>
        <a:p>
          <a:endParaRPr lang="en-US"/>
        </a:p>
      </dgm:t>
    </dgm:pt>
    <dgm:pt modelId="{61D08F53-3A4A-A244-AEB0-5D85BC556AE7}" type="pres">
      <dgm:prSet presAssocID="{C172B5C5-E0F5-1A48-A8A9-B2CD4430346B}" presName="gear1dstNode" presStyleLbl="node1" presStyleIdx="0" presStyleCnt="3"/>
      <dgm:spPr/>
      <dgm:t>
        <a:bodyPr/>
        <a:lstStyle/>
        <a:p>
          <a:endParaRPr lang="en-US"/>
        </a:p>
      </dgm:t>
    </dgm:pt>
    <dgm:pt modelId="{0BFB93BE-3D9E-9B48-89DA-DE96E694EBCB}" type="pres">
      <dgm:prSet presAssocID="{2802910B-7128-6848-BB2A-97DD36628650}" presName="gear2" presStyleLbl="node1" presStyleIdx="1" presStyleCnt="3" custLinFactNeighborX="35578" custLinFactNeighborY="600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CD0E6-F46E-AE43-A299-007F5E33FF83}" type="pres">
      <dgm:prSet presAssocID="{2802910B-7128-6848-BB2A-97DD36628650}" presName="gear2srcNode" presStyleLbl="node1" presStyleIdx="1" presStyleCnt="3"/>
      <dgm:spPr/>
      <dgm:t>
        <a:bodyPr/>
        <a:lstStyle/>
        <a:p>
          <a:endParaRPr lang="en-US"/>
        </a:p>
      </dgm:t>
    </dgm:pt>
    <dgm:pt modelId="{69426452-5FDF-3E4E-9BA1-EB05CE7FB0D4}" type="pres">
      <dgm:prSet presAssocID="{2802910B-7128-6848-BB2A-97DD36628650}" presName="gear2dstNode" presStyleLbl="node1" presStyleIdx="1" presStyleCnt="3"/>
      <dgm:spPr/>
      <dgm:t>
        <a:bodyPr/>
        <a:lstStyle/>
        <a:p>
          <a:endParaRPr lang="en-US"/>
        </a:p>
      </dgm:t>
    </dgm:pt>
    <dgm:pt modelId="{54CE10F0-0ABC-FF4B-ABB1-1CFA4A54C60E}" type="pres">
      <dgm:prSet presAssocID="{F9A5D918-1C9C-0B49-94BA-7331933BC683}" presName="gear3" presStyleLbl="node1" presStyleIdx="2" presStyleCnt="3" custLinFactNeighborX="-58276" custLinFactNeighborY="49824"/>
      <dgm:spPr/>
      <dgm:t>
        <a:bodyPr/>
        <a:lstStyle/>
        <a:p>
          <a:endParaRPr lang="en-US"/>
        </a:p>
      </dgm:t>
    </dgm:pt>
    <dgm:pt modelId="{33EC6968-CA69-B849-BE06-42193971B84C}" type="pres">
      <dgm:prSet presAssocID="{F9A5D918-1C9C-0B49-94BA-7331933BC68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8E223-810F-0543-98C5-BF8A1F4FC86A}" type="pres">
      <dgm:prSet presAssocID="{F9A5D918-1C9C-0B49-94BA-7331933BC683}" presName="gear3srcNode" presStyleLbl="node1" presStyleIdx="2" presStyleCnt="3"/>
      <dgm:spPr/>
      <dgm:t>
        <a:bodyPr/>
        <a:lstStyle/>
        <a:p>
          <a:endParaRPr lang="en-US"/>
        </a:p>
      </dgm:t>
    </dgm:pt>
    <dgm:pt modelId="{957EBB3A-7CFC-7542-A638-ADC41BA8B44A}" type="pres">
      <dgm:prSet presAssocID="{F9A5D918-1C9C-0B49-94BA-7331933BC683}" presName="gear3dstNode" presStyleLbl="node1" presStyleIdx="2" presStyleCnt="3"/>
      <dgm:spPr/>
      <dgm:t>
        <a:bodyPr/>
        <a:lstStyle/>
        <a:p>
          <a:endParaRPr lang="en-US"/>
        </a:p>
      </dgm:t>
    </dgm:pt>
    <dgm:pt modelId="{21DEC8B3-02AF-E24E-B65F-436E3AD66EA5}" type="pres">
      <dgm:prSet presAssocID="{F6E8BE5E-39D6-F144-8349-5D28D3B81C79}" presName="connector1" presStyleLbl="sibTrans2D1" presStyleIdx="0" presStyleCnt="3" custLinFactNeighborX="-22178" custLinFactNeighborY="-42885"/>
      <dgm:spPr/>
      <dgm:t>
        <a:bodyPr/>
        <a:lstStyle/>
        <a:p>
          <a:endParaRPr lang="en-US"/>
        </a:p>
      </dgm:t>
    </dgm:pt>
    <dgm:pt modelId="{16169E7E-86D0-2542-A580-5F8434102581}" type="pres">
      <dgm:prSet presAssocID="{556F6A0D-8925-1B4B-A1D7-AF87F0450400}" presName="connector2" presStyleLbl="sibTrans2D1" presStyleIdx="1" presStyleCnt="3" custLinFactNeighborX="-10389" custLinFactNeighborY="2431"/>
      <dgm:spPr/>
      <dgm:t>
        <a:bodyPr/>
        <a:lstStyle/>
        <a:p>
          <a:endParaRPr lang="en-US"/>
        </a:p>
      </dgm:t>
    </dgm:pt>
    <dgm:pt modelId="{1B2AC929-025F-904C-B523-AF5E78E6AE0D}" type="pres">
      <dgm:prSet presAssocID="{A4F70675-97F5-9845-88F3-FF5AEA80F71D}" presName="connector3" presStyleLbl="sibTrans2D1" presStyleIdx="2" presStyleCnt="3" custAng="17245010" custLinFactNeighborX="-16305" custLinFactNeighborY="90369"/>
      <dgm:spPr/>
      <dgm:t>
        <a:bodyPr/>
        <a:lstStyle/>
        <a:p>
          <a:endParaRPr lang="en-US"/>
        </a:p>
      </dgm:t>
    </dgm:pt>
  </dgm:ptLst>
  <dgm:cxnLst>
    <dgm:cxn modelId="{8FEF9186-AC75-884F-BA3C-8521C1B17708}" type="presOf" srcId="{A4F70675-97F5-9845-88F3-FF5AEA80F71D}" destId="{1B2AC929-025F-904C-B523-AF5E78E6AE0D}" srcOrd="0" destOrd="0" presId="urn:microsoft.com/office/officeart/2005/8/layout/gear1"/>
    <dgm:cxn modelId="{EFA6083C-7D65-AB4A-8649-B9CDA3E81322}" type="presOf" srcId="{2802910B-7128-6848-BB2A-97DD36628650}" destId="{E12CD0E6-F46E-AE43-A299-007F5E33FF83}" srcOrd="1" destOrd="0" presId="urn:microsoft.com/office/officeart/2005/8/layout/gear1"/>
    <dgm:cxn modelId="{8A908FD5-3FAB-AB40-B006-8BA1E97BEE32}" type="presOf" srcId="{F9A5D918-1C9C-0B49-94BA-7331933BC683}" destId="{33EC6968-CA69-B849-BE06-42193971B84C}" srcOrd="1" destOrd="0" presId="urn:microsoft.com/office/officeart/2005/8/layout/gear1"/>
    <dgm:cxn modelId="{0DB6B14E-C63B-E641-9408-748BFD151626}" srcId="{0D52DD02-43A1-9E45-AD76-255D18057725}" destId="{F9A5D918-1C9C-0B49-94BA-7331933BC683}" srcOrd="2" destOrd="0" parTransId="{0A4DF1E3-49F6-8342-8B5F-F5BABE3A055D}" sibTransId="{A4F70675-97F5-9845-88F3-FF5AEA80F71D}"/>
    <dgm:cxn modelId="{84338964-F57F-BB44-818B-EC2126F11F07}" type="presOf" srcId="{F9A5D918-1C9C-0B49-94BA-7331933BC683}" destId="{957EBB3A-7CFC-7542-A638-ADC41BA8B44A}" srcOrd="3" destOrd="0" presId="urn:microsoft.com/office/officeart/2005/8/layout/gear1"/>
    <dgm:cxn modelId="{22E120B0-16A0-1C47-BFE1-2630FF917ADD}" type="presOf" srcId="{556F6A0D-8925-1B4B-A1D7-AF87F0450400}" destId="{16169E7E-86D0-2542-A580-5F8434102581}" srcOrd="0" destOrd="0" presId="urn:microsoft.com/office/officeart/2005/8/layout/gear1"/>
    <dgm:cxn modelId="{E89573D6-E5B4-A540-83BA-6623BF66BF31}" srcId="{0D52DD02-43A1-9E45-AD76-255D18057725}" destId="{C172B5C5-E0F5-1A48-A8A9-B2CD4430346B}" srcOrd="0" destOrd="0" parTransId="{08E1E01F-4244-3446-8BC5-C9080664C9AC}" sibTransId="{F6E8BE5E-39D6-F144-8349-5D28D3B81C79}"/>
    <dgm:cxn modelId="{CA24054D-DEF4-DD4A-A3B4-099DB90BE2CF}" type="presOf" srcId="{C172B5C5-E0F5-1A48-A8A9-B2CD4430346B}" destId="{1EEEEB58-7B28-0F43-A3B9-3320B58CFCD0}" srcOrd="0" destOrd="0" presId="urn:microsoft.com/office/officeart/2005/8/layout/gear1"/>
    <dgm:cxn modelId="{5CF40933-93BC-8F44-895B-5907098D066A}" type="presOf" srcId="{F9A5D918-1C9C-0B49-94BA-7331933BC683}" destId="{56B8E223-810F-0543-98C5-BF8A1F4FC86A}" srcOrd="2" destOrd="0" presId="urn:microsoft.com/office/officeart/2005/8/layout/gear1"/>
    <dgm:cxn modelId="{9688E896-7235-2E41-AD90-B71DB18588E6}" type="presOf" srcId="{F9A5D918-1C9C-0B49-94BA-7331933BC683}" destId="{54CE10F0-0ABC-FF4B-ABB1-1CFA4A54C60E}" srcOrd="0" destOrd="0" presId="urn:microsoft.com/office/officeart/2005/8/layout/gear1"/>
    <dgm:cxn modelId="{284211C6-F14F-1F4E-9C99-76F107786CC8}" type="presOf" srcId="{2802910B-7128-6848-BB2A-97DD36628650}" destId="{69426452-5FDF-3E4E-9BA1-EB05CE7FB0D4}" srcOrd="2" destOrd="0" presId="urn:microsoft.com/office/officeart/2005/8/layout/gear1"/>
    <dgm:cxn modelId="{C50CE145-B731-E24A-AB5F-F9E61D90682B}" type="presOf" srcId="{C172B5C5-E0F5-1A48-A8A9-B2CD4430346B}" destId="{61D08F53-3A4A-A244-AEB0-5D85BC556AE7}" srcOrd="2" destOrd="0" presId="urn:microsoft.com/office/officeart/2005/8/layout/gear1"/>
    <dgm:cxn modelId="{6D8B61C1-6AB4-4448-B619-A0DF7B91FDB4}" type="presOf" srcId="{0D52DD02-43A1-9E45-AD76-255D18057725}" destId="{AFC3743A-6FEF-054E-AC43-ECA3E0789B6A}" srcOrd="0" destOrd="0" presId="urn:microsoft.com/office/officeart/2005/8/layout/gear1"/>
    <dgm:cxn modelId="{E1EBE25C-8D10-BE43-8C0C-5C1B74E035DB}" type="presOf" srcId="{C172B5C5-E0F5-1A48-A8A9-B2CD4430346B}" destId="{D5A06D94-96C8-CE4D-B36F-DAC1F08C64F5}" srcOrd="1" destOrd="0" presId="urn:microsoft.com/office/officeart/2005/8/layout/gear1"/>
    <dgm:cxn modelId="{C19DE26E-7D1C-174F-8CE6-800FA5980AD1}" srcId="{0D52DD02-43A1-9E45-AD76-255D18057725}" destId="{2802910B-7128-6848-BB2A-97DD36628650}" srcOrd="1" destOrd="0" parTransId="{E61D884F-3F81-0E47-BA8F-86A37E76EC6E}" sibTransId="{556F6A0D-8925-1B4B-A1D7-AF87F0450400}"/>
    <dgm:cxn modelId="{67FAF1A8-7E41-2547-B2D6-3145E31068D2}" type="presOf" srcId="{F6E8BE5E-39D6-F144-8349-5D28D3B81C79}" destId="{21DEC8B3-02AF-E24E-B65F-436E3AD66EA5}" srcOrd="0" destOrd="0" presId="urn:microsoft.com/office/officeart/2005/8/layout/gear1"/>
    <dgm:cxn modelId="{45C18123-D129-FA47-9B7E-FB64A7E8742B}" type="presOf" srcId="{2802910B-7128-6848-BB2A-97DD36628650}" destId="{0BFB93BE-3D9E-9B48-89DA-DE96E694EBCB}" srcOrd="0" destOrd="0" presId="urn:microsoft.com/office/officeart/2005/8/layout/gear1"/>
    <dgm:cxn modelId="{5FC8A5FA-823E-0F49-BA89-7E3D0A0E7D87}" type="presParOf" srcId="{AFC3743A-6FEF-054E-AC43-ECA3E0789B6A}" destId="{1EEEEB58-7B28-0F43-A3B9-3320B58CFCD0}" srcOrd="0" destOrd="0" presId="urn:microsoft.com/office/officeart/2005/8/layout/gear1"/>
    <dgm:cxn modelId="{A43AC1D0-A5D5-C04F-B83A-AAC09376C90F}" type="presParOf" srcId="{AFC3743A-6FEF-054E-AC43-ECA3E0789B6A}" destId="{D5A06D94-96C8-CE4D-B36F-DAC1F08C64F5}" srcOrd="1" destOrd="0" presId="urn:microsoft.com/office/officeart/2005/8/layout/gear1"/>
    <dgm:cxn modelId="{138F56EF-1022-4A47-BF03-4C52DA2DD541}" type="presParOf" srcId="{AFC3743A-6FEF-054E-AC43-ECA3E0789B6A}" destId="{61D08F53-3A4A-A244-AEB0-5D85BC556AE7}" srcOrd="2" destOrd="0" presId="urn:microsoft.com/office/officeart/2005/8/layout/gear1"/>
    <dgm:cxn modelId="{2DC6A4AA-55AC-164C-AFD0-067B99843B57}" type="presParOf" srcId="{AFC3743A-6FEF-054E-AC43-ECA3E0789B6A}" destId="{0BFB93BE-3D9E-9B48-89DA-DE96E694EBCB}" srcOrd="3" destOrd="0" presId="urn:microsoft.com/office/officeart/2005/8/layout/gear1"/>
    <dgm:cxn modelId="{23374C13-54C1-8441-BEE8-D1DE6D30911F}" type="presParOf" srcId="{AFC3743A-6FEF-054E-AC43-ECA3E0789B6A}" destId="{E12CD0E6-F46E-AE43-A299-007F5E33FF83}" srcOrd="4" destOrd="0" presId="urn:microsoft.com/office/officeart/2005/8/layout/gear1"/>
    <dgm:cxn modelId="{C7AA314E-CCE9-2D4A-A6D6-0E50A4CBCD6D}" type="presParOf" srcId="{AFC3743A-6FEF-054E-AC43-ECA3E0789B6A}" destId="{69426452-5FDF-3E4E-9BA1-EB05CE7FB0D4}" srcOrd="5" destOrd="0" presId="urn:microsoft.com/office/officeart/2005/8/layout/gear1"/>
    <dgm:cxn modelId="{1D135843-8B69-F74E-A282-BF84754A1612}" type="presParOf" srcId="{AFC3743A-6FEF-054E-AC43-ECA3E0789B6A}" destId="{54CE10F0-0ABC-FF4B-ABB1-1CFA4A54C60E}" srcOrd="6" destOrd="0" presId="urn:microsoft.com/office/officeart/2005/8/layout/gear1"/>
    <dgm:cxn modelId="{EFEF3879-552A-9346-8C04-BE8308EA2686}" type="presParOf" srcId="{AFC3743A-6FEF-054E-AC43-ECA3E0789B6A}" destId="{33EC6968-CA69-B849-BE06-42193971B84C}" srcOrd="7" destOrd="0" presId="urn:microsoft.com/office/officeart/2005/8/layout/gear1"/>
    <dgm:cxn modelId="{5BA9657A-79F8-4C4A-86F4-3B5A0DDAF4CD}" type="presParOf" srcId="{AFC3743A-6FEF-054E-AC43-ECA3E0789B6A}" destId="{56B8E223-810F-0543-98C5-BF8A1F4FC86A}" srcOrd="8" destOrd="0" presId="urn:microsoft.com/office/officeart/2005/8/layout/gear1"/>
    <dgm:cxn modelId="{D66CE7AE-8A6C-A74B-BD81-3DFAC8C5EF57}" type="presParOf" srcId="{AFC3743A-6FEF-054E-AC43-ECA3E0789B6A}" destId="{957EBB3A-7CFC-7542-A638-ADC41BA8B44A}" srcOrd="9" destOrd="0" presId="urn:microsoft.com/office/officeart/2005/8/layout/gear1"/>
    <dgm:cxn modelId="{A0C352B1-8416-8245-9D8E-3C92E41ABF5A}" type="presParOf" srcId="{AFC3743A-6FEF-054E-AC43-ECA3E0789B6A}" destId="{21DEC8B3-02AF-E24E-B65F-436E3AD66EA5}" srcOrd="10" destOrd="0" presId="urn:microsoft.com/office/officeart/2005/8/layout/gear1"/>
    <dgm:cxn modelId="{5355234E-7896-474C-ADD2-CC6F9D2E8D8B}" type="presParOf" srcId="{AFC3743A-6FEF-054E-AC43-ECA3E0789B6A}" destId="{16169E7E-86D0-2542-A580-5F8434102581}" srcOrd="11" destOrd="0" presId="urn:microsoft.com/office/officeart/2005/8/layout/gear1"/>
    <dgm:cxn modelId="{50C9D38F-B465-B545-80EC-FF4C3253BF30}" type="presParOf" srcId="{AFC3743A-6FEF-054E-AC43-ECA3E0789B6A}" destId="{1B2AC929-025F-904C-B523-AF5E78E6AE0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29A719E-E3DD-0A41-B529-8FBFF8FE507C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56657-4C23-CA4F-B1C8-2EFD91FDD8F7}">
      <dgm:prSet phldrT="[Text]"/>
      <dgm:spPr/>
      <dgm:t>
        <a:bodyPr/>
        <a:lstStyle/>
        <a:p>
          <a:r>
            <a:rPr lang="en-US" dirty="0" smtClean="0"/>
            <a:t>Request to collect the plastic</a:t>
          </a:r>
          <a:endParaRPr lang="en-US" dirty="0"/>
        </a:p>
      </dgm:t>
    </dgm:pt>
    <dgm:pt modelId="{E8B9B72B-9D70-FA4A-B9EC-C257678FEB35}" type="parTrans" cxnId="{C84DAB87-DC3C-F343-952A-78D17775BA2E}">
      <dgm:prSet/>
      <dgm:spPr/>
      <dgm:t>
        <a:bodyPr/>
        <a:lstStyle/>
        <a:p>
          <a:endParaRPr lang="en-US"/>
        </a:p>
      </dgm:t>
    </dgm:pt>
    <dgm:pt modelId="{CA45DBD1-FC50-4645-ADBD-271758F435E9}" type="sibTrans" cxnId="{C84DAB87-DC3C-F343-952A-78D17775BA2E}">
      <dgm:prSet/>
      <dgm:spPr/>
      <dgm:t>
        <a:bodyPr/>
        <a:lstStyle/>
        <a:p>
          <a:endParaRPr lang="en-US"/>
        </a:p>
      </dgm:t>
    </dgm:pt>
    <dgm:pt modelId="{514A27A4-8CDE-3A4A-B6F1-710A18374A93}">
      <dgm:prSet phldrT="[Text]"/>
      <dgm:spPr/>
      <dgm:t>
        <a:bodyPr/>
        <a:lstStyle/>
        <a:p>
          <a:r>
            <a:rPr lang="en-US" dirty="0" smtClean="0"/>
            <a:t>Request to collect the plastic</a:t>
          </a:r>
          <a:endParaRPr lang="en-US" dirty="0"/>
        </a:p>
      </dgm:t>
    </dgm:pt>
    <dgm:pt modelId="{2EA09D10-C8AE-EE4D-9B46-85427C780C46}" type="parTrans" cxnId="{D570DBF3-FDEA-1441-B496-7240D1D98607}">
      <dgm:prSet/>
      <dgm:spPr/>
      <dgm:t>
        <a:bodyPr/>
        <a:lstStyle/>
        <a:p>
          <a:endParaRPr lang="en-US"/>
        </a:p>
      </dgm:t>
    </dgm:pt>
    <dgm:pt modelId="{2C85C016-FEBB-4D4B-B467-6F2609170328}" type="sibTrans" cxnId="{D570DBF3-FDEA-1441-B496-7240D1D98607}">
      <dgm:prSet/>
      <dgm:spPr/>
      <dgm:t>
        <a:bodyPr/>
        <a:lstStyle/>
        <a:p>
          <a:endParaRPr lang="en-US"/>
        </a:p>
      </dgm:t>
    </dgm:pt>
    <dgm:pt modelId="{71717E46-6A66-AA4C-A727-4559CBC38A31}">
      <dgm:prSet phldrT="[Text]"/>
      <dgm:spPr/>
      <dgm:t>
        <a:bodyPr/>
        <a:lstStyle/>
        <a:p>
          <a:r>
            <a:rPr lang="en-US" dirty="0" smtClean="0"/>
            <a:t>Request to collect the plastic</a:t>
          </a:r>
          <a:endParaRPr lang="en-US" dirty="0"/>
        </a:p>
      </dgm:t>
    </dgm:pt>
    <dgm:pt modelId="{8E23780D-0FBF-A24B-89A7-535DC058F298}" type="parTrans" cxnId="{0FB238EB-474A-6842-B0EE-106207080F56}">
      <dgm:prSet/>
      <dgm:spPr/>
      <dgm:t>
        <a:bodyPr/>
        <a:lstStyle/>
        <a:p>
          <a:endParaRPr lang="en-US"/>
        </a:p>
      </dgm:t>
    </dgm:pt>
    <dgm:pt modelId="{92F508A8-6276-D841-8770-F1C5861C190A}" type="sibTrans" cxnId="{0FB238EB-474A-6842-B0EE-106207080F56}">
      <dgm:prSet/>
      <dgm:spPr/>
      <dgm:t>
        <a:bodyPr/>
        <a:lstStyle/>
        <a:p>
          <a:endParaRPr lang="en-US"/>
        </a:p>
      </dgm:t>
    </dgm:pt>
    <dgm:pt modelId="{9D361B5A-33DA-1945-BE13-1EDF55CF331C}">
      <dgm:prSet phldrT="[Text]"/>
      <dgm:spPr/>
      <dgm:t>
        <a:bodyPr/>
        <a:lstStyle/>
        <a:p>
          <a:r>
            <a:rPr lang="en-US" dirty="0" smtClean="0"/>
            <a:t>Requests goes in work queue of Plastic conservation team</a:t>
          </a:r>
          <a:endParaRPr lang="en-US" dirty="0"/>
        </a:p>
      </dgm:t>
    </dgm:pt>
    <dgm:pt modelId="{78C58548-10EA-D749-A422-0C1F3FA71C4C}" type="parTrans" cxnId="{36D8EC19-EA3D-494B-99E9-79CFFA5E7F3C}">
      <dgm:prSet/>
      <dgm:spPr/>
      <dgm:t>
        <a:bodyPr/>
        <a:lstStyle/>
        <a:p>
          <a:endParaRPr lang="en-US"/>
        </a:p>
      </dgm:t>
    </dgm:pt>
    <dgm:pt modelId="{CDC35F6C-882C-0D41-B0FC-EF499E9CB9AB}" type="sibTrans" cxnId="{36D8EC19-EA3D-494B-99E9-79CFFA5E7F3C}">
      <dgm:prSet/>
      <dgm:spPr/>
      <dgm:t>
        <a:bodyPr/>
        <a:lstStyle/>
        <a:p>
          <a:endParaRPr lang="en-US"/>
        </a:p>
      </dgm:t>
    </dgm:pt>
    <dgm:pt modelId="{50C10CEA-DDBE-5141-957F-87115CC263E1}" type="pres">
      <dgm:prSet presAssocID="{829A719E-E3DD-0A41-B529-8FBFF8FE50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094F3-0914-3C45-90DC-3628553A2569}" type="pres">
      <dgm:prSet presAssocID="{829A719E-E3DD-0A41-B529-8FBFF8FE507C}" presName="ellipse" presStyleLbl="trBgShp" presStyleIdx="0" presStyleCnt="1"/>
      <dgm:spPr/>
    </dgm:pt>
    <dgm:pt modelId="{9B4AB4F6-C666-DE43-AB12-17D65C33DE32}" type="pres">
      <dgm:prSet presAssocID="{829A719E-E3DD-0A41-B529-8FBFF8FE507C}" presName="arrow1" presStyleLbl="fgShp" presStyleIdx="0" presStyleCnt="1"/>
      <dgm:spPr/>
    </dgm:pt>
    <dgm:pt modelId="{19205A44-D0E6-C040-96BC-083BF417EEEE}" type="pres">
      <dgm:prSet presAssocID="{829A719E-E3DD-0A41-B529-8FBFF8FE507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D1526-29BF-9749-81DC-7F5EB5FDE131}" type="pres">
      <dgm:prSet presAssocID="{514A27A4-8CDE-3A4A-B6F1-710A18374A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5467-9C39-AA47-A9DA-24810A5A217A}" type="pres">
      <dgm:prSet presAssocID="{71717E46-6A66-AA4C-A727-4559CBC38A3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5B32C-9482-E845-8D56-1C50B378DA09}" type="pres">
      <dgm:prSet presAssocID="{9D361B5A-33DA-1945-BE13-1EDF55CF331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2D54-67EE-A941-AA1E-C1A6117B36F4}" type="pres">
      <dgm:prSet presAssocID="{829A719E-E3DD-0A41-B529-8FBFF8FE507C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D570DBF3-FDEA-1441-B496-7240D1D98607}" srcId="{829A719E-E3DD-0A41-B529-8FBFF8FE507C}" destId="{514A27A4-8CDE-3A4A-B6F1-710A18374A93}" srcOrd="1" destOrd="0" parTransId="{2EA09D10-C8AE-EE4D-9B46-85427C780C46}" sibTransId="{2C85C016-FEBB-4D4B-B467-6F2609170328}"/>
    <dgm:cxn modelId="{2DC14A4A-21C6-604F-8D39-D2C9CF2E9AED}" type="presOf" srcId="{71717E46-6A66-AA4C-A727-4559CBC38A31}" destId="{E9BD1526-29BF-9749-81DC-7F5EB5FDE131}" srcOrd="0" destOrd="0" presId="urn:microsoft.com/office/officeart/2005/8/layout/funnel1"/>
    <dgm:cxn modelId="{0FB238EB-474A-6842-B0EE-106207080F56}" srcId="{829A719E-E3DD-0A41-B529-8FBFF8FE507C}" destId="{71717E46-6A66-AA4C-A727-4559CBC38A31}" srcOrd="2" destOrd="0" parTransId="{8E23780D-0FBF-A24B-89A7-535DC058F298}" sibTransId="{92F508A8-6276-D841-8770-F1C5861C190A}"/>
    <dgm:cxn modelId="{3037AC62-3DED-4B4B-A545-DF278530E3F9}" type="presOf" srcId="{D6A56657-4C23-CA4F-B1C8-2EFD91FDD8F7}" destId="{2D85B32C-9482-E845-8D56-1C50B378DA09}" srcOrd="0" destOrd="0" presId="urn:microsoft.com/office/officeart/2005/8/layout/funnel1"/>
    <dgm:cxn modelId="{C84DAB87-DC3C-F343-952A-78D17775BA2E}" srcId="{829A719E-E3DD-0A41-B529-8FBFF8FE507C}" destId="{D6A56657-4C23-CA4F-B1C8-2EFD91FDD8F7}" srcOrd="0" destOrd="0" parTransId="{E8B9B72B-9D70-FA4A-B9EC-C257678FEB35}" sibTransId="{CA45DBD1-FC50-4645-ADBD-271758F435E9}"/>
    <dgm:cxn modelId="{36D8EC19-EA3D-494B-99E9-79CFFA5E7F3C}" srcId="{829A719E-E3DD-0A41-B529-8FBFF8FE507C}" destId="{9D361B5A-33DA-1945-BE13-1EDF55CF331C}" srcOrd="3" destOrd="0" parTransId="{78C58548-10EA-D749-A422-0C1F3FA71C4C}" sibTransId="{CDC35F6C-882C-0D41-B0FC-EF499E9CB9AB}"/>
    <dgm:cxn modelId="{927661CD-4164-9A49-8E61-BE7124DF3C14}" type="presOf" srcId="{829A719E-E3DD-0A41-B529-8FBFF8FE507C}" destId="{50C10CEA-DDBE-5141-957F-87115CC263E1}" srcOrd="0" destOrd="0" presId="urn:microsoft.com/office/officeart/2005/8/layout/funnel1"/>
    <dgm:cxn modelId="{F5AB05B6-4932-EC41-82FD-C92E7DA6E480}" type="presOf" srcId="{514A27A4-8CDE-3A4A-B6F1-710A18374A93}" destId="{51045467-9C39-AA47-A9DA-24810A5A217A}" srcOrd="0" destOrd="0" presId="urn:microsoft.com/office/officeart/2005/8/layout/funnel1"/>
    <dgm:cxn modelId="{C0B49989-4F10-A244-BFBE-1BCB679B03B7}" type="presOf" srcId="{9D361B5A-33DA-1945-BE13-1EDF55CF331C}" destId="{19205A44-D0E6-C040-96BC-083BF417EEEE}" srcOrd="0" destOrd="0" presId="urn:microsoft.com/office/officeart/2005/8/layout/funnel1"/>
    <dgm:cxn modelId="{7DA09312-C05B-A049-948A-6B70DEDFEF6E}" type="presParOf" srcId="{50C10CEA-DDBE-5141-957F-87115CC263E1}" destId="{431094F3-0914-3C45-90DC-3628553A2569}" srcOrd="0" destOrd="0" presId="urn:microsoft.com/office/officeart/2005/8/layout/funnel1"/>
    <dgm:cxn modelId="{EF07E0EC-C651-8540-8ED5-ED9CFD3B36F0}" type="presParOf" srcId="{50C10CEA-DDBE-5141-957F-87115CC263E1}" destId="{9B4AB4F6-C666-DE43-AB12-17D65C33DE32}" srcOrd="1" destOrd="0" presId="urn:microsoft.com/office/officeart/2005/8/layout/funnel1"/>
    <dgm:cxn modelId="{90FE0952-78AF-9E49-B6DB-CCA519F7BF8D}" type="presParOf" srcId="{50C10CEA-DDBE-5141-957F-87115CC263E1}" destId="{19205A44-D0E6-C040-96BC-083BF417EEEE}" srcOrd="2" destOrd="0" presId="urn:microsoft.com/office/officeart/2005/8/layout/funnel1"/>
    <dgm:cxn modelId="{F2A36C66-E4B5-0E4F-AD1A-CA5ED348FE33}" type="presParOf" srcId="{50C10CEA-DDBE-5141-957F-87115CC263E1}" destId="{E9BD1526-29BF-9749-81DC-7F5EB5FDE131}" srcOrd="3" destOrd="0" presId="urn:microsoft.com/office/officeart/2005/8/layout/funnel1"/>
    <dgm:cxn modelId="{67ABC3F7-88E0-BB42-A4EA-4F6C93F0B33F}" type="presParOf" srcId="{50C10CEA-DDBE-5141-957F-87115CC263E1}" destId="{51045467-9C39-AA47-A9DA-24810A5A217A}" srcOrd="4" destOrd="0" presId="urn:microsoft.com/office/officeart/2005/8/layout/funnel1"/>
    <dgm:cxn modelId="{3CD59A2D-E794-C443-9627-B13039549167}" type="presParOf" srcId="{50C10CEA-DDBE-5141-957F-87115CC263E1}" destId="{2D85B32C-9482-E845-8D56-1C50B378DA09}" srcOrd="5" destOrd="0" presId="urn:microsoft.com/office/officeart/2005/8/layout/funnel1"/>
    <dgm:cxn modelId="{97840509-73EA-AE4F-9698-3D29DE521921}" type="presParOf" srcId="{50C10CEA-DDBE-5141-957F-87115CC263E1}" destId="{98522D54-67EE-A941-AA1E-C1A6117B36F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A719E-E3DD-0A41-B529-8FBFF8FE507C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56657-4C23-CA4F-B1C8-2EFD91FDD8F7}">
      <dgm:prSet phldrT="[Text]"/>
      <dgm:spPr/>
      <dgm:t>
        <a:bodyPr/>
        <a:lstStyle/>
        <a:p>
          <a:r>
            <a:rPr lang="en-US" dirty="0" smtClean="0"/>
            <a:t>Request to donate blood</a:t>
          </a:r>
          <a:endParaRPr lang="en-US" dirty="0"/>
        </a:p>
      </dgm:t>
    </dgm:pt>
    <dgm:pt modelId="{E8B9B72B-9D70-FA4A-B9EC-C257678FEB35}" type="parTrans" cxnId="{C84DAB87-DC3C-F343-952A-78D17775BA2E}">
      <dgm:prSet/>
      <dgm:spPr/>
      <dgm:t>
        <a:bodyPr/>
        <a:lstStyle/>
        <a:p>
          <a:endParaRPr lang="en-US"/>
        </a:p>
      </dgm:t>
    </dgm:pt>
    <dgm:pt modelId="{CA45DBD1-FC50-4645-ADBD-271758F435E9}" type="sibTrans" cxnId="{C84DAB87-DC3C-F343-952A-78D17775BA2E}">
      <dgm:prSet/>
      <dgm:spPr/>
      <dgm:t>
        <a:bodyPr/>
        <a:lstStyle/>
        <a:p>
          <a:endParaRPr lang="en-US"/>
        </a:p>
      </dgm:t>
    </dgm:pt>
    <dgm:pt modelId="{514A27A4-8CDE-3A4A-B6F1-710A18374A93}">
      <dgm:prSet phldrT="[Text]"/>
      <dgm:spPr/>
      <dgm:t>
        <a:bodyPr/>
        <a:lstStyle/>
        <a:p>
          <a:r>
            <a:rPr lang="en-US" dirty="0" smtClean="0"/>
            <a:t>Request to donate blood</a:t>
          </a:r>
          <a:endParaRPr lang="en-US" dirty="0"/>
        </a:p>
      </dgm:t>
    </dgm:pt>
    <dgm:pt modelId="{2EA09D10-C8AE-EE4D-9B46-85427C780C46}" type="parTrans" cxnId="{D570DBF3-FDEA-1441-B496-7240D1D98607}">
      <dgm:prSet/>
      <dgm:spPr/>
      <dgm:t>
        <a:bodyPr/>
        <a:lstStyle/>
        <a:p>
          <a:endParaRPr lang="en-US"/>
        </a:p>
      </dgm:t>
    </dgm:pt>
    <dgm:pt modelId="{2C85C016-FEBB-4D4B-B467-6F2609170328}" type="sibTrans" cxnId="{D570DBF3-FDEA-1441-B496-7240D1D98607}">
      <dgm:prSet/>
      <dgm:spPr/>
      <dgm:t>
        <a:bodyPr/>
        <a:lstStyle/>
        <a:p>
          <a:endParaRPr lang="en-US"/>
        </a:p>
      </dgm:t>
    </dgm:pt>
    <dgm:pt modelId="{71717E46-6A66-AA4C-A727-4559CBC38A31}">
      <dgm:prSet phldrT="[Text]"/>
      <dgm:spPr/>
      <dgm:t>
        <a:bodyPr/>
        <a:lstStyle/>
        <a:p>
          <a:r>
            <a:rPr lang="en-US" dirty="0" smtClean="0"/>
            <a:t>Request to donate blood</a:t>
          </a:r>
          <a:endParaRPr lang="en-US" dirty="0"/>
        </a:p>
      </dgm:t>
    </dgm:pt>
    <dgm:pt modelId="{8E23780D-0FBF-A24B-89A7-535DC058F298}" type="parTrans" cxnId="{0FB238EB-474A-6842-B0EE-106207080F56}">
      <dgm:prSet/>
      <dgm:spPr/>
      <dgm:t>
        <a:bodyPr/>
        <a:lstStyle/>
        <a:p>
          <a:endParaRPr lang="en-US"/>
        </a:p>
      </dgm:t>
    </dgm:pt>
    <dgm:pt modelId="{92F508A8-6276-D841-8770-F1C5861C190A}" type="sibTrans" cxnId="{0FB238EB-474A-6842-B0EE-106207080F56}">
      <dgm:prSet/>
      <dgm:spPr/>
      <dgm:t>
        <a:bodyPr/>
        <a:lstStyle/>
        <a:p>
          <a:endParaRPr lang="en-US"/>
        </a:p>
      </dgm:t>
    </dgm:pt>
    <dgm:pt modelId="{9D361B5A-33DA-1945-BE13-1EDF55CF331C}">
      <dgm:prSet phldrT="[Text]"/>
      <dgm:spPr/>
      <dgm:t>
        <a:bodyPr/>
        <a:lstStyle/>
        <a:p>
          <a:r>
            <a:rPr lang="en-US" dirty="0" smtClean="0"/>
            <a:t>Requests goes in work queue of Lab Assistant</a:t>
          </a:r>
          <a:endParaRPr lang="en-US" dirty="0"/>
        </a:p>
      </dgm:t>
    </dgm:pt>
    <dgm:pt modelId="{78C58548-10EA-D749-A422-0C1F3FA71C4C}" type="parTrans" cxnId="{36D8EC19-EA3D-494B-99E9-79CFFA5E7F3C}">
      <dgm:prSet/>
      <dgm:spPr/>
      <dgm:t>
        <a:bodyPr/>
        <a:lstStyle/>
        <a:p>
          <a:endParaRPr lang="en-US"/>
        </a:p>
      </dgm:t>
    </dgm:pt>
    <dgm:pt modelId="{CDC35F6C-882C-0D41-B0FC-EF499E9CB9AB}" type="sibTrans" cxnId="{36D8EC19-EA3D-494B-99E9-79CFFA5E7F3C}">
      <dgm:prSet/>
      <dgm:spPr/>
      <dgm:t>
        <a:bodyPr/>
        <a:lstStyle/>
        <a:p>
          <a:endParaRPr lang="en-US"/>
        </a:p>
      </dgm:t>
    </dgm:pt>
    <dgm:pt modelId="{50C10CEA-DDBE-5141-957F-87115CC263E1}" type="pres">
      <dgm:prSet presAssocID="{829A719E-E3DD-0A41-B529-8FBFF8FE50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094F3-0914-3C45-90DC-3628553A2569}" type="pres">
      <dgm:prSet presAssocID="{829A719E-E3DD-0A41-B529-8FBFF8FE507C}" presName="ellipse" presStyleLbl="trBgShp" presStyleIdx="0" presStyleCnt="1"/>
      <dgm:spPr/>
    </dgm:pt>
    <dgm:pt modelId="{9B4AB4F6-C666-DE43-AB12-17D65C33DE32}" type="pres">
      <dgm:prSet presAssocID="{829A719E-E3DD-0A41-B529-8FBFF8FE507C}" presName="arrow1" presStyleLbl="fgShp" presStyleIdx="0" presStyleCnt="1"/>
      <dgm:spPr/>
    </dgm:pt>
    <dgm:pt modelId="{19205A44-D0E6-C040-96BC-083BF417EEEE}" type="pres">
      <dgm:prSet presAssocID="{829A719E-E3DD-0A41-B529-8FBFF8FE507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D1526-29BF-9749-81DC-7F5EB5FDE131}" type="pres">
      <dgm:prSet presAssocID="{514A27A4-8CDE-3A4A-B6F1-710A18374A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5467-9C39-AA47-A9DA-24810A5A217A}" type="pres">
      <dgm:prSet presAssocID="{71717E46-6A66-AA4C-A727-4559CBC38A3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5B32C-9482-E845-8D56-1C50B378DA09}" type="pres">
      <dgm:prSet presAssocID="{9D361B5A-33DA-1945-BE13-1EDF55CF331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2D54-67EE-A941-AA1E-C1A6117B36F4}" type="pres">
      <dgm:prSet presAssocID="{829A719E-E3DD-0A41-B529-8FBFF8FE507C}" presName="funnel" presStyleLbl="trAlignAcc1" presStyleIdx="0" presStyleCnt="1"/>
      <dgm:spPr/>
    </dgm:pt>
  </dgm:ptLst>
  <dgm:cxnLst>
    <dgm:cxn modelId="{A956EADE-3977-9345-8C02-1DE9AF49258C}" type="presOf" srcId="{71717E46-6A66-AA4C-A727-4559CBC38A31}" destId="{E9BD1526-29BF-9749-81DC-7F5EB5FDE131}" srcOrd="0" destOrd="0" presId="urn:microsoft.com/office/officeart/2005/8/layout/funnel1"/>
    <dgm:cxn modelId="{D570DBF3-FDEA-1441-B496-7240D1D98607}" srcId="{829A719E-E3DD-0A41-B529-8FBFF8FE507C}" destId="{514A27A4-8CDE-3A4A-B6F1-710A18374A93}" srcOrd="1" destOrd="0" parTransId="{2EA09D10-C8AE-EE4D-9B46-85427C780C46}" sibTransId="{2C85C016-FEBB-4D4B-B467-6F2609170328}"/>
    <dgm:cxn modelId="{411718E0-C3EF-8E42-A1C9-313BAC334D08}" type="presOf" srcId="{9D361B5A-33DA-1945-BE13-1EDF55CF331C}" destId="{19205A44-D0E6-C040-96BC-083BF417EEEE}" srcOrd="0" destOrd="0" presId="urn:microsoft.com/office/officeart/2005/8/layout/funnel1"/>
    <dgm:cxn modelId="{0FB238EB-474A-6842-B0EE-106207080F56}" srcId="{829A719E-E3DD-0A41-B529-8FBFF8FE507C}" destId="{71717E46-6A66-AA4C-A727-4559CBC38A31}" srcOrd="2" destOrd="0" parTransId="{8E23780D-0FBF-A24B-89A7-535DC058F298}" sibTransId="{92F508A8-6276-D841-8770-F1C5861C190A}"/>
    <dgm:cxn modelId="{F1553C9A-66EA-8346-B21B-D015D8ED28E7}" type="presOf" srcId="{D6A56657-4C23-CA4F-B1C8-2EFD91FDD8F7}" destId="{2D85B32C-9482-E845-8D56-1C50B378DA09}" srcOrd="0" destOrd="0" presId="urn:microsoft.com/office/officeart/2005/8/layout/funnel1"/>
    <dgm:cxn modelId="{C84DAB87-DC3C-F343-952A-78D17775BA2E}" srcId="{829A719E-E3DD-0A41-B529-8FBFF8FE507C}" destId="{D6A56657-4C23-CA4F-B1C8-2EFD91FDD8F7}" srcOrd="0" destOrd="0" parTransId="{E8B9B72B-9D70-FA4A-B9EC-C257678FEB35}" sibTransId="{CA45DBD1-FC50-4645-ADBD-271758F435E9}"/>
    <dgm:cxn modelId="{AB79690D-DB88-114C-A30F-DAFFA97DD792}" type="presOf" srcId="{829A719E-E3DD-0A41-B529-8FBFF8FE507C}" destId="{50C10CEA-DDBE-5141-957F-87115CC263E1}" srcOrd="0" destOrd="0" presId="urn:microsoft.com/office/officeart/2005/8/layout/funnel1"/>
    <dgm:cxn modelId="{36D8EC19-EA3D-494B-99E9-79CFFA5E7F3C}" srcId="{829A719E-E3DD-0A41-B529-8FBFF8FE507C}" destId="{9D361B5A-33DA-1945-BE13-1EDF55CF331C}" srcOrd="3" destOrd="0" parTransId="{78C58548-10EA-D749-A422-0C1F3FA71C4C}" sibTransId="{CDC35F6C-882C-0D41-B0FC-EF499E9CB9AB}"/>
    <dgm:cxn modelId="{C6EF2DC6-A99F-8249-94D4-D5F64F2E8F1E}" type="presOf" srcId="{514A27A4-8CDE-3A4A-B6F1-710A18374A93}" destId="{51045467-9C39-AA47-A9DA-24810A5A217A}" srcOrd="0" destOrd="0" presId="urn:microsoft.com/office/officeart/2005/8/layout/funnel1"/>
    <dgm:cxn modelId="{32E0C396-2684-8743-A5C9-F166BE394FA3}" type="presParOf" srcId="{50C10CEA-DDBE-5141-957F-87115CC263E1}" destId="{431094F3-0914-3C45-90DC-3628553A2569}" srcOrd="0" destOrd="0" presId="urn:microsoft.com/office/officeart/2005/8/layout/funnel1"/>
    <dgm:cxn modelId="{1C688B66-C047-5944-A21A-2358206E3E92}" type="presParOf" srcId="{50C10CEA-DDBE-5141-957F-87115CC263E1}" destId="{9B4AB4F6-C666-DE43-AB12-17D65C33DE32}" srcOrd="1" destOrd="0" presId="urn:microsoft.com/office/officeart/2005/8/layout/funnel1"/>
    <dgm:cxn modelId="{BC1D8E53-D9D5-EB47-B0A8-811A8420F44D}" type="presParOf" srcId="{50C10CEA-DDBE-5141-957F-87115CC263E1}" destId="{19205A44-D0E6-C040-96BC-083BF417EEEE}" srcOrd="2" destOrd="0" presId="urn:microsoft.com/office/officeart/2005/8/layout/funnel1"/>
    <dgm:cxn modelId="{5A5674EC-BCF7-FD44-A8F3-CB4D0560AC70}" type="presParOf" srcId="{50C10CEA-DDBE-5141-957F-87115CC263E1}" destId="{E9BD1526-29BF-9749-81DC-7F5EB5FDE131}" srcOrd="3" destOrd="0" presId="urn:microsoft.com/office/officeart/2005/8/layout/funnel1"/>
    <dgm:cxn modelId="{593ED646-DCCD-5645-A14C-4FFFCF329D60}" type="presParOf" srcId="{50C10CEA-DDBE-5141-957F-87115CC263E1}" destId="{51045467-9C39-AA47-A9DA-24810A5A217A}" srcOrd="4" destOrd="0" presId="urn:microsoft.com/office/officeart/2005/8/layout/funnel1"/>
    <dgm:cxn modelId="{2A5D8460-D53D-7A44-999F-133A3B05E937}" type="presParOf" srcId="{50C10CEA-DDBE-5141-957F-87115CC263E1}" destId="{2D85B32C-9482-E845-8D56-1C50B378DA09}" srcOrd="5" destOrd="0" presId="urn:microsoft.com/office/officeart/2005/8/layout/funnel1"/>
    <dgm:cxn modelId="{8CCB3630-B208-9F4D-BC20-A3EFAA930334}" type="presParOf" srcId="{50C10CEA-DDBE-5141-957F-87115CC263E1}" destId="{98522D54-67EE-A941-AA1E-C1A6117B36F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F1829-F637-6B4D-BFDD-17CAA944CB8D}">
      <dgm:prSet phldrT="[Text]"/>
      <dgm:spPr/>
      <dgm:t>
        <a:bodyPr/>
        <a:lstStyle/>
        <a:p>
          <a:r>
            <a:rPr lang="en-US" dirty="0" smtClean="0"/>
            <a:t>Assigns request to himself and collects the plastic</a:t>
          </a:r>
          <a:endParaRPr lang="en-US" dirty="0"/>
        </a:p>
      </dgm:t>
    </dgm:pt>
    <dgm:pt modelId="{BF1E8E05-395F-8542-A7D2-A4AD9EE971F6}" type="parTrans" cxnId="{C8C23322-1218-1847-9E85-AFB10D2D1F17}">
      <dgm:prSet/>
      <dgm:spPr/>
      <dgm:t>
        <a:bodyPr/>
        <a:lstStyle/>
        <a:p>
          <a:endParaRPr lang="en-US"/>
        </a:p>
      </dgm:t>
    </dgm:pt>
    <dgm:pt modelId="{92CB15B6-7C47-5B40-9D95-F108CEB0F5AF}" type="sibTrans" cxnId="{C8C23322-1218-1847-9E85-AFB10D2D1F17}">
      <dgm:prSet/>
      <dgm:spPr/>
      <dgm:t>
        <a:bodyPr/>
        <a:lstStyle/>
        <a:p>
          <a:endParaRPr lang="en-US"/>
        </a:p>
      </dgm:t>
    </dgm:pt>
    <dgm:pt modelId="{6299E7FD-92EF-EB42-A72F-6398D2F51F7F}">
      <dgm:prSet phldrT="[Text]"/>
      <dgm:spPr/>
      <dgm:t>
        <a:bodyPr/>
        <a:lstStyle/>
        <a:p>
          <a:r>
            <a:rPr lang="en-US" dirty="0" smtClean="0"/>
            <a:t>Creates request to transfer the collected plastic to the Recycling team</a:t>
          </a:r>
          <a:endParaRPr lang="en-US" dirty="0"/>
        </a:p>
      </dgm:t>
    </dgm:pt>
    <dgm:pt modelId="{BF160408-83FD-2948-8F2A-DCB6FCC025AB}" type="parTrans" cxnId="{3A3E632C-85E0-ED49-9958-986EFC7FD4E5}">
      <dgm:prSet/>
      <dgm:spPr/>
      <dgm:t>
        <a:bodyPr/>
        <a:lstStyle/>
        <a:p>
          <a:endParaRPr lang="en-US"/>
        </a:p>
      </dgm:t>
    </dgm:pt>
    <dgm:pt modelId="{AA735B06-9AE8-EB44-982B-79C7A0C7CED5}" type="sibTrans" cxnId="{3A3E632C-85E0-ED49-9958-986EFC7FD4E5}">
      <dgm:prSet/>
      <dgm:spPr/>
      <dgm:t>
        <a:bodyPr/>
        <a:lstStyle/>
        <a:p>
          <a:endParaRPr lang="en-US"/>
        </a:p>
      </dgm:t>
    </dgm:pt>
    <dgm:pt modelId="{190D1BD4-4E06-CA40-96D8-AF8C934718EE}">
      <dgm:prSet phldrT="[Text]"/>
      <dgm:spPr/>
      <dgm:t>
        <a:bodyPr/>
        <a:lstStyle/>
        <a:p>
          <a:r>
            <a:rPr lang="en-US" dirty="0" smtClean="0"/>
            <a:t>Thank you mail will be triggered with food or shopping coupons as per the type of place</a:t>
          </a:r>
          <a:endParaRPr lang="en-US" dirty="0"/>
        </a:p>
      </dgm:t>
    </dgm:pt>
    <dgm:pt modelId="{A624C401-1DC3-C94E-A0AB-351A11B78373}" type="parTrans" cxnId="{F49EB269-9289-A64E-9E9D-EE62290D0832}">
      <dgm:prSet/>
      <dgm:spPr/>
      <dgm:t>
        <a:bodyPr/>
        <a:lstStyle/>
        <a:p>
          <a:endParaRPr lang="en-US"/>
        </a:p>
      </dgm:t>
    </dgm:pt>
    <dgm:pt modelId="{C772E78D-D64F-314A-8AF2-7EB482E7177B}" type="sibTrans" cxnId="{F49EB269-9289-A64E-9E9D-EE62290D0832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F2D03-FE35-084A-BC77-5A82BFC70F72}" type="pres">
      <dgm:prSet presAssocID="{F31F1829-F637-6B4D-BFDD-17CAA944CB8D}" presName="gear1" presStyleLbl="node1" presStyleIdx="0" presStyleCnt="3" custScaleX="70014" custScaleY="72404" custLinFactNeighborX="-6141" custLinFactNeighborY="-202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5BCA-DF52-724C-A05F-C8A5334B8402}" type="pres">
      <dgm:prSet presAssocID="{F31F1829-F637-6B4D-BFDD-17CAA944CB8D}" presName="gear1srcNode" presStyleLbl="node1" presStyleIdx="0" presStyleCnt="3"/>
      <dgm:spPr/>
      <dgm:t>
        <a:bodyPr/>
        <a:lstStyle/>
        <a:p>
          <a:endParaRPr lang="en-US"/>
        </a:p>
      </dgm:t>
    </dgm:pt>
    <dgm:pt modelId="{F9CD7D9C-D550-864A-8E59-94CE7EBCCE6F}" type="pres">
      <dgm:prSet presAssocID="{F31F1829-F637-6B4D-BFDD-17CAA944CB8D}" presName="gear1dstNode" presStyleLbl="node1" presStyleIdx="0" presStyleCnt="3"/>
      <dgm:spPr/>
      <dgm:t>
        <a:bodyPr/>
        <a:lstStyle/>
        <a:p>
          <a:endParaRPr lang="en-US"/>
        </a:p>
      </dgm:t>
    </dgm:pt>
    <dgm:pt modelId="{51E40A04-07A0-D84E-A42E-4108330B6181}" type="pres">
      <dgm:prSet presAssocID="{6299E7FD-92EF-EB42-A72F-6398D2F51F7F}" presName="gear2" presStyleLbl="node1" presStyleIdx="1" presStyleCnt="3" custScaleX="107980" custScaleY="107572" custLinFactNeighborX="9333" custLinFactNeighborY="200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CC998-BA0F-B94F-A141-044D390B03E8}" type="pres">
      <dgm:prSet presAssocID="{6299E7FD-92EF-EB42-A72F-6398D2F51F7F}" presName="gear2srcNode" presStyleLbl="node1" presStyleIdx="1" presStyleCnt="3"/>
      <dgm:spPr/>
      <dgm:t>
        <a:bodyPr/>
        <a:lstStyle/>
        <a:p>
          <a:endParaRPr lang="en-US"/>
        </a:p>
      </dgm:t>
    </dgm:pt>
    <dgm:pt modelId="{16906DC3-8E84-E947-856E-612EE1730A3D}" type="pres">
      <dgm:prSet presAssocID="{6299E7FD-92EF-EB42-A72F-6398D2F51F7F}" presName="gear2dstNode" presStyleLbl="node1" presStyleIdx="1" presStyleCnt="3"/>
      <dgm:spPr/>
      <dgm:t>
        <a:bodyPr/>
        <a:lstStyle/>
        <a:p>
          <a:endParaRPr lang="en-US"/>
        </a:p>
      </dgm:t>
    </dgm:pt>
    <dgm:pt modelId="{5F4E3F4D-9E97-8444-9E65-788061E3ACD9}" type="pres">
      <dgm:prSet presAssocID="{190D1BD4-4E06-CA40-96D8-AF8C934718EE}" presName="gear3" presStyleLbl="node1" presStyleIdx="2" presStyleCnt="3" custScaleX="150805" custScaleY="149908" custLinFactNeighborX="9314" custLinFactNeighborY="2683"/>
      <dgm:spPr/>
      <dgm:t>
        <a:bodyPr/>
        <a:lstStyle/>
        <a:p>
          <a:endParaRPr lang="en-US"/>
        </a:p>
      </dgm:t>
    </dgm:pt>
    <dgm:pt modelId="{3D798B83-8F81-F348-BBE3-6CC48CBC6523}" type="pres">
      <dgm:prSet presAssocID="{190D1BD4-4E06-CA40-96D8-AF8C934718E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3DC12-D497-1A4C-B4CF-BF6B2595DB37}" type="pres">
      <dgm:prSet presAssocID="{190D1BD4-4E06-CA40-96D8-AF8C934718EE}" presName="gear3srcNode" presStyleLbl="node1" presStyleIdx="2" presStyleCnt="3"/>
      <dgm:spPr/>
      <dgm:t>
        <a:bodyPr/>
        <a:lstStyle/>
        <a:p>
          <a:endParaRPr lang="en-US"/>
        </a:p>
      </dgm:t>
    </dgm:pt>
    <dgm:pt modelId="{2141885E-845E-0943-AE2E-CEBBBF22CC39}" type="pres">
      <dgm:prSet presAssocID="{190D1BD4-4E06-CA40-96D8-AF8C934718EE}" presName="gear3dstNode" presStyleLbl="node1" presStyleIdx="2" presStyleCnt="3"/>
      <dgm:spPr/>
      <dgm:t>
        <a:bodyPr/>
        <a:lstStyle/>
        <a:p>
          <a:endParaRPr lang="en-US"/>
        </a:p>
      </dgm:t>
    </dgm:pt>
    <dgm:pt modelId="{8B0DD843-550C-5248-B070-5CCD83D7929E}" type="pres">
      <dgm:prSet presAssocID="{92CB15B6-7C47-5B40-9D95-F108CEB0F5AF}" presName="connector1" presStyleLbl="sibTrans2D1" presStyleIdx="0" presStyleCnt="3" custAng="19504172" custLinFactNeighborX="-21392" custLinFactNeighborY="-66577"/>
      <dgm:spPr/>
      <dgm:t>
        <a:bodyPr/>
        <a:lstStyle/>
        <a:p>
          <a:endParaRPr lang="en-US"/>
        </a:p>
      </dgm:t>
    </dgm:pt>
    <dgm:pt modelId="{658F671B-D974-E74B-BBA2-441FC582DD5B}" type="pres">
      <dgm:prSet presAssocID="{AA735B06-9AE8-EB44-982B-79C7A0C7CED5}" presName="connector2" presStyleLbl="sibTrans2D1" presStyleIdx="1" presStyleCnt="3" custAng="17032704" custLinFactNeighborX="3272" custLinFactNeighborY="19576"/>
      <dgm:spPr/>
      <dgm:t>
        <a:bodyPr/>
        <a:lstStyle/>
        <a:p>
          <a:endParaRPr lang="en-US"/>
        </a:p>
      </dgm:t>
    </dgm:pt>
    <dgm:pt modelId="{1A85F0E0-CE67-3742-88F8-98346333360F}" type="pres">
      <dgm:prSet presAssocID="{C772E78D-D64F-314A-8AF2-7EB482E7177B}" presName="connector3" presStyleLbl="sibTrans2D1" presStyleIdx="2" presStyleCnt="3" custAng="11379605" custLinFactNeighborX="23575" custLinFactNeighborY="66190"/>
      <dgm:spPr/>
      <dgm:t>
        <a:bodyPr/>
        <a:lstStyle/>
        <a:p>
          <a:endParaRPr lang="en-US"/>
        </a:p>
      </dgm:t>
    </dgm:pt>
  </dgm:ptLst>
  <dgm:cxnLst>
    <dgm:cxn modelId="{393F1AD5-3550-B444-A2A1-528DD1329860}" type="presOf" srcId="{F31F1829-F637-6B4D-BFDD-17CAA944CB8D}" destId="{F9CD7D9C-D550-864A-8E59-94CE7EBCCE6F}" srcOrd="2" destOrd="0" presId="urn:microsoft.com/office/officeart/2005/8/layout/gear1"/>
    <dgm:cxn modelId="{75703C08-08EC-3044-9246-3FBB0C3A8318}" type="presOf" srcId="{6299E7FD-92EF-EB42-A72F-6398D2F51F7F}" destId="{2B7CC998-BA0F-B94F-A141-044D390B03E8}" srcOrd="1" destOrd="0" presId="urn:microsoft.com/office/officeart/2005/8/layout/gear1"/>
    <dgm:cxn modelId="{16377293-BCC8-A143-8D20-E1574774C573}" type="presOf" srcId="{0D52DD02-43A1-9E45-AD76-255D18057725}" destId="{AFC3743A-6FEF-054E-AC43-ECA3E0789B6A}" srcOrd="0" destOrd="0" presId="urn:microsoft.com/office/officeart/2005/8/layout/gear1"/>
    <dgm:cxn modelId="{C8C23322-1218-1847-9E85-AFB10D2D1F17}" srcId="{0D52DD02-43A1-9E45-AD76-255D18057725}" destId="{F31F1829-F637-6B4D-BFDD-17CAA944CB8D}" srcOrd="0" destOrd="0" parTransId="{BF1E8E05-395F-8542-A7D2-A4AD9EE971F6}" sibTransId="{92CB15B6-7C47-5B40-9D95-F108CEB0F5AF}"/>
    <dgm:cxn modelId="{F50701B9-C39B-784D-B4D7-830B768B8764}" type="presOf" srcId="{C772E78D-D64F-314A-8AF2-7EB482E7177B}" destId="{1A85F0E0-CE67-3742-88F8-98346333360F}" srcOrd="0" destOrd="0" presId="urn:microsoft.com/office/officeart/2005/8/layout/gear1"/>
    <dgm:cxn modelId="{92D40A36-754E-FC4F-8164-DAD863B61226}" type="presOf" srcId="{6299E7FD-92EF-EB42-A72F-6398D2F51F7F}" destId="{51E40A04-07A0-D84E-A42E-4108330B6181}" srcOrd="0" destOrd="0" presId="urn:microsoft.com/office/officeart/2005/8/layout/gear1"/>
    <dgm:cxn modelId="{F9CBE91C-7FA1-224D-A0FD-0561C89712D5}" type="presOf" srcId="{190D1BD4-4E06-CA40-96D8-AF8C934718EE}" destId="{2141885E-845E-0943-AE2E-CEBBBF22CC39}" srcOrd="3" destOrd="0" presId="urn:microsoft.com/office/officeart/2005/8/layout/gear1"/>
    <dgm:cxn modelId="{3A3E632C-85E0-ED49-9958-986EFC7FD4E5}" srcId="{0D52DD02-43A1-9E45-AD76-255D18057725}" destId="{6299E7FD-92EF-EB42-A72F-6398D2F51F7F}" srcOrd="1" destOrd="0" parTransId="{BF160408-83FD-2948-8F2A-DCB6FCC025AB}" sibTransId="{AA735B06-9AE8-EB44-982B-79C7A0C7CED5}"/>
    <dgm:cxn modelId="{F49EB269-9289-A64E-9E9D-EE62290D0832}" srcId="{0D52DD02-43A1-9E45-AD76-255D18057725}" destId="{190D1BD4-4E06-CA40-96D8-AF8C934718EE}" srcOrd="2" destOrd="0" parTransId="{A624C401-1DC3-C94E-A0AB-351A11B78373}" sibTransId="{C772E78D-D64F-314A-8AF2-7EB482E7177B}"/>
    <dgm:cxn modelId="{F0A16B86-2A85-AB41-BC58-22DD0597021D}" type="presOf" srcId="{190D1BD4-4E06-CA40-96D8-AF8C934718EE}" destId="{3D33DC12-D497-1A4C-B4CF-BF6B2595DB37}" srcOrd="2" destOrd="0" presId="urn:microsoft.com/office/officeart/2005/8/layout/gear1"/>
    <dgm:cxn modelId="{971570A8-66C6-304C-9D16-7CEE08DFB702}" type="presOf" srcId="{F31F1829-F637-6B4D-BFDD-17CAA944CB8D}" destId="{B4FF2D03-FE35-084A-BC77-5A82BFC70F72}" srcOrd="0" destOrd="0" presId="urn:microsoft.com/office/officeart/2005/8/layout/gear1"/>
    <dgm:cxn modelId="{9F5568B1-5773-9A49-AA4F-4B11511A68B8}" type="presOf" srcId="{AA735B06-9AE8-EB44-982B-79C7A0C7CED5}" destId="{658F671B-D974-E74B-BBA2-441FC582DD5B}" srcOrd="0" destOrd="0" presId="urn:microsoft.com/office/officeart/2005/8/layout/gear1"/>
    <dgm:cxn modelId="{627E40B0-DB48-B145-9A0E-271EF515C3D7}" type="presOf" srcId="{190D1BD4-4E06-CA40-96D8-AF8C934718EE}" destId="{3D798B83-8F81-F348-BBE3-6CC48CBC6523}" srcOrd="1" destOrd="0" presId="urn:microsoft.com/office/officeart/2005/8/layout/gear1"/>
    <dgm:cxn modelId="{A2ACEF80-FD47-1941-8E8C-82149823625D}" type="presOf" srcId="{190D1BD4-4E06-CA40-96D8-AF8C934718EE}" destId="{5F4E3F4D-9E97-8444-9E65-788061E3ACD9}" srcOrd="0" destOrd="0" presId="urn:microsoft.com/office/officeart/2005/8/layout/gear1"/>
    <dgm:cxn modelId="{D85E183E-1537-6C43-B42F-4DAD594FD35C}" type="presOf" srcId="{6299E7FD-92EF-EB42-A72F-6398D2F51F7F}" destId="{16906DC3-8E84-E947-856E-612EE1730A3D}" srcOrd="2" destOrd="0" presId="urn:microsoft.com/office/officeart/2005/8/layout/gear1"/>
    <dgm:cxn modelId="{6EC943D0-062E-C64E-AB35-E420934AEE60}" type="presOf" srcId="{F31F1829-F637-6B4D-BFDD-17CAA944CB8D}" destId="{4E915BCA-DF52-724C-A05F-C8A5334B8402}" srcOrd="1" destOrd="0" presId="urn:microsoft.com/office/officeart/2005/8/layout/gear1"/>
    <dgm:cxn modelId="{44ED3E95-1EF9-684E-BEB3-E15C9411DFA6}" type="presOf" srcId="{92CB15B6-7C47-5B40-9D95-F108CEB0F5AF}" destId="{8B0DD843-550C-5248-B070-5CCD83D7929E}" srcOrd="0" destOrd="0" presId="urn:microsoft.com/office/officeart/2005/8/layout/gear1"/>
    <dgm:cxn modelId="{1A66AB80-2F4F-DD40-9AEF-D0298A9DCDEA}" type="presParOf" srcId="{AFC3743A-6FEF-054E-AC43-ECA3E0789B6A}" destId="{B4FF2D03-FE35-084A-BC77-5A82BFC70F72}" srcOrd="0" destOrd="0" presId="urn:microsoft.com/office/officeart/2005/8/layout/gear1"/>
    <dgm:cxn modelId="{93866998-5158-9340-B140-70D595338084}" type="presParOf" srcId="{AFC3743A-6FEF-054E-AC43-ECA3E0789B6A}" destId="{4E915BCA-DF52-724C-A05F-C8A5334B8402}" srcOrd="1" destOrd="0" presId="urn:microsoft.com/office/officeart/2005/8/layout/gear1"/>
    <dgm:cxn modelId="{094A0081-A107-3749-B7A5-FF73FAD1EC68}" type="presParOf" srcId="{AFC3743A-6FEF-054E-AC43-ECA3E0789B6A}" destId="{F9CD7D9C-D550-864A-8E59-94CE7EBCCE6F}" srcOrd="2" destOrd="0" presId="urn:microsoft.com/office/officeart/2005/8/layout/gear1"/>
    <dgm:cxn modelId="{CE5A8B23-3C1B-D348-BE13-E8A889995C26}" type="presParOf" srcId="{AFC3743A-6FEF-054E-AC43-ECA3E0789B6A}" destId="{51E40A04-07A0-D84E-A42E-4108330B6181}" srcOrd="3" destOrd="0" presId="urn:microsoft.com/office/officeart/2005/8/layout/gear1"/>
    <dgm:cxn modelId="{DD03474D-759F-4A4B-962D-171FA6D2F9E7}" type="presParOf" srcId="{AFC3743A-6FEF-054E-AC43-ECA3E0789B6A}" destId="{2B7CC998-BA0F-B94F-A141-044D390B03E8}" srcOrd="4" destOrd="0" presId="urn:microsoft.com/office/officeart/2005/8/layout/gear1"/>
    <dgm:cxn modelId="{E15CB532-47C5-B34E-91A4-67CDF5AF778F}" type="presParOf" srcId="{AFC3743A-6FEF-054E-AC43-ECA3E0789B6A}" destId="{16906DC3-8E84-E947-856E-612EE1730A3D}" srcOrd="5" destOrd="0" presId="urn:microsoft.com/office/officeart/2005/8/layout/gear1"/>
    <dgm:cxn modelId="{7F8A97EC-914D-D448-864C-101BECF03EC1}" type="presParOf" srcId="{AFC3743A-6FEF-054E-AC43-ECA3E0789B6A}" destId="{5F4E3F4D-9E97-8444-9E65-788061E3ACD9}" srcOrd="6" destOrd="0" presId="urn:microsoft.com/office/officeart/2005/8/layout/gear1"/>
    <dgm:cxn modelId="{3C175ECF-C42B-964D-91FB-82917F6B13C0}" type="presParOf" srcId="{AFC3743A-6FEF-054E-AC43-ECA3E0789B6A}" destId="{3D798B83-8F81-F348-BBE3-6CC48CBC6523}" srcOrd="7" destOrd="0" presId="urn:microsoft.com/office/officeart/2005/8/layout/gear1"/>
    <dgm:cxn modelId="{EBDB49A7-0624-3B49-B456-CEF993CF5564}" type="presParOf" srcId="{AFC3743A-6FEF-054E-AC43-ECA3E0789B6A}" destId="{3D33DC12-D497-1A4C-B4CF-BF6B2595DB37}" srcOrd="8" destOrd="0" presId="urn:microsoft.com/office/officeart/2005/8/layout/gear1"/>
    <dgm:cxn modelId="{7C38448F-A145-DC4D-82F7-CAB0B56F70E1}" type="presParOf" srcId="{AFC3743A-6FEF-054E-AC43-ECA3E0789B6A}" destId="{2141885E-845E-0943-AE2E-CEBBBF22CC39}" srcOrd="9" destOrd="0" presId="urn:microsoft.com/office/officeart/2005/8/layout/gear1"/>
    <dgm:cxn modelId="{72242F6F-A281-DC49-BD11-F10B8514C9E8}" type="presParOf" srcId="{AFC3743A-6FEF-054E-AC43-ECA3E0789B6A}" destId="{8B0DD843-550C-5248-B070-5CCD83D7929E}" srcOrd="10" destOrd="0" presId="urn:microsoft.com/office/officeart/2005/8/layout/gear1"/>
    <dgm:cxn modelId="{40CAA0F6-3C9E-7042-BC2C-49E99978F962}" type="presParOf" srcId="{AFC3743A-6FEF-054E-AC43-ECA3E0789B6A}" destId="{658F671B-D974-E74B-BBA2-441FC582DD5B}" srcOrd="11" destOrd="0" presId="urn:microsoft.com/office/officeart/2005/8/layout/gear1"/>
    <dgm:cxn modelId="{D1563CE2-5D6C-1E48-B954-003102B6B620}" type="presParOf" srcId="{AFC3743A-6FEF-054E-AC43-ECA3E0789B6A}" destId="{1A85F0E0-CE67-3742-88F8-98346333360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9A719E-E3DD-0A41-B529-8FBFF8FE507C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56657-4C23-CA4F-B1C8-2EFD91FDD8F7}">
      <dgm:prSet phldrT="[Text]"/>
      <dgm:spPr/>
      <dgm:t>
        <a:bodyPr/>
        <a:lstStyle/>
        <a:p>
          <a:r>
            <a:rPr lang="en-US" dirty="0" smtClean="0"/>
            <a:t>Request to receive plastic</a:t>
          </a:r>
          <a:endParaRPr lang="en-US" dirty="0"/>
        </a:p>
      </dgm:t>
    </dgm:pt>
    <dgm:pt modelId="{E8B9B72B-9D70-FA4A-B9EC-C257678FEB35}" type="parTrans" cxnId="{C84DAB87-DC3C-F343-952A-78D17775BA2E}">
      <dgm:prSet/>
      <dgm:spPr/>
      <dgm:t>
        <a:bodyPr/>
        <a:lstStyle/>
        <a:p>
          <a:endParaRPr lang="en-US"/>
        </a:p>
      </dgm:t>
    </dgm:pt>
    <dgm:pt modelId="{CA45DBD1-FC50-4645-ADBD-271758F435E9}" type="sibTrans" cxnId="{C84DAB87-DC3C-F343-952A-78D17775BA2E}">
      <dgm:prSet/>
      <dgm:spPr/>
      <dgm:t>
        <a:bodyPr/>
        <a:lstStyle/>
        <a:p>
          <a:endParaRPr lang="en-US"/>
        </a:p>
      </dgm:t>
    </dgm:pt>
    <dgm:pt modelId="{514A27A4-8CDE-3A4A-B6F1-710A18374A93}">
      <dgm:prSet phldrT="[Text]"/>
      <dgm:spPr/>
      <dgm:t>
        <a:bodyPr/>
        <a:lstStyle/>
        <a:p>
          <a:r>
            <a:rPr lang="en-US" dirty="0" smtClean="0"/>
            <a:t>Request to receive plastic</a:t>
          </a:r>
          <a:endParaRPr lang="en-US" dirty="0"/>
        </a:p>
      </dgm:t>
    </dgm:pt>
    <dgm:pt modelId="{2EA09D10-C8AE-EE4D-9B46-85427C780C46}" type="parTrans" cxnId="{D570DBF3-FDEA-1441-B496-7240D1D98607}">
      <dgm:prSet/>
      <dgm:spPr/>
      <dgm:t>
        <a:bodyPr/>
        <a:lstStyle/>
        <a:p>
          <a:endParaRPr lang="en-US"/>
        </a:p>
      </dgm:t>
    </dgm:pt>
    <dgm:pt modelId="{2C85C016-FEBB-4D4B-B467-6F2609170328}" type="sibTrans" cxnId="{D570DBF3-FDEA-1441-B496-7240D1D98607}">
      <dgm:prSet/>
      <dgm:spPr/>
      <dgm:t>
        <a:bodyPr/>
        <a:lstStyle/>
        <a:p>
          <a:endParaRPr lang="en-US"/>
        </a:p>
      </dgm:t>
    </dgm:pt>
    <dgm:pt modelId="{71717E46-6A66-AA4C-A727-4559CBC38A31}">
      <dgm:prSet phldrT="[Text]"/>
      <dgm:spPr/>
      <dgm:t>
        <a:bodyPr/>
        <a:lstStyle/>
        <a:p>
          <a:r>
            <a:rPr lang="en-US" dirty="0" smtClean="0"/>
            <a:t>Request to receive plastic</a:t>
          </a:r>
          <a:endParaRPr lang="en-US" dirty="0"/>
        </a:p>
      </dgm:t>
    </dgm:pt>
    <dgm:pt modelId="{8E23780D-0FBF-A24B-89A7-535DC058F298}" type="parTrans" cxnId="{0FB238EB-474A-6842-B0EE-106207080F56}">
      <dgm:prSet/>
      <dgm:spPr/>
      <dgm:t>
        <a:bodyPr/>
        <a:lstStyle/>
        <a:p>
          <a:endParaRPr lang="en-US"/>
        </a:p>
      </dgm:t>
    </dgm:pt>
    <dgm:pt modelId="{92F508A8-6276-D841-8770-F1C5861C190A}" type="sibTrans" cxnId="{0FB238EB-474A-6842-B0EE-106207080F56}">
      <dgm:prSet/>
      <dgm:spPr/>
      <dgm:t>
        <a:bodyPr/>
        <a:lstStyle/>
        <a:p>
          <a:endParaRPr lang="en-US"/>
        </a:p>
      </dgm:t>
    </dgm:pt>
    <dgm:pt modelId="{9D361B5A-33DA-1945-BE13-1EDF55CF331C}">
      <dgm:prSet phldrT="[Text]"/>
      <dgm:spPr/>
      <dgm:t>
        <a:bodyPr/>
        <a:lstStyle/>
        <a:p>
          <a:r>
            <a:rPr lang="en-US" dirty="0" smtClean="0"/>
            <a:t>Requests goes in work queue of Recycling team</a:t>
          </a:r>
          <a:endParaRPr lang="en-US" dirty="0"/>
        </a:p>
      </dgm:t>
    </dgm:pt>
    <dgm:pt modelId="{78C58548-10EA-D749-A422-0C1F3FA71C4C}" type="parTrans" cxnId="{36D8EC19-EA3D-494B-99E9-79CFFA5E7F3C}">
      <dgm:prSet/>
      <dgm:spPr/>
      <dgm:t>
        <a:bodyPr/>
        <a:lstStyle/>
        <a:p>
          <a:endParaRPr lang="en-US"/>
        </a:p>
      </dgm:t>
    </dgm:pt>
    <dgm:pt modelId="{CDC35F6C-882C-0D41-B0FC-EF499E9CB9AB}" type="sibTrans" cxnId="{36D8EC19-EA3D-494B-99E9-79CFFA5E7F3C}">
      <dgm:prSet/>
      <dgm:spPr/>
      <dgm:t>
        <a:bodyPr/>
        <a:lstStyle/>
        <a:p>
          <a:endParaRPr lang="en-US"/>
        </a:p>
      </dgm:t>
    </dgm:pt>
    <dgm:pt modelId="{50C10CEA-DDBE-5141-957F-87115CC263E1}" type="pres">
      <dgm:prSet presAssocID="{829A719E-E3DD-0A41-B529-8FBFF8FE50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094F3-0914-3C45-90DC-3628553A2569}" type="pres">
      <dgm:prSet presAssocID="{829A719E-E3DD-0A41-B529-8FBFF8FE507C}" presName="ellipse" presStyleLbl="trBgShp" presStyleIdx="0" presStyleCnt="1"/>
      <dgm:spPr/>
    </dgm:pt>
    <dgm:pt modelId="{9B4AB4F6-C666-DE43-AB12-17D65C33DE32}" type="pres">
      <dgm:prSet presAssocID="{829A719E-E3DD-0A41-B529-8FBFF8FE507C}" presName="arrow1" presStyleLbl="fgShp" presStyleIdx="0" presStyleCnt="1"/>
      <dgm:spPr/>
    </dgm:pt>
    <dgm:pt modelId="{19205A44-D0E6-C040-96BC-083BF417EEEE}" type="pres">
      <dgm:prSet presAssocID="{829A719E-E3DD-0A41-B529-8FBFF8FE507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D1526-29BF-9749-81DC-7F5EB5FDE131}" type="pres">
      <dgm:prSet presAssocID="{514A27A4-8CDE-3A4A-B6F1-710A18374A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5467-9C39-AA47-A9DA-24810A5A217A}" type="pres">
      <dgm:prSet presAssocID="{71717E46-6A66-AA4C-A727-4559CBC38A3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5B32C-9482-E845-8D56-1C50B378DA09}" type="pres">
      <dgm:prSet presAssocID="{9D361B5A-33DA-1945-BE13-1EDF55CF331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2D54-67EE-A941-AA1E-C1A6117B36F4}" type="pres">
      <dgm:prSet presAssocID="{829A719E-E3DD-0A41-B529-8FBFF8FE507C}" presName="funnel" presStyleLbl="trAlignAcc1" presStyleIdx="0" presStyleCnt="1" custLinFactNeighborX="-1482" custLinFactNeighborY="319"/>
      <dgm:spPr/>
      <dgm:t>
        <a:bodyPr/>
        <a:lstStyle/>
        <a:p>
          <a:endParaRPr lang="en-US"/>
        </a:p>
      </dgm:t>
    </dgm:pt>
  </dgm:ptLst>
  <dgm:cxnLst>
    <dgm:cxn modelId="{7BFC2762-81B5-D241-9698-5D9151D02FEE}" type="presOf" srcId="{514A27A4-8CDE-3A4A-B6F1-710A18374A93}" destId="{51045467-9C39-AA47-A9DA-24810A5A217A}" srcOrd="0" destOrd="0" presId="urn:microsoft.com/office/officeart/2005/8/layout/funnel1"/>
    <dgm:cxn modelId="{C84DAB87-DC3C-F343-952A-78D17775BA2E}" srcId="{829A719E-E3DD-0A41-B529-8FBFF8FE507C}" destId="{D6A56657-4C23-CA4F-B1C8-2EFD91FDD8F7}" srcOrd="0" destOrd="0" parTransId="{E8B9B72B-9D70-FA4A-B9EC-C257678FEB35}" sibTransId="{CA45DBD1-FC50-4645-ADBD-271758F435E9}"/>
    <dgm:cxn modelId="{D570DBF3-FDEA-1441-B496-7240D1D98607}" srcId="{829A719E-E3DD-0A41-B529-8FBFF8FE507C}" destId="{514A27A4-8CDE-3A4A-B6F1-710A18374A93}" srcOrd="1" destOrd="0" parTransId="{2EA09D10-C8AE-EE4D-9B46-85427C780C46}" sibTransId="{2C85C016-FEBB-4D4B-B467-6F2609170328}"/>
    <dgm:cxn modelId="{9A345502-5FA3-C346-BAFE-398901D329FB}" type="presOf" srcId="{D6A56657-4C23-CA4F-B1C8-2EFD91FDD8F7}" destId="{2D85B32C-9482-E845-8D56-1C50B378DA09}" srcOrd="0" destOrd="0" presId="urn:microsoft.com/office/officeart/2005/8/layout/funnel1"/>
    <dgm:cxn modelId="{D60B175E-9F86-B54B-8112-6F8D6F4EEC94}" type="presOf" srcId="{71717E46-6A66-AA4C-A727-4559CBC38A31}" destId="{E9BD1526-29BF-9749-81DC-7F5EB5FDE131}" srcOrd="0" destOrd="0" presId="urn:microsoft.com/office/officeart/2005/8/layout/funnel1"/>
    <dgm:cxn modelId="{1665CB1B-75BF-4B44-87D7-79758F777130}" type="presOf" srcId="{829A719E-E3DD-0A41-B529-8FBFF8FE507C}" destId="{50C10CEA-DDBE-5141-957F-87115CC263E1}" srcOrd="0" destOrd="0" presId="urn:microsoft.com/office/officeart/2005/8/layout/funnel1"/>
    <dgm:cxn modelId="{0FB238EB-474A-6842-B0EE-106207080F56}" srcId="{829A719E-E3DD-0A41-B529-8FBFF8FE507C}" destId="{71717E46-6A66-AA4C-A727-4559CBC38A31}" srcOrd="2" destOrd="0" parTransId="{8E23780D-0FBF-A24B-89A7-535DC058F298}" sibTransId="{92F508A8-6276-D841-8770-F1C5861C190A}"/>
    <dgm:cxn modelId="{36D8EC19-EA3D-494B-99E9-79CFFA5E7F3C}" srcId="{829A719E-E3DD-0A41-B529-8FBFF8FE507C}" destId="{9D361B5A-33DA-1945-BE13-1EDF55CF331C}" srcOrd="3" destOrd="0" parTransId="{78C58548-10EA-D749-A422-0C1F3FA71C4C}" sibTransId="{CDC35F6C-882C-0D41-B0FC-EF499E9CB9AB}"/>
    <dgm:cxn modelId="{FE4A8DF1-77A8-124A-8E61-F20D26345FDD}" type="presOf" srcId="{9D361B5A-33DA-1945-BE13-1EDF55CF331C}" destId="{19205A44-D0E6-C040-96BC-083BF417EEEE}" srcOrd="0" destOrd="0" presId="urn:microsoft.com/office/officeart/2005/8/layout/funnel1"/>
    <dgm:cxn modelId="{9535C232-33B4-174A-A97C-715C7D72DBA8}" type="presParOf" srcId="{50C10CEA-DDBE-5141-957F-87115CC263E1}" destId="{431094F3-0914-3C45-90DC-3628553A2569}" srcOrd="0" destOrd="0" presId="urn:microsoft.com/office/officeart/2005/8/layout/funnel1"/>
    <dgm:cxn modelId="{B55007F5-F730-7E42-89E1-3280F778836F}" type="presParOf" srcId="{50C10CEA-DDBE-5141-957F-87115CC263E1}" destId="{9B4AB4F6-C666-DE43-AB12-17D65C33DE32}" srcOrd="1" destOrd="0" presId="urn:microsoft.com/office/officeart/2005/8/layout/funnel1"/>
    <dgm:cxn modelId="{65775B91-6F43-8844-805A-326B7369ECC7}" type="presParOf" srcId="{50C10CEA-DDBE-5141-957F-87115CC263E1}" destId="{19205A44-D0E6-C040-96BC-083BF417EEEE}" srcOrd="2" destOrd="0" presId="urn:microsoft.com/office/officeart/2005/8/layout/funnel1"/>
    <dgm:cxn modelId="{329BDD0E-B93D-5749-8917-166C8797CD94}" type="presParOf" srcId="{50C10CEA-DDBE-5141-957F-87115CC263E1}" destId="{E9BD1526-29BF-9749-81DC-7F5EB5FDE131}" srcOrd="3" destOrd="0" presId="urn:microsoft.com/office/officeart/2005/8/layout/funnel1"/>
    <dgm:cxn modelId="{52E0D389-9362-7442-B588-69C8E26487DC}" type="presParOf" srcId="{50C10CEA-DDBE-5141-957F-87115CC263E1}" destId="{51045467-9C39-AA47-A9DA-24810A5A217A}" srcOrd="4" destOrd="0" presId="urn:microsoft.com/office/officeart/2005/8/layout/funnel1"/>
    <dgm:cxn modelId="{2384CE5B-29C1-FE4A-B33E-AED75B57747B}" type="presParOf" srcId="{50C10CEA-DDBE-5141-957F-87115CC263E1}" destId="{2D85B32C-9482-E845-8D56-1C50B378DA09}" srcOrd="5" destOrd="0" presId="urn:microsoft.com/office/officeart/2005/8/layout/funnel1"/>
    <dgm:cxn modelId="{07E62DAE-4DAE-3742-961E-C309A7E0C4BF}" type="presParOf" srcId="{50C10CEA-DDBE-5141-957F-87115CC263E1}" destId="{98522D54-67EE-A941-AA1E-C1A6117B36F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F1829-F637-6B4D-BFDD-17CAA944CB8D}">
      <dgm:prSet phldrT="[Text]"/>
      <dgm:spPr/>
      <dgm:t>
        <a:bodyPr/>
        <a:lstStyle/>
        <a:p>
          <a:r>
            <a:rPr lang="en-US" dirty="0" smtClean="0"/>
            <a:t>Assigns request to himself and receive the plastic</a:t>
          </a:r>
          <a:endParaRPr lang="en-US" dirty="0"/>
        </a:p>
      </dgm:t>
    </dgm:pt>
    <dgm:pt modelId="{BF1E8E05-395F-8542-A7D2-A4AD9EE971F6}" type="parTrans" cxnId="{C8C23322-1218-1847-9E85-AFB10D2D1F17}">
      <dgm:prSet/>
      <dgm:spPr/>
      <dgm:t>
        <a:bodyPr/>
        <a:lstStyle/>
        <a:p>
          <a:endParaRPr lang="en-US"/>
        </a:p>
      </dgm:t>
    </dgm:pt>
    <dgm:pt modelId="{92CB15B6-7C47-5B40-9D95-F108CEB0F5AF}" type="sibTrans" cxnId="{C8C23322-1218-1847-9E85-AFB10D2D1F17}">
      <dgm:prSet/>
      <dgm:spPr/>
      <dgm:t>
        <a:bodyPr/>
        <a:lstStyle/>
        <a:p>
          <a:endParaRPr lang="en-US"/>
        </a:p>
      </dgm:t>
    </dgm:pt>
    <dgm:pt modelId="{190D1BD4-4E06-CA40-96D8-AF8C934718EE}">
      <dgm:prSet phldrT="[Text]"/>
      <dgm:spPr/>
      <dgm:t>
        <a:bodyPr/>
        <a:lstStyle/>
        <a:p>
          <a:r>
            <a:rPr lang="en-US" dirty="0" smtClean="0"/>
            <a:t>Creates request to transfer the fund gathered by recycling the plastic to finance department of </a:t>
          </a:r>
          <a:r>
            <a:rPr lang="en-US" dirty="0" err="1" smtClean="0"/>
            <a:t>BeingHuman</a:t>
          </a:r>
          <a:endParaRPr lang="en-US" dirty="0"/>
        </a:p>
      </dgm:t>
    </dgm:pt>
    <dgm:pt modelId="{A624C401-1DC3-C94E-A0AB-351A11B78373}" type="parTrans" cxnId="{F49EB269-9289-A64E-9E9D-EE62290D0832}">
      <dgm:prSet/>
      <dgm:spPr/>
      <dgm:t>
        <a:bodyPr/>
        <a:lstStyle/>
        <a:p>
          <a:endParaRPr lang="en-US"/>
        </a:p>
      </dgm:t>
    </dgm:pt>
    <dgm:pt modelId="{C772E78D-D64F-314A-8AF2-7EB482E7177B}" type="sibTrans" cxnId="{F49EB269-9289-A64E-9E9D-EE62290D0832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F2D03-FE35-084A-BC77-5A82BFC70F72}" type="pres">
      <dgm:prSet presAssocID="{F31F1829-F637-6B4D-BFDD-17CAA944CB8D}" presName="gear1" presStyleLbl="node1" presStyleIdx="0" presStyleCnt="2" custScaleX="67886" custScaleY="69705" custLinFactNeighborX="-76097" custLinFactNeighborY="-4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5BCA-DF52-724C-A05F-C8A5334B8402}" type="pres">
      <dgm:prSet presAssocID="{F31F1829-F637-6B4D-BFDD-17CAA944CB8D}" presName="gear1srcNode" presStyleLbl="node1" presStyleIdx="0" presStyleCnt="2"/>
      <dgm:spPr/>
      <dgm:t>
        <a:bodyPr/>
        <a:lstStyle/>
        <a:p>
          <a:endParaRPr lang="en-US"/>
        </a:p>
      </dgm:t>
    </dgm:pt>
    <dgm:pt modelId="{F9CD7D9C-D550-864A-8E59-94CE7EBCCE6F}" type="pres">
      <dgm:prSet presAssocID="{F31F1829-F637-6B4D-BFDD-17CAA944CB8D}" presName="gear1dstNode" presStyleLbl="node1" presStyleIdx="0" presStyleCnt="2"/>
      <dgm:spPr/>
      <dgm:t>
        <a:bodyPr/>
        <a:lstStyle/>
        <a:p>
          <a:endParaRPr lang="en-US"/>
        </a:p>
      </dgm:t>
    </dgm:pt>
    <dgm:pt modelId="{CFF0C1C7-0AAB-1244-B5F4-5608206BEA8D}" type="pres">
      <dgm:prSet presAssocID="{190D1BD4-4E06-CA40-96D8-AF8C934718EE}" presName="gear2" presStyleLbl="node1" presStyleIdx="1" presStyleCnt="2" custScaleX="147462" custScaleY="147260" custLinFactNeighborX="78112" custLinFactNeighborY="464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0DFC3-C1F7-FA41-A16F-D94DF44854C6}" type="pres">
      <dgm:prSet presAssocID="{190D1BD4-4E06-CA40-96D8-AF8C934718EE}" presName="gear2srcNode" presStyleLbl="node1" presStyleIdx="1" presStyleCnt="2"/>
      <dgm:spPr/>
      <dgm:t>
        <a:bodyPr/>
        <a:lstStyle/>
        <a:p>
          <a:endParaRPr lang="en-US"/>
        </a:p>
      </dgm:t>
    </dgm:pt>
    <dgm:pt modelId="{5B8A3D68-3B1E-7245-A8DE-3A30F1D16807}" type="pres">
      <dgm:prSet presAssocID="{190D1BD4-4E06-CA40-96D8-AF8C934718EE}" presName="gear2dstNode" presStyleLbl="node1" presStyleIdx="1" presStyleCnt="2"/>
      <dgm:spPr/>
      <dgm:t>
        <a:bodyPr/>
        <a:lstStyle/>
        <a:p>
          <a:endParaRPr lang="en-US"/>
        </a:p>
      </dgm:t>
    </dgm:pt>
    <dgm:pt modelId="{8B0DD843-550C-5248-B070-5CCD83D7929E}" type="pres">
      <dgm:prSet presAssocID="{92CB15B6-7C47-5B40-9D95-F108CEB0F5AF}" presName="connector1" presStyleLbl="sibTrans2D1" presStyleIdx="0" presStyleCnt="2" custAng="5598378" custLinFactNeighborX="-22725" custLinFactNeighborY="9697"/>
      <dgm:spPr/>
      <dgm:t>
        <a:bodyPr/>
        <a:lstStyle/>
        <a:p>
          <a:endParaRPr lang="en-US"/>
        </a:p>
      </dgm:t>
    </dgm:pt>
    <dgm:pt modelId="{2A61921E-9017-854B-AEBA-CE9057806429}" type="pres">
      <dgm:prSet presAssocID="{C772E78D-D64F-314A-8AF2-7EB482E7177B}" presName="connector2" presStyleLbl="sibTrans2D1" presStyleIdx="1" presStyleCnt="2" custAng="19669920" custLinFactNeighborX="-1924" custLinFactNeighborY="2081"/>
      <dgm:spPr/>
      <dgm:t>
        <a:bodyPr/>
        <a:lstStyle/>
        <a:p>
          <a:endParaRPr lang="en-US"/>
        </a:p>
      </dgm:t>
    </dgm:pt>
  </dgm:ptLst>
  <dgm:cxnLst>
    <dgm:cxn modelId="{2E2E275C-7F59-4649-BE12-D89FF8EE8594}" type="presOf" srcId="{C772E78D-D64F-314A-8AF2-7EB482E7177B}" destId="{2A61921E-9017-854B-AEBA-CE9057806429}" srcOrd="0" destOrd="0" presId="urn:microsoft.com/office/officeart/2005/8/layout/gear1"/>
    <dgm:cxn modelId="{B7FE9672-781F-F443-ACBF-438B2F4EC472}" type="presOf" srcId="{F31F1829-F637-6B4D-BFDD-17CAA944CB8D}" destId="{B4FF2D03-FE35-084A-BC77-5A82BFC70F72}" srcOrd="0" destOrd="0" presId="urn:microsoft.com/office/officeart/2005/8/layout/gear1"/>
    <dgm:cxn modelId="{C8C23322-1218-1847-9E85-AFB10D2D1F17}" srcId="{0D52DD02-43A1-9E45-AD76-255D18057725}" destId="{F31F1829-F637-6B4D-BFDD-17CAA944CB8D}" srcOrd="0" destOrd="0" parTransId="{BF1E8E05-395F-8542-A7D2-A4AD9EE971F6}" sibTransId="{92CB15B6-7C47-5B40-9D95-F108CEB0F5AF}"/>
    <dgm:cxn modelId="{BE052426-EA06-9444-A88A-006EC3BEBDD0}" type="presOf" srcId="{190D1BD4-4E06-CA40-96D8-AF8C934718EE}" destId="{CFF0C1C7-0AAB-1244-B5F4-5608206BEA8D}" srcOrd="0" destOrd="0" presId="urn:microsoft.com/office/officeart/2005/8/layout/gear1"/>
    <dgm:cxn modelId="{4F594122-6CC2-6445-ADCD-4ECF56F20757}" type="presOf" srcId="{190D1BD4-4E06-CA40-96D8-AF8C934718EE}" destId="{CA70DFC3-C1F7-FA41-A16F-D94DF44854C6}" srcOrd="1" destOrd="0" presId="urn:microsoft.com/office/officeart/2005/8/layout/gear1"/>
    <dgm:cxn modelId="{F49EB269-9289-A64E-9E9D-EE62290D0832}" srcId="{0D52DD02-43A1-9E45-AD76-255D18057725}" destId="{190D1BD4-4E06-CA40-96D8-AF8C934718EE}" srcOrd="1" destOrd="0" parTransId="{A624C401-1DC3-C94E-A0AB-351A11B78373}" sibTransId="{C772E78D-D64F-314A-8AF2-7EB482E7177B}"/>
    <dgm:cxn modelId="{9007EF77-5E11-F342-8D7B-6D6839B2452D}" type="presOf" srcId="{92CB15B6-7C47-5B40-9D95-F108CEB0F5AF}" destId="{8B0DD843-550C-5248-B070-5CCD83D7929E}" srcOrd="0" destOrd="0" presId="urn:microsoft.com/office/officeart/2005/8/layout/gear1"/>
    <dgm:cxn modelId="{D7665254-CAF2-0445-BAA0-31C4D6F89786}" type="presOf" srcId="{0D52DD02-43A1-9E45-AD76-255D18057725}" destId="{AFC3743A-6FEF-054E-AC43-ECA3E0789B6A}" srcOrd="0" destOrd="0" presId="urn:microsoft.com/office/officeart/2005/8/layout/gear1"/>
    <dgm:cxn modelId="{FD9B6CE5-6AE1-2C48-827A-A35E51CD1A97}" type="presOf" srcId="{F31F1829-F637-6B4D-BFDD-17CAA944CB8D}" destId="{4E915BCA-DF52-724C-A05F-C8A5334B8402}" srcOrd="1" destOrd="0" presId="urn:microsoft.com/office/officeart/2005/8/layout/gear1"/>
    <dgm:cxn modelId="{00857953-0694-4048-BE6A-D4B5B2D9BA97}" type="presOf" srcId="{190D1BD4-4E06-CA40-96D8-AF8C934718EE}" destId="{5B8A3D68-3B1E-7245-A8DE-3A30F1D16807}" srcOrd="2" destOrd="0" presId="urn:microsoft.com/office/officeart/2005/8/layout/gear1"/>
    <dgm:cxn modelId="{79087FC7-C7DC-2245-B197-32E712B1E984}" type="presOf" srcId="{F31F1829-F637-6B4D-BFDD-17CAA944CB8D}" destId="{F9CD7D9C-D550-864A-8E59-94CE7EBCCE6F}" srcOrd="2" destOrd="0" presId="urn:microsoft.com/office/officeart/2005/8/layout/gear1"/>
    <dgm:cxn modelId="{CA1B99AA-484D-F44B-8A70-4D445D3EEFDD}" type="presParOf" srcId="{AFC3743A-6FEF-054E-AC43-ECA3E0789B6A}" destId="{B4FF2D03-FE35-084A-BC77-5A82BFC70F72}" srcOrd="0" destOrd="0" presId="urn:microsoft.com/office/officeart/2005/8/layout/gear1"/>
    <dgm:cxn modelId="{4754F1BB-B22D-044E-A317-CEC474288B90}" type="presParOf" srcId="{AFC3743A-6FEF-054E-AC43-ECA3E0789B6A}" destId="{4E915BCA-DF52-724C-A05F-C8A5334B8402}" srcOrd="1" destOrd="0" presId="urn:microsoft.com/office/officeart/2005/8/layout/gear1"/>
    <dgm:cxn modelId="{E627E009-42B2-3C43-B689-979A290EE1F8}" type="presParOf" srcId="{AFC3743A-6FEF-054E-AC43-ECA3E0789B6A}" destId="{F9CD7D9C-D550-864A-8E59-94CE7EBCCE6F}" srcOrd="2" destOrd="0" presId="urn:microsoft.com/office/officeart/2005/8/layout/gear1"/>
    <dgm:cxn modelId="{98F44387-F2B0-3048-844F-ABE803753BFF}" type="presParOf" srcId="{AFC3743A-6FEF-054E-AC43-ECA3E0789B6A}" destId="{CFF0C1C7-0AAB-1244-B5F4-5608206BEA8D}" srcOrd="3" destOrd="0" presId="urn:microsoft.com/office/officeart/2005/8/layout/gear1"/>
    <dgm:cxn modelId="{71DA5DBB-8D9D-1743-A6BC-9293D2F161A1}" type="presParOf" srcId="{AFC3743A-6FEF-054E-AC43-ECA3E0789B6A}" destId="{CA70DFC3-C1F7-FA41-A16F-D94DF44854C6}" srcOrd="4" destOrd="0" presId="urn:microsoft.com/office/officeart/2005/8/layout/gear1"/>
    <dgm:cxn modelId="{A963970A-3F7E-6A40-9B30-796B08714D20}" type="presParOf" srcId="{AFC3743A-6FEF-054E-AC43-ECA3E0789B6A}" destId="{5B8A3D68-3B1E-7245-A8DE-3A30F1D16807}" srcOrd="5" destOrd="0" presId="urn:microsoft.com/office/officeart/2005/8/layout/gear1"/>
    <dgm:cxn modelId="{39327A14-CEFD-5243-BB28-5FFAA07C4ECD}" type="presParOf" srcId="{AFC3743A-6FEF-054E-AC43-ECA3E0789B6A}" destId="{8B0DD843-550C-5248-B070-5CCD83D7929E}" srcOrd="6" destOrd="0" presId="urn:microsoft.com/office/officeart/2005/8/layout/gear1"/>
    <dgm:cxn modelId="{6C9AD154-B166-444E-9C0C-4B48244BA9F0}" type="presParOf" srcId="{AFC3743A-6FEF-054E-AC43-ECA3E0789B6A}" destId="{2A61921E-9017-854B-AEBA-CE9057806429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29A719E-E3DD-0A41-B529-8FBFF8FE507C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56657-4C23-CA4F-B1C8-2EFD91FDD8F7}">
      <dgm:prSet phldrT="[Text]"/>
      <dgm:spPr/>
      <dgm:t>
        <a:bodyPr/>
        <a:lstStyle/>
        <a:p>
          <a:r>
            <a:rPr lang="en-US" dirty="0" smtClean="0"/>
            <a:t>Request to transfer funds</a:t>
          </a:r>
          <a:endParaRPr lang="en-US" dirty="0"/>
        </a:p>
      </dgm:t>
    </dgm:pt>
    <dgm:pt modelId="{E8B9B72B-9D70-FA4A-B9EC-C257678FEB35}" type="parTrans" cxnId="{C84DAB87-DC3C-F343-952A-78D17775BA2E}">
      <dgm:prSet/>
      <dgm:spPr/>
      <dgm:t>
        <a:bodyPr/>
        <a:lstStyle/>
        <a:p>
          <a:endParaRPr lang="en-US"/>
        </a:p>
      </dgm:t>
    </dgm:pt>
    <dgm:pt modelId="{CA45DBD1-FC50-4645-ADBD-271758F435E9}" type="sibTrans" cxnId="{C84DAB87-DC3C-F343-952A-78D17775BA2E}">
      <dgm:prSet/>
      <dgm:spPr/>
      <dgm:t>
        <a:bodyPr/>
        <a:lstStyle/>
        <a:p>
          <a:endParaRPr lang="en-US"/>
        </a:p>
      </dgm:t>
    </dgm:pt>
    <dgm:pt modelId="{514A27A4-8CDE-3A4A-B6F1-710A18374A93}">
      <dgm:prSet phldrT="[Text]"/>
      <dgm:spPr/>
      <dgm:t>
        <a:bodyPr/>
        <a:lstStyle/>
        <a:p>
          <a:r>
            <a:rPr lang="en-US" dirty="0" smtClean="0"/>
            <a:t>Request to transfer funds</a:t>
          </a:r>
          <a:endParaRPr lang="en-US" dirty="0"/>
        </a:p>
      </dgm:t>
    </dgm:pt>
    <dgm:pt modelId="{2EA09D10-C8AE-EE4D-9B46-85427C780C46}" type="parTrans" cxnId="{D570DBF3-FDEA-1441-B496-7240D1D98607}">
      <dgm:prSet/>
      <dgm:spPr/>
      <dgm:t>
        <a:bodyPr/>
        <a:lstStyle/>
        <a:p>
          <a:endParaRPr lang="en-US"/>
        </a:p>
      </dgm:t>
    </dgm:pt>
    <dgm:pt modelId="{2C85C016-FEBB-4D4B-B467-6F2609170328}" type="sibTrans" cxnId="{D570DBF3-FDEA-1441-B496-7240D1D98607}">
      <dgm:prSet/>
      <dgm:spPr/>
      <dgm:t>
        <a:bodyPr/>
        <a:lstStyle/>
        <a:p>
          <a:endParaRPr lang="en-US"/>
        </a:p>
      </dgm:t>
    </dgm:pt>
    <dgm:pt modelId="{71717E46-6A66-AA4C-A727-4559CBC38A31}">
      <dgm:prSet phldrT="[Text]"/>
      <dgm:spPr/>
      <dgm:t>
        <a:bodyPr/>
        <a:lstStyle/>
        <a:p>
          <a:r>
            <a:rPr lang="en-US" dirty="0" smtClean="0"/>
            <a:t>Request to transfer funds</a:t>
          </a:r>
          <a:endParaRPr lang="en-US" dirty="0"/>
        </a:p>
      </dgm:t>
    </dgm:pt>
    <dgm:pt modelId="{8E23780D-0FBF-A24B-89A7-535DC058F298}" type="parTrans" cxnId="{0FB238EB-474A-6842-B0EE-106207080F56}">
      <dgm:prSet/>
      <dgm:spPr/>
      <dgm:t>
        <a:bodyPr/>
        <a:lstStyle/>
        <a:p>
          <a:endParaRPr lang="en-US"/>
        </a:p>
      </dgm:t>
    </dgm:pt>
    <dgm:pt modelId="{92F508A8-6276-D841-8770-F1C5861C190A}" type="sibTrans" cxnId="{0FB238EB-474A-6842-B0EE-106207080F56}">
      <dgm:prSet/>
      <dgm:spPr/>
      <dgm:t>
        <a:bodyPr/>
        <a:lstStyle/>
        <a:p>
          <a:endParaRPr lang="en-US"/>
        </a:p>
      </dgm:t>
    </dgm:pt>
    <dgm:pt modelId="{9D361B5A-33DA-1945-BE13-1EDF55CF331C}">
      <dgm:prSet phldrT="[Text]"/>
      <dgm:spPr/>
      <dgm:t>
        <a:bodyPr/>
        <a:lstStyle/>
        <a:p>
          <a:r>
            <a:rPr lang="en-US" dirty="0" smtClean="0"/>
            <a:t>Requests goes in work queue of Finance department</a:t>
          </a:r>
          <a:endParaRPr lang="en-US" dirty="0"/>
        </a:p>
      </dgm:t>
    </dgm:pt>
    <dgm:pt modelId="{78C58548-10EA-D749-A422-0C1F3FA71C4C}" type="parTrans" cxnId="{36D8EC19-EA3D-494B-99E9-79CFFA5E7F3C}">
      <dgm:prSet/>
      <dgm:spPr/>
      <dgm:t>
        <a:bodyPr/>
        <a:lstStyle/>
        <a:p>
          <a:endParaRPr lang="en-US"/>
        </a:p>
      </dgm:t>
    </dgm:pt>
    <dgm:pt modelId="{CDC35F6C-882C-0D41-B0FC-EF499E9CB9AB}" type="sibTrans" cxnId="{36D8EC19-EA3D-494B-99E9-79CFFA5E7F3C}">
      <dgm:prSet/>
      <dgm:spPr/>
      <dgm:t>
        <a:bodyPr/>
        <a:lstStyle/>
        <a:p>
          <a:endParaRPr lang="en-US"/>
        </a:p>
      </dgm:t>
    </dgm:pt>
    <dgm:pt modelId="{50C10CEA-DDBE-5141-957F-87115CC263E1}" type="pres">
      <dgm:prSet presAssocID="{829A719E-E3DD-0A41-B529-8FBFF8FE50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094F3-0914-3C45-90DC-3628553A2569}" type="pres">
      <dgm:prSet presAssocID="{829A719E-E3DD-0A41-B529-8FBFF8FE507C}" presName="ellipse" presStyleLbl="trBgShp" presStyleIdx="0" presStyleCnt="1"/>
      <dgm:spPr/>
    </dgm:pt>
    <dgm:pt modelId="{9B4AB4F6-C666-DE43-AB12-17D65C33DE32}" type="pres">
      <dgm:prSet presAssocID="{829A719E-E3DD-0A41-B529-8FBFF8FE507C}" presName="arrow1" presStyleLbl="fgShp" presStyleIdx="0" presStyleCnt="1"/>
      <dgm:spPr/>
    </dgm:pt>
    <dgm:pt modelId="{19205A44-D0E6-C040-96BC-083BF417EEEE}" type="pres">
      <dgm:prSet presAssocID="{829A719E-E3DD-0A41-B529-8FBFF8FE507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D1526-29BF-9749-81DC-7F5EB5FDE131}" type="pres">
      <dgm:prSet presAssocID="{514A27A4-8CDE-3A4A-B6F1-710A18374A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5467-9C39-AA47-A9DA-24810A5A217A}" type="pres">
      <dgm:prSet presAssocID="{71717E46-6A66-AA4C-A727-4559CBC38A3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5B32C-9482-E845-8D56-1C50B378DA09}" type="pres">
      <dgm:prSet presAssocID="{9D361B5A-33DA-1945-BE13-1EDF55CF331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2D54-67EE-A941-AA1E-C1A6117B36F4}" type="pres">
      <dgm:prSet presAssocID="{829A719E-E3DD-0A41-B529-8FBFF8FE507C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D570DBF3-FDEA-1441-B496-7240D1D98607}" srcId="{829A719E-E3DD-0A41-B529-8FBFF8FE507C}" destId="{514A27A4-8CDE-3A4A-B6F1-710A18374A93}" srcOrd="1" destOrd="0" parTransId="{2EA09D10-C8AE-EE4D-9B46-85427C780C46}" sibTransId="{2C85C016-FEBB-4D4B-B467-6F2609170328}"/>
    <dgm:cxn modelId="{4BF57BB9-AE20-8842-903F-E1F59BE02244}" type="presOf" srcId="{9D361B5A-33DA-1945-BE13-1EDF55CF331C}" destId="{19205A44-D0E6-C040-96BC-083BF417EEEE}" srcOrd="0" destOrd="0" presId="urn:microsoft.com/office/officeart/2005/8/layout/funnel1"/>
    <dgm:cxn modelId="{0FB238EB-474A-6842-B0EE-106207080F56}" srcId="{829A719E-E3DD-0A41-B529-8FBFF8FE507C}" destId="{71717E46-6A66-AA4C-A727-4559CBC38A31}" srcOrd="2" destOrd="0" parTransId="{8E23780D-0FBF-A24B-89A7-535DC058F298}" sibTransId="{92F508A8-6276-D841-8770-F1C5861C190A}"/>
    <dgm:cxn modelId="{9442F5E1-DA58-2D44-B8E9-86030BE31135}" type="presOf" srcId="{514A27A4-8CDE-3A4A-B6F1-710A18374A93}" destId="{51045467-9C39-AA47-A9DA-24810A5A217A}" srcOrd="0" destOrd="0" presId="urn:microsoft.com/office/officeart/2005/8/layout/funnel1"/>
    <dgm:cxn modelId="{C84DAB87-DC3C-F343-952A-78D17775BA2E}" srcId="{829A719E-E3DD-0A41-B529-8FBFF8FE507C}" destId="{D6A56657-4C23-CA4F-B1C8-2EFD91FDD8F7}" srcOrd="0" destOrd="0" parTransId="{E8B9B72B-9D70-FA4A-B9EC-C257678FEB35}" sibTransId="{CA45DBD1-FC50-4645-ADBD-271758F435E9}"/>
    <dgm:cxn modelId="{385EF0B8-8E56-6C4A-9082-8A42A55D22D4}" type="presOf" srcId="{829A719E-E3DD-0A41-B529-8FBFF8FE507C}" destId="{50C10CEA-DDBE-5141-957F-87115CC263E1}" srcOrd="0" destOrd="0" presId="urn:microsoft.com/office/officeart/2005/8/layout/funnel1"/>
    <dgm:cxn modelId="{36D8EC19-EA3D-494B-99E9-79CFFA5E7F3C}" srcId="{829A719E-E3DD-0A41-B529-8FBFF8FE507C}" destId="{9D361B5A-33DA-1945-BE13-1EDF55CF331C}" srcOrd="3" destOrd="0" parTransId="{78C58548-10EA-D749-A422-0C1F3FA71C4C}" sibTransId="{CDC35F6C-882C-0D41-B0FC-EF499E9CB9AB}"/>
    <dgm:cxn modelId="{D85C1745-F7FD-2248-BADD-77B0FF0BE7CF}" type="presOf" srcId="{71717E46-6A66-AA4C-A727-4559CBC38A31}" destId="{E9BD1526-29BF-9749-81DC-7F5EB5FDE131}" srcOrd="0" destOrd="0" presId="urn:microsoft.com/office/officeart/2005/8/layout/funnel1"/>
    <dgm:cxn modelId="{358F046B-02D1-D844-B6B5-A9218EC72506}" type="presOf" srcId="{D6A56657-4C23-CA4F-B1C8-2EFD91FDD8F7}" destId="{2D85B32C-9482-E845-8D56-1C50B378DA09}" srcOrd="0" destOrd="0" presId="urn:microsoft.com/office/officeart/2005/8/layout/funnel1"/>
    <dgm:cxn modelId="{BB23594F-9882-0B48-A6BA-93DC0F3ECE14}" type="presParOf" srcId="{50C10CEA-DDBE-5141-957F-87115CC263E1}" destId="{431094F3-0914-3C45-90DC-3628553A2569}" srcOrd="0" destOrd="0" presId="urn:microsoft.com/office/officeart/2005/8/layout/funnel1"/>
    <dgm:cxn modelId="{5D203D23-65F0-774F-B89F-3380E2B80E2D}" type="presParOf" srcId="{50C10CEA-DDBE-5141-957F-87115CC263E1}" destId="{9B4AB4F6-C666-DE43-AB12-17D65C33DE32}" srcOrd="1" destOrd="0" presId="urn:microsoft.com/office/officeart/2005/8/layout/funnel1"/>
    <dgm:cxn modelId="{4FB6993F-9686-4745-9FCF-1AA9C84E8DD6}" type="presParOf" srcId="{50C10CEA-DDBE-5141-957F-87115CC263E1}" destId="{19205A44-D0E6-C040-96BC-083BF417EEEE}" srcOrd="2" destOrd="0" presId="urn:microsoft.com/office/officeart/2005/8/layout/funnel1"/>
    <dgm:cxn modelId="{890D8D35-B18B-5848-A591-3C0410710DEF}" type="presParOf" srcId="{50C10CEA-DDBE-5141-957F-87115CC263E1}" destId="{E9BD1526-29BF-9749-81DC-7F5EB5FDE131}" srcOrd="3" destOrd="0" presId="urn:microsoft.com/office/officeart/2005/8/layout/funnel1"/>
    <dgm:cxn modelId="{AD778989-2DBB-2B42-A6DF-FF0699DD7E73}" type="presParOf" srcId="{50C10CEA-DDBE-5141-957F-87115CC263E1}" destId="{51045467-9C39-AA47-A9DA-24810A5A217A}" srcOrd="4" destOrd="0" presId="urn:microsoft.com/office/officeart/2005/8/layout/funnel1"/>
    <dgm:cxn modelId="{829CC66D-171F-7A4F-A859-255FD39B845C}" type="presParOf" srcId="{50C10CEA-DDBE-5141-957F-87115CC263E1}" destId="{2D85B32C-9482-E845-8D56-1C50B378DA09}" srcOrd="5" destOrd="0" presId="urn:microsoft.com/office/officeart/2005/8/layout/funnel1"/>
    <dgm:cxn modelId="{DB15229B-9B47-AB44-8A2A-DA1564E0D922}" type="presParOf" srcId="{50C10CEA-DDBE-5141-957F-87115CC263E1}" destId="{98522D54-67EE-A941-AA1E-C1A6117B36F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F9A5D918-1C9C-0B49-94BA-7331933BC683}">
      <dgm:prSet phldrT="[Text]"/>
      <dgm:spPr/>
      <dgm:t>
        <a:bodyPr/>
        <a:lstStyle/>
        <a:p>
          <a:r>
            <a:rPr lang="en-US" dirty="0" smtClean="0"/>
            <a:t>Assigns request and adds the amount in the bank account of </a:t>
          </a:r>
          <a:r>
            <a:rPr lang="en-US" dirty="0" err="1" smtClean="0"/>
            <a:t>BeingHuman</a:t>
          </a:r>
          <a:endParaRPr lang="en-US" dirty="0"/>
        </a:p>
      </dgm:t>
    </dgm:pt>
    <dgm:pt modelId="{0A4DF1E3-49F6-8342-8B5F-F5BABE3A055D}" type="parTrans" cxnId="{0DB6B14E-C63B-E641-9408-748BFD151626}">
      <dgm:prSet/>
      <dgm:spPr/>
      <dgm:t>
        <a:bodyPr/>
        <a:lstStyle/>
        <a:p>
          <a:endParaRPr lang="en-US"/>
        </a:p>
      </dgm:t>
    </dgm:pt>
    <dgm:pt modelId="{A4F70675-97F5-9845-88F3-FF5AEA80F71D}" type="sibTrans" cxnId="{0DB6B14E-C63B-E641-9408-748BFD151626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D95593-9417-EF40-9694-E7B424F090D4}" type="pres">
      <dgm:prSet presAssocID="{F9A5D918-1C9C-0B49-94BA-7331933BC683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94A7A-B5B2-B842-AD7F-EE9E6D946655}" type="pres">
      <dgm:prSet presAssocID="{F9A5D918-1C9C-0B49-94BA-7331933BC683}" presName="gear1srcNode" presStyleLbl="node1" presStyleIdx="0" presStyleCnt="1"/>
      <dgm:spPr/>
      <dgm:t>
        <a:bodyPr/>
        <a:lstStyle/>
        <a:p>
          <a:endParaRPr lang="en-US"/>
        </a:p>
      </dgm:t>
    </dgm:pt>
    <dgm:pt modelId="{D3573758-4E7C-684E-81D6-905A6F01289C}" type="pres">
      <dgm:prSet presAssocID="{F9A5D918-1C9C-0B49-94BA-7331933BC683}" presName="gear1dstNode" presStyleLbl="node1" presStyleIdx="0" presStyleCnt="1"/>
      <dgm:spPr/>
      <dgm:t>
        <a:bodyPr/>
        <a:lstStyle/>
        <a:p>
          <a:endParaRPr lang="en-US"/>
        </a:p>
      </dgm:t>
    </dgm:pt>
    <dgm:pt modelId="{EB28E63D-D53A-374B-9A1D-F55A7E0D382F}" type="pres">
      <dgm:prSet presAssocID="{A4F70675-97F5-9845-88F3-FF5AEA80F71D}" presName="connector1" presStyleLbl="sibTrans2D1" presStyleIdx="0" presStyleCnt="1" custAng="13265966" custLinFactNeighborX="-11114" custLinFactNeighborY="1674"/>
      <dgm:spPr/>
      <dgm:t>
        <a:bodyPr/>
        <a:lstStyle/>
        <a:p>
          <a:endParaRPr lang="en-US"/>
        </a:p>
      </dgm:t>
    </dgm:pt>
  </dgm:ptLst>
  <dgm:cxnLst>
    <dgm:cxn modelId="{D8144D8F-A449-4F48-B2BF-92C57CF523A0}" type="presOf" srcId="{0D52DD02-43A1-9E45-AD76-255D18057725}" destId="{AFC3743A-6FEF-054E-AC43-ECA3E0789B6A}" srcOrd="0" destOrd="0" presId="urn:microsoft.com/office/officeart/2005/8/layout/gear1"/>
    <dgm:cxn modelId="{0DB6B14E-C63B-E641-9408-748BFD151626}" srcId="{0D52DD02-43A1-9E45-AD76-255D18057725}" destId="{F9A5D918-1C9C-0B49-94BA-7331933BC683}" srcOrd="0" destOrd="0" parTransId="{0A4DF1E3-49F6-8342-8B5F-F5BABE3A055D}" sibTransId="{A4F70675-97F5-9845-88F3-FF5AEA80F71D}"/>
    <dgm:cxn modelId="{4547A1FC-05D3-5340-A225-C7D73734BA16}" type="presOf" srcId="{F9A5D918-1C9C-0B49-94BA-7331933BC683}" destId="{6F794A7A-B5B2-B842-AD7F-EE9E6D946655}" srcOrd="1" destOrd="0" presId="urn:microsoft.com/office/officeart/2005/8/layout/gear1"/>
    <dgm:cxn modelId="{DF708869-2D43-BA49-820E-F8111B195F1F}" type="presOf" srcId="{F9A5D918-1C9C-0B49-94BA-7331933BC683}" destId="{D3573758-4E7C-684E-81D6-905A6F01289C}" srcOrd="2" destOrd="0" presId="urn:microsoft.com/office/officeart/2005/8/layout/gear1"/>
    <dgm:cxn modelId="{F1E08659-36F5-B34F-9A1F-5A286D08BB24}" type="presOf" srcId="{A4F70675-97F5-9845-88F3-FF5AEA80F71D}" destId="{EB28E63D-D53A-374B-9A1D-F55A7E0D382F}" srcOrd="0" destOrd="0" presId="urn:microsoft.com/office/officeart/2005/8/layout/gear1"/>
    <dgm:cxn modelId="{73066CD2-BAEE-6140-995F-CC687EB3EDD5}" type="presOf" srcId="{F9A5D918-1C9C-0B49-94BA-7331933BC683}" destId="{EDD95593-9417-EF40-9694-E7B424F090D4}" srcOrd="0" destOrd="0" presId="urn:microsoft.com/office/officeart/2005/8/layout/gear1"/>
    <dgm:cxn modelId="{989F88DD-FE65-3A4E-A3BF-D518D7A07494}" type="presParOf" srcId="{AFC3743A-6FEF-054E-AC43-ECA3E0789B6A}" destId="{EDD95593-9417-EF40-9694-E7B424F090D4}" srcOrd="0" destOrd="0" presId="urn:microsoft.com/office/officeart/2005/8/layout/gear1"/>
    <dgm:cxn modelId="{D42A4FC8-0DD8-C745-ACE9-0959B055D4E9}" type="presParOf" srcId="{AFC3743A-6FEF-054E-AC43-ECA3E0789B6A}" destId="{6F794A7A-B5B2-B842-AD7F-EE9E6D946655}" srcOrd="1" destOrd="0" presId="urn:microsoft.com/office/officeart/2005/8/layout/gear1"/>
    <dgm:cxn modelId="{24DE7F19-65CB-A04A-98DA-1FFADB3BC2C6}" type="presParOf" srcId="{AFC3743A-6FEF-054E-AC43-ECA3E0789B6A}" destId="{D3573758-4E7C-684E-81D6-905A6F01289C}" srcOrd="2" destOrd="0" presId="urn:microsoft.com/office/officeart/2005/8/layout/gear1"/>
    <dgm:cxn modelId="{E3B89D2D-725D-B843-A11D-80201EF3CDD5}" type="presParOf" srcId="{AFC3743A-6FEF-054E-AC43-ECA3E0789B6A}" destId="{EB28E63D-D53A-374B-9A1D-F55A7E0D382F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819E2C0B-B656-3047-85D2-812CABB4FE94}">
      <dgm:prSet phldrT="[Text]"/>
      <dgm:spPr/>
      <dgm:t>
        <a:bodyPr/>
        <a:lstStyle/>
        <a:p>
          <a:r>
            <a:rPr lang="en-US" dirty="0" smtClean="0"/>
            <a:t>Assigns request to himself</a:t>
          </a:r>
          <a:endParaRPr lang="en-US" dirty="0"/>
        </a:p>
      </dgm:t>
    </dgm:pt>
    <dgm:pt modelId="{6664BF89-CA65-CE4C-90C8-C5D6136A869A}" type="parTrans" cxnId="{E4AB0534-F793-B74C-A996-15CF86CC5364}">
      <dgm:prSet/>
      <dgm:spPr/>
      <dgm:t>
        <a:bodyPr/>
        <a:lstStyle/>
        <a:p>
          <a:endParaRPr lang="en-US"/>
        </a:p>
      </dgm:t>
    </dgm:pt>
    <dgm:pt modelId="{22742E68-F6A1-CA4B-929B-DA7E86977553}" type="sibTrans" cxnId="{E4AB0534-F793-B74C-A996-15CF86CC5364}">
      <dgm:prSet/>
      <dgm:spPr/>
      <dgm:t>
        <a:bodyPr/>
        <a:lstStyle/>
        <a:p>
          <a:endParaRPr lang="en-US"/>
        </a:p>
      </dgm:t>
    </dgm:pt>
    <dgm:pt modelId="{F9A5D918-1C9C-0B49-94BA-7331933BC683}">
      <dgm:prSet phldrT="[Text]"/>
      <dgm:spPr/>
      <dgm:t>
        <a:bodyPr/>
        <a:lstStyle/>
        <a:p>
          <a:r>
            <a:rPr lang="en-US" dirty="0" smtClean="0"/>
            <a:t>If eligible appointment is scheduled else request cancelled. Mail is triggered for both cases</a:t>
          </a:r>
          <a:endParaRPr lang="en-US" dirty="0"/>
        </a:p>
      </dgm:t>
    </dgm:pt>
    <dgm:pt modelId="{0A4DF1E3-49F6-8342-8B5F-F5BABE3A055D}" type="parTrans" cxnId="{0DB6B14E-C63B-E641-9408-748BFD151626}">
      <dgm:prSet/>
      <dgm:spPr/>
      <dgm:t>
        <a:bodyPr/>
        <a:lstStyle/>
        <a:p>
          <a:endParaRPr lang="en-US"/>
        </a:p>
      </dgm:t>
    </dgm:pt>
    <dgm:pt modelId="{A4F70675-97F5-9845-88F3-FF5AEA80F71D}" type="sibTrans" cxnId="{0DB6B14E-C63B-E641-9408-748BFD151626}">
      <dgm:prSet/>
      <dgm:spPr/>
      <dgm:t>
        <a:bodyPr/>
        <a:lstStyle/>
        <a:p>
          <a:endParaRPr lang="en-US"/>
        </a:p>
      </dgm:t>
    </dgm:pt>
    <dgm:pt modelId="{0C7B426E-9FEA-6642-AE5F-C580DF24BD18}">
      <dgm:prSet phldrT="[Text]"/>
      <dgm:spPr/>
      <dgm:t>
        <a:bodyPr/>
        <a:lstStyle/>
        <a:p>
          <a:r>
            <a:rPr lang="en-US" dirty="0" smtClean="0"/>
            <a:t>Once assigned, vital signs are generated and eligibility is calculated</a:t>
          </a:r>
          <a:endParaRPr lang="en-US" dirty="0"/>
        </a:p>
      </dgm:t>
    </dgm:pt>
    <dgm:pt modelId="{33E8A9C0-9853-CD4E-8FC9-257E04A8384E}" type="parTrans" cxnId="{C7E3FBA5-4D18-0D47-BB5F-B186B38F155A}">
      <dgm:prSet/>
      <dgm:spPr/>
      <dgm:t>
        <a:bodyPr/>
        <a:lstStyle/>
        <a:p>
          <a:endParaRPr lang="en-US"/>
        </a:p>
      </dgm:t>
    </dgm:pt>
    <dgm:pt modelId="{8A5E1E2B-E706-A14B-9C07-E728AA35CF77}" type="sibTrans" cxnId="{C7E3FBA5-4D18-0D47-BB5F-B186B38F155A}">
      <dgm:prSet/>
      <dgm:spPr/>
      <dgm:t>
        <a:bodyPr/>
        <a:lstStyle/>
        <a:p>
          <a:endParaRPr lang="en-US"/>
        </a:p>
      </dgm:t>
    </dgm:pt>
    <dgm:pt modelId="{00BA28B5-6A6F-3744-84F9-7B8D5F6202A6}">
      <dgm:prSet phldrT="[Text]"/>
      <dgm:spPr/>
      <dgm:t>
        <a:bodyPr/>
        <a:lstStyle/>
        <a:p>
          <a:endParaRPr lang="en-US" dirty="0"/>
        </a:p>
      </dgm:t>
    </dgm:pt>
    <dgm:pt modelId="{3E1FFC59-68FD-3D49-9712-C2A68F414C21}" type="parTrans" cxnId="{AE95AC42-2864-4F45-8504-C4EE0CA2376A}">
      <dgm:prSet/>
      <dgm:spPr/>
      <dgm:t>
        <a:bodyPr/>
        <a:lstStyle/>
        <a:p>
          <a:endParaRPr lang="en-US"/>
        </a:p>
      </dgm:t>
    </dgm:pt>
    <dgm:pt modelId="{8648A581-466E-4041-BB2E-22DD4C81D3CB}" type="sibTrans" cxnId="{AE95AC42-2864-4F45-8504-C4EE0CA2376A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6001CE2-B514-364D-8A70-965C89F5873D}" type="pres">
      <dgm:prSet presAssocID="{819E2C0B-B656-3047-85D2-812CABB4FE94}" presName="gear1" presStyleLbl="node1" presStyleIdx="0" presStyleCnt="3" custScaleX="63796" custScaleY="64367" custLinFactNeighborX="-22205" custLinFactNeighborY="-39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E3334-5C29-5949-8AAB-2CE67155996B}" type="pres">
      <dgm:prSet presAssocID="{819E2C0B-B656-3047-85D2-812CABB4FE94}" presName="gear1srcNode" presStyleLbl="node1" presStyleIdx="0" presStyleCnt="3"/>
      <dgm:spPr/>
      <dgm:t>
        <a:bodyPr/>
        <a:lstStyle/>
        <a:p>
          <a:endParaRPr lang="en-US"/>
        </a:p>
      </dgm:t>
    </dgm:pt>
    <dgm:pt modelId="{87A4DEDC-28BF-4844-9AF6-F7A0B7B6C18F}" type="pres">
      <dgm:prSet presAssocID="{819E2C0B-B656-3047-85D2-812CABB4FE94}" presName="gear1dstNode" presStyleLbl="node1" presStyleIdx="0" presStyleCnt="3"/>
      <dgm:spPr/>
      <dgm:t>
        <a:bodyPr/>
        <a:lstStyle/>
        <a:p>
          <a:endParaRPr lang="en-US"/>
        </a:p>
      </dgm:t>
    </dgm:pt>
    <dgm:pt modelId="{0E7F576A-01E8-024F-B6CA-6C2A32A4CC41}" type="pres">
      <dgm:prSet presAssocID="{0C7B426E-9FEA-6642-AE5F-C580DF24BD1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EC0E0-FC7E-304D-A084-4320060B9695}" type="pres">
      <dgm:prSet presAssocID="{0C7B426E-9FEA-6642-AE5F-C580DF24BD18}" presName="gear2srcNode" presStyleLbl="node1" presStyleIdx="1" presStyleCnt="3"/>
      <dgm:spPr/>
      <dgm:t>
        <a:bodyPr/>
        <a:lstStyle/>
        <a:p>
          <a:endParaRPr lang="en-US"/>
        </a:p>
      </dgm:t>
    </dgm:pt>
    <dgm:pt modelId="{5C5BA2F5-674B-2144-AC64-35015436F40A}" type="pres">
      <dgm:prSet presAssocID="{0C7B426E-9FEA-6642-AE5F-C580DF24BD18}" presName="gear2dstNode" presStyleLbl="node1" presStyleIdx="1" presStyleCnt="3"/>
      <dgm:spPr/>
      <dgm:t>
        <a:bodyPr/>
        <a:lstStyle/>
        <a:p>
          <a:endParaRPr lang="en-US"/>
        </a:p>
      </dgm:t>
    </dgm:pt>
    <dgm:pt modelId="{54CE10F0-0ABC-FF4B-ABB1-1CFA4A54C60E}" type="pres">
      <dgm:prSet presAssocID="{F9A5D918-1C9C-0B49-94BA-7331933BC683}" presName="gear3" presStyleLbl="node1" presStyleIdx="2" presStyleCnt="3" custScaleX="170974" custScaleY="162043" custLinFactNeighborX="35169" custLinFactNeighborY="17811"/>
      <dgm:spPr/>
      <dgm:t>
        <a:bodyPr/>
        <a:lstStyle/>
        <a:p>
          <a:endParaRPr lang="en-US"/>
        </a:p>
      </dgm:t>
    </dgm:pt>
    <dgm:pt modelId="{33EC6968-CA69-B849-BE06-42193971B84C}" type="pres">
      <dgm:prSet presAssocID="{F9A5D918-1C9C-0B49-94BA-7331933BC68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8E223-810F-0543-98C5-BF8A1F4FC86A}" type="pres">
      <dgm:prSet presAssocID="{F9A5D918-1C9C-0B49-94BA-7331933BC683}" presName="gear3srcNode" presStyleLbl="node1" presStyleIdx="2" presStyleCnt="3"/>
      <dgm:spPr/>
      <dgm:t>
        <a:bodyPr/>
        <a:lstStyle/>
        <a:p>
          <a:endParaRPr lang="en-US"/>
        </a:p>
      </dgm:t>
    </dgm:pt>
    <dgm:pt modelId="{957EBB3A-7CFC-7542-A638-ADC41BA8B44A}" type="pres">
      <dgm:prSet presAssocID="{F9A5D918-1C9C-0B49-94BA-7331933BC683}" presName="gear3dstNode" presStyleLbl="node1" presStyleIdx="2" presStyleCnt="3"/>
      <dgm:spPr/>
      <dgm:t>
        <a:bodyPr/>
        <a:lstStyle/>
        <a:p>
          <a:endParaRPr lang="en-US"/>
        </a:p>
      </dgm:t>
    </dgm:pt>
    <dgm:pt modelId="{AFAD0131-8FD5-E943-AD82-1C41DD4AEED9}" type="pres">
      <dgm:prSet presAssocID="{22742E68-F6A1-CA4B-929B-DA7E86977553}" presName="connector1" presStyleLbl="sibTrans2D1" presStyleIdx="0" presStyleCnt="3" custAng="5400000" custScaleX="74842" custScaleY="66982" custLinFactNeighborX="-23146" custLinFactNeighborY="-5405"/>
      <dgm:spPr/>
      <dgm:t>
        <a:bodyPr/>
        <a:lstStyle/>
        <a:p>
          <a:endParaRPr lang="en-US"/>
        </a:p>
      </dgm:t>
    </dgm:pt>
    <dgm:pt modelId="{311AA587-1C80-7B4C-9D96-290A73EB9A8B}" type="pres">
      <dgm:prSet presAssocID="{8A5E1E2B-E706-A14B-9C07-E728AA35CF7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B2AC929-025F-904C-B523-AF5E78E6AE0D}" type="pres">
      <dgm:prSet presAssocID="{A4F70675-97F5-9845-88F3-FF5AEA80F71D}" presName="connector3" presStyleLbl="sibTrans2D1" presStyleIdx="2" presStyleCnt="3" custScaleX="168972" custScaleY="143125" custLinFactNeighborX="34702" custLinFactNeighborY="6904"/>
      <dgm:spPr/>
      <dgm:t>
        <a:bodyPr/>
        <a:lstStyle/>
        <a:p>
          <a:endParaRPr lang="en-US"/>
        </a:p>
      </dgm:t>
    </dgm:pt>
  </dgm:ptLst>
  <dgm:cxnLst>
    <dgm:cxn modelId="{AE95AC42-2864-4F45-8504-C4EE0CA2376A}" srcId="{0D52DD02-43A1-9E45-AD76-255D18057725}" destId="{00BA28B5-6A6F-3744-84F9-7B8D5F6202A6}" srcOrd="3" destOrd="0" parTransId="{3E1FFC59-68FD-3D49-9712-C2A68F414C21}" sibTransId="{8648A581-466E-4041-BB2E-22DD4C81D3CB}"/>
    <dgm:cxn modelId="{0DB6B14E-C63B-E641-9408-748BFD151626}" srcId="{0D52DD02-43A1-9E45-AD76-255D18057725}" destId="{F9A5D918-1C9C-0B49-94BA-7331933BC683}" srcOrd="2" destOrd="0" parTransId="{0A4DF1E3-49F6-8342-8B5F-F5BABE3A055D}" sibTransId="{A4F70675-97F5-9845-88F3-FF5AEA80F71D}"/>
    <dgm:cxn modelId="{F4FAFF5A-613D-6F4A-954D-D3E7BB1BAF67}" type="presOf" srcId="{F9A5D918-1C9C-0B49-94BA-7331933BC683}" destId="{54CE10F0-0ABC-FF4B-ABB1-1CFA4A54C60E}" srcOrd="0" destOrd="0" presId="urn:microsoft.com/office/officeart/2005/8/layout/gear1"/>
    <dgm:cxn modelId="{F68E0F93-D5EE-F34A-9E68-6748E486ADCC}" type="presOf" srcId="{F9A5D918-1C9C-0B49-94BA-7331933BC683}" destId="{957EBB3A-7CFC-7542-A638-ADC41BA8B44A}" srcOrd="3" destOrd="0" presId="urn:microsoft.com/office/officeart/2005/8/layout/gear1"/>
    <dgm:cxn modelId="{7A0D699A-265C-D945-AAD2-48A8773DE816}" type="presOf" srcId="{819E2C0B-B656-3047-85D2-812CABB4FE94}" destId="{800E3334-5C29-5949-8AAB-2CE67155996B}" srcOrd="1" destOrd="0" presId="urn:microsoft.com/office/officeart/2005/8/layout/gear1"/>
    <dgm:cxn modelId="{D738C029-A555-1745-86DA-E12DFB9EA507}" type="presOf" srcId="{0D52DD02-43A1-9E45-AD76-255D18057725}" destId="{AFC3743A-6FEF-054E-AC43-ECA3E0789B6A}" srcOrd="0" destOrd="0" presId="urn:microsoft.com/office/officeart/2005/8/layout/gear1"/>
    <dgm:cxn modelId="{C7E3FBA5-4D18-0D47-BB5F-B186B38F155A}" srcId="{0D52DD02-43A1-9E45-AD76-255D18057725}" destId="{0C7B426E-9FEA-6642-AE5F-C580DF24BD18}" srcOrd="1" destOrd="0" parTransId="{33E8A9C0-9853-CD4E-8FC9-257E04A8384E}" sibTransId="{8A5E1E2B-E706-A14B-9C07-E728AA35CF77}"/>
    <dgm:cxn modelId="{8AB43270-4272-144F-A261-60260A85EE7B}" type="presOf" srcId="{0C7B426E-9FEA-6642-AE5F-C580DF24BD18}" destId="{D19EC0E0-FC7E-304D-A084-4320060B9695}" srcOrd="1" destOrd="0" presId="urn:microsoft.com/office/officeart/2005/8/layout/gear1"/>
    <dgm:cxn modelId="{E4AB0534-F793-B74C-A996-15CF86CC5364}" srcId="{0D52DD02-43A1-9E45-AD76-255D18057725}" destId="{819E2C0B-B656-3047-85D2-812CABB4FE94}" srcOrd="0" destOrd="0" parTransId="{6664BF89-CA65-CE4C-90C8-C5D6136A869A}" sibTransId="{22742E68-F6A1-CA4B-929B-DA7E86977553}"/>
    <dgm:cxn modelId="{A9F6379B-64AE-CA4B-9A6E-EA89D78F220E}" type="presOf" srcId="{A4F70675-97F5-9845-88F3-FF5AEA80F71D}" destId="{1B2AC929-025F-904C-B523-AF5E78E6AE0D}" srcOrd="0" destOrd="0" presId="urn:microsoft.com/office/officeart/2005/8/layout/gear1"/>
    <dgm:cxn modelId="{2C0FB9FF-2152-4640-9BC6-005225881AC9}" type="presOf" srcId="{22742E68-F6A1-CA4B-929B-DA7E86977553}" destId="{AFAD0131-8FD5-E943-AD82-1C41DD4AEED9}" srcOrd="0" destOrd="0" presId="urn:microsoft.com/office/officeart/2005/8/layout/gear1"/>
    <dgm:cxn modelId="{060D7784-EAFC-2747-AFF5-AB84BD46B676}" type="presOf" srcId="{F9A5D918-1C9C-0B49-94BA-7331933BC683}" destId="{56B8E223-810F-0543-98C5-BF8A1F4FC86A}" srcOrd="2" destOrd="0" presId="urn:microsoft.com/office/officeart/2005/8/layout/gear1"/>
    <dgm:cxn modelId="{2743037E-E2CC-1043-BF77-5AE63CF72C36}" type="presOf" srcId="{0C7B426E-9FEA-6642-AE5F-C580DF24BD18}" destId="{0E7F576A-01E8-024F-B6CA-6C2A32A4CC41}" srcOrd="0" destOrd="0" presId="urn:microsoft.com/office/officeart/2005/8/layout/gear1"/>
    <dgm:cxn modelId="{1A83FF37-B5BB-7C47-AE03-897735CCFA36}" type="presOf" srcId="{0C7B426E-9FEA-6642-AE5F-C580DF24BD18}" destId="{5C5BA2F5-674B-2144-AC64-35015436F40A}" srcOrd="2" destOrd="0" presId="urn:microsoft.com/office/officeart/2005/8/layout/gear1"/>
    <dgm:cxn modelId="{486FB711-6982-394F-805D-9D425D64A734}" type="presOf" srcId="{819E2C0B-B656-3047-85D2-812CABB4FE94}" destId="{87A4DEDC-28BF-4844-9AF6-F7A0B7B6C18F}" srcOrd="2" destOrd="0" presId="urn:microsoft.com/office/officeart/2005/8/layout/gear1"/>
    <dgm:cxn modelId="{67C28ABF-9EBE-DE40-9B52-4E1D516C09BB}" type="presOf" srcId="{8A5E1E2B-E706-A14B-9C07-E728AA35CF77}" destId="{311AA587-1C80-7B4C-9D96-290A73EB9A8B}" srcOrd="0" destOrd="0" presId="urn:microsoft.com/office/officeart/2005/8/layout/gear1"/>
    <dgm:cxn modelId="{AA606D49-1241-F246-9975-BFD25FF4BF96}" type="presOf" srcId="{F9A5D918-1C9C-0B49-94BA-7331933BC683}" destId="{33EC6968-CA69-B849-BE06-42193971B84C}" srcOrd="1" destOrd="0" presId="urn:microsoft.com/office/officeart/2005/8/layout/gear1"/>
    <dgm:cxn modelId="{617F8007-49AA-ED4F-AB32-8846AFE77080}" type="presOf" srcId="{819E2C0B-B656-3047-85D2-812CABB4FE94}" destId="{86001CE2-B514-364D-8A70-965C89F5873D}" srcOrd="0" destOrd="0" presId="urn:microsoft.com/office/officeart/2005/8/layout/gear1"/>
    <dgm:cxn modelId="{37B3372B-D2AA-8844-9CD3-E672FA1E8668}" type="presParOf" srcId="{AFC3743A-6FEF-054E-AC43-ECA3E0789B6A}" destId="{86001CE2-B514-364D-8A70-965C89F5873D}" srcOrd="0" destOrd="0" presId="urn:microsoft.com/office/officeart/2005/8/layout/gear1"/>
    <dgm:cxn modelId="{EBD54E2A-F6AA-8149-9A92-80A742CD921A}" type="presParOf" srcId="{AFC3743A-6FEF-054E-AC43-ECA3E0789B6A}" destId="{800E3334-5C29-5949-8AAB-2CE67155996B}" srcOrd="1" destOrd="0" presId="urn:microsoft.com/office/officeart/2005/8/layout/gear1"/>
    <dgm:cxn modelId="{50A5269A-5D78-8A4F-9CF6-2CCF1F5D2421}" type="presParOf" srcId="{AFC3743A-6FEF-054E-AC43-ECA3E0789B6A}" destId="{87A4DEDC-28BF-4844-9AF6-F7A0B7B6C18F}" srcOrd="2" destOrd="0" presId="urn:microsoft.com/office/officeart/2005/8/layout/gear1"/>
    <dgm:cxn modelId="{3EDE16B0-75A9-204C-A98D-E8444CEF5965}" type="presParOf" srcId="{AFC3743A-6FEF-054E-AC43-ECA3E0789B6A}" destId="{0E7F576A-01E8-024F-B6CA-6C2A32A4CC41}" srcOrd="3" destOrd="0" presId="urn:microsoft.com/office/officeart/2005/8/layout/gear1"/>
    <dgm:cxn modelId="{B3D969D7-B577-4240-AD33-8ADFFA0E388C}" type="presParOf" srcId="{AFC3743A-6FEF-054E-AC43-ECA3E0789B6A}" destId="{D19EC0E0-FC7E-304D-A084-4320060B9695}" srcOrd="4" destOrd="0" presId="urn:microsoft.com/office/officeart/2005/8/layout/gear1"/>
    <dgm:cxn modelId="{757C7B28-239B-0643-BBEF-7E3812A75B77}" type="presParOf" srcId="{AFC3743A-6FEF-054E-AC43-ECA3E0789B6A}" destId="{5C5BA2F5-674B-2144-AC64-35015436F40A}" srcOrd="5" destOrd="0" presId="urn:microsoft.com/office/officeart/2005/8/layout/gear1"/>
    <dgm:cxn modelId="{3C9ADF9E-20C6-0E4E-BF95-A0CD8F9AC796}" type="presParOf" srcId="{AFC3743A-6FEF-054E-AC43-ECA3E0789B6A}" destId="{54CE10F0-0ABC-FF4B-ABB1-1CFA4A54C60E}" srcOrd="6" destOrd="0" presId="urn:microsoft.com/office/officeart/2005/8/layout/gear1"/>
    <dgm:cxn modelId="{49DC3169-B771-7B46-93DA-808E4FCAD49F}" type="presParOf" srcId="{AFC3743A-6FEF-054E-AC43-ECA3E0789B6A}" destId="{33EC6968-CA69-B849-BE06-42193971B84C}" srcOrd="7" destOrd="0" presId="urn:microsoft.com/office/officeart/2005/8/layout/gear1"/>
    <dgm:cxn modelId="{ED1433BE-0B2D-2347-BB8C-1584F66EB90E}" type="presParOf" srcId="{AFC3743A-6FEF-054E-AC43-ECA3E0789B6A}" destId="{56B8E223-810F-0543-98C5-BF8A1F4FC86A}" srcOrd="8" destOrd="0" presId="urn:microsoft.com/office/officeart/2005/8/layout/gear1"/>
    <dgm:cxn modelId="{73E3A83C-4964-A84B-B909-E1041711638F}" type="presParOf" srcId="{AFC3743A-6FEF-054E-AC43-ECA3E0789B6A}" destId="{957EBB3A-7CFC-7542-A638-ADC41BA8B44A}" srcOrd="9" destOrd="0" presId="urn:microsoft.com/office/officeart/2005/8/layout/gear1"/>
    <dgm:cxn modelId="{96057326-0AD5-3E44-A9C4-478592494246}" type="presParOf" srcId="{AFC3743A-6FEF-054E-AC43-ECA3E0789B6A}" destId="{AFAD0131-8FD5-E943-AD82-1C41DD4AEED9}" srcOrd="10" destOrd="0" presId="urn:microsoft.com/office/officeart/2005/8/layout/gear1"/>
    <dgm:cxn modelId="{F29F17D6-A318-1E40-8821-824FF43DF41D}" type="presParOf" srcId="{AFC3743A-6FEF-054E-AC43-ECA3E0789B6A}" destId="{311AA587-1C80-7B4C-9D96-290A73EB9A8B}" srcOrd="11" destOrd="0" presId="urn:microsoft.com/office/officeart/2005/8/layout/gear1"/>
    <dgm:cxn modelId="{61A22B24-8DEC-964A-B839-FA8C00436874}" type="presParOf" srcId="{AFC3743A-6FEF-054E-AC43-ECA3E0789B6A}" destId="{1B2AC929-025F-904C-B523-AF5E78E6AE0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ACB0A6-3595-0846-AAD2-DF8A7AE255BC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5380D-9017-044B-A03A-7BD55476EB2D}">
      <dgm:prSet phldrT="[Text]"/>
      <dgm:spPr/>
      <dgm:t>
        <a:bodyPr/>
        <a:lstStyle/>
        <a:p>
          <a:r>
            <a:rPr lang="en-US" dirty="0" smtClean="0"/>
            <a:t>User selects donation request from work queue</a:t>
          </a:r>
          <a:endParaRPr lang="en-US" dirty="0"/>
        </a:p>
      </dgm:t>
    </dgm:pt>
    <dgm:pt modelId="{C47E37DA-6D1D-E340-9E84-1E3FC65F1E08}" type="parTrans" cxnId="{3ADB95C1-7409-4C48-B0A8-46C0964973A8}">
      <dgm:prSet/>
      <dgm:spPr/>
      <dgm:t>
        <a:bodyPr/>
        <a:lstStyle/>
        <a:p>
          <a:endParaRPr lang="en-US"/>
        </a:p>
      </dgm:t>
    </dgm:pt>
    <dgm:pt modelId="{71A772AE-BDE4-4B40-98D2-A851CD6C80BE}" type="sibTrans" cxnId="{3ADB95C1-7409-4C48-B0A8-46C0964973A8}">
      <dgm:prSet/>
      <dgm:spPr/>
      <dgm:t>
        <a:bodyPr/>
        <a:lstStyle/>
        <a:p>
          <a:endParaRPr lang="en-US"/>
        </a:p>
      </dgm:t>
    </dgm:pt>
    <dgm:pt modelId="{587C78D0-3C89-C544-8297-D81FA9D96CD3}">
      <dgm:prSet phldrT="[Text]"/>
      <dgm:spPr/>
      <dgm:t>
        <a:bodyPr/>
        <a:lstStyle/>
        <a:p>
          <a:r>
            <a:rPr lang="en-US" dirty="0" smtClean="0"/>
            <a:t>Donates the blood</a:t>
          </a:r>
          <a:endParaRPr lang="en-US" dirty="0"/>
        </a:p>
      </dgm:t>
    </dgm:pt>
    <dgm:pt modelId="{3991BFB0-7EA8-4444-B5A8-98F5AF5DF8FA}" type="parTrans" cxnId="{D27437EA-FF7C-2049-A4C0-CCF694AB893F}">
      <dgm:prSet/>
      <dgm:spPr/>
      <dgm:t>
        <a:bodyPr/>
        <a:lstStyle/>
        <a:p>
          <a:endParaRPr lang="en-US"/>
        </a:p>
      </dgm:t>
    </dgm:pt>
    <dgm:pt modelId="{C59D65D4-F178-C241-977C-E4ACE7D29814}" type="sibTrans" cxnId="{D27437EA-FF7C-2049-A4C0-CCF694AB893F}">
      <dgm:prSet/>
      <dgm:spPr/>
      <dgm:t>
        <a:bodyPr/>
        <a:lstStyle/>
        <a:p>
          <a:endParaRPr lang="en-US"/>
        </a:p>
      </dgm:t>
    </dgm:pt>
    <dgm:pt modelId="{F531AA3B-A756-9548-B0A2-61F869C8F770}">
      <dgm:prSet phldrT="[Text]"/>
      <dgm:spPr/>
      <dgm:t>
        <a:bodyPr/>
        <a:lstStyle/>
        <a:p>
          <a:r>
            <a:rPr lang="en-US" dirty="0" smtClean="0"/>
            <a:t>Mail is triggered with reward in the form of food or shopping coupon</a:t>
          </a:r>
          <a:endParaRPr lang="en-US" dirty="0"/>
        </a:p>
      </dgm:t>
    </dgm:pt>
    <dgm:pt modelId="{BCA6424A-2CE5-C04D-9375-9CD7E3187885}" type="parTrans" cxnId="{04247384-211D-0C4A-BDE9-4064161A6783}">
      <dgm:prSet/>
      <dgm:spPr/>
      <dgm:t>
        <a:bodyPr/>
        <a:lstStyle/>
        <a:p>
          <a:endParaRPr lang="en-US"/>
        </a:p>
      </dgm:t>
    </dgm:pt>
    <dgm:pt modelId="{7FAB6714-11B1-EA4B-B530-1415B0A270DF}" type="sibTrans" cxnId="{04247384-211D-0C4A-BDE9-4064161A6783}">
      <dgm:prSet/>
      <dgm:spPr/>
      <dgm:t>
        <a:bodyPr/>
        <a:lstStyle/>
        <a:p>
          <a:endParaRPr lang="en-US"/>
        </a:p>
      </dgm:t>
    </dgm:pt>
    <dgm:pt modelId="{7ED6B10E-C3DB-A744-8FD8-70AB80DC1B29}" type="pres">
      <dgm:prSet presAssocID="{4DACB0A6-3595-0846-AAD2-DF8A7AE255B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C56ADB-1AAC-284E-BD6D-32E793355F8D}" type="pres">
      <dgm:prSet presAssocID="{B215380D-9017-044B-A03A-7BD55476EB2D}" presName="Accent1" presStyleCnt="0"/>
      <dgm:spPr/>
    </dgm:pt>
    <dgm:pt modelId="{7589D460-AE21-5B47-9A9D-32942AB48E14}" type="pres">
      <dgm:prSet presAssocID="{B215380D-9017-044B-A03A-7BD55476EB2D}" presName="Accent" presStyleLbl="node1" presStyleIdx="0" presStyleCnt="3"/>
      <dgm:spPr/>
    </dgm:pt>
    <dgm:pt modelId="{BC8C764A-74BA-BE41-8248-9ACFFF6A7FA8}" type="pres">
      <dgm:prSet presAssocID="{B215380D-9017-044B-A03A-7BD55476EB2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61B27-DD07-C342-89A0-2D678E9E76BE}" type="pres">
      <dgm:prSet presAssocID="{587C78D0-3C89-C544-8297-D81FA9D96CD3}" presName="Accent2" presStyleCnt="0"/>
      <dgm:spPr/>
    </dgm:pt>
    <dgm:pt modelId="{8A0DA0F4-2CBC-3942-8CBA-8B64F36486A8}" type="pres">
      <dgm:prSet presAssocID="{587C78D0-3C89-C544-8297-D81FA9D96CD3}" presName="Accent" presStyleLbl="node1" presStyleIdx="1" presStyleCnt="3"/>
      <dgm:spPr/>
    </dgm:pt>
    <dgm:pt modelId="{738D143B-E500-4E4F-9FF7-B052DE27375C}" type="pres">
      <dgm:prSet presAssocID="{587C78D0-3C89-C544-8297-D81FA9D96CD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2AC9D-CE60-EB43-A15E-291F46E89299}" type="pres">
      <dgm:prSet presAssocID="{F531AA3B-A756-9548-B0A2-61F869C8F770}" presName="Accent3" presStyleCnt="0"/>
      <dgm:spPr/>
    </dgm:pt>
    <dgm:pt modelId="{9BD64CE2-EF6D-754C-B53E-FE5A5C26CCEB}" type="pres">
      <dgm:prSet presAssocID="{F531AA3B-A756-9548-B0A2-61F869C8F770}" presName="Accent" presStyleLbl="node1" presStyleIdx="2" presStyleCnt="3"/>
      <dgm:spPr/>
    </dgm:pt>
    <dgm:pt modelId="{F7A1BABB-CCC0-D144-B0F2-1AC391AFA002}" type="pres">
      <dgm:prSet presAssocID="{F531AA3B-A756-9548-B0A2-61F869C8F77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66A8F-02B3-3E44-8614-4ECEFD09DFBA}" type="presOf" srcId="{B215380D-9017-044B-A03A-7BD55476EB2D}" destId="{BC8C764A-74BA-BE41-8248-9ACFFF6A7FA8}" srcOrd="0" destOrd="0" presId="urn:microsoft.com/office/officeart/2009/layout/CircleArrowProcess"/>
    <dgm:cxn modelId="{A5003E00-6B3F-8540-A9AF-9790C4AE6B36}" type="presOf" srcId="{587C78D0-3C89-C544-8297-D81FA9D96CD3}" destId="{738D143B-E500-4E4F-9FF7-B052DE27375C}" srcOrd="0" destOrd="0" presId="urn:microsoft.com/office/officeart/2009/layout/CircleArrowProcess"/>
    <dgm:cxn modelId="{D27437EA-FF7C-2049-A4C0-CCF694AB893F}" srcId="{4DACB0A6-3595-0846-AAD2-DF8A7AE255BC}" destId="{587C78D0-3C89-C544-8297-D81FA9D96CD3}" srcOrd="1" destOrd="0" parTransId="{3991BFB0-7EA8-4444-B5A8-98F5AF5DF8FA}" sibTransId="{C59D65D4-F178-C241-977C-E4ACE7D29814}"/>
    <dgm:cxn modelId="{04247384-211D-0C4A-BDE9-4064161A6783}" srcId="{4DACB0A6-3595-0846-AAD2-DF8A7AE255BC}" destId="{F531AA3B-A756-9548-B0A2-61F869C8F770}" srcOrd="2" destOrd="0" parTransId="{BCA6424A-2CE5-C04D-9375-9CD7E3187885}" sibTransId="{7FAB6714-11B1-EA4B-B530-1415B0A270DF}"/>
    <dgm:cxn modelId="{1F771372-C4F1-3049-A007-C8FA925EBDE7}" type="presOf" srcId="{4DACB0A6-3595-0846-AAD2-DF8A7AE255BC}" destId="{7ED6B10E-C3DB-A744-8FD8-70AB80DC1B29}" srcOrd="0" destOrd="0" presId="urn:microsoft.com/office/officeart/2009/layout/CircleArrowProcess"/>
    <dgm:cxn modelId="{3ADB95C1-7409-4C48-B0A8-46C0964973A8}" srcId="{4DACB0A6-3595-0846-AAD2-DF8A7AE255BC}" destId="{B215380D-9017-044B-A03A-7BD55476EB2D}" srcOrd="0" destOrd="0" parTransId="{C47E37DA-6D1D-E340-9E84-1E3FC65F1E08}" sibTransId="{71A772AE-BDE4-4B40-98D2-A851CD6C80BE}"/>
    <dgm:cxn modelId="{CF983025-A944-CB48-9E56-F15EC9C475EB}" type="presOf" srcId="{F531AA3B-A756-9548-B0A2-61F869C8F770}" destId="{F7A1BABB-CCC0-D144-B0F2-1AC391AFA002}" srcOrd="0" destOrd="0" presId="urn:microsoft.com/office/officeart/2009/layout/CircleArrowProcess"/>
    <dgm:cxn modelId="{C7D327A1-1EF6-5F4E-B2CE-2985DE01D1CD}" type="presParOf" srcId="{7ED6B10E-C3DB-A744-8FD8-70AB80DC1B29}" destId="{DAC56ADB-1AAC-284E-BD6D-32E793355F8D}" srcOrd="0" destOrd="0" presId="urn:microsoft.com/office/officeart/2009/layout/CircleArrowProcess"/>
    <dgm:cxn modelId="{AF287C8C-3AF2-4A44-930F-324F6BBE95BB}" type="presParOf" srcId="{DAC56ADB-1AAC-284E-BD6D-32E793355F8D}" destId="{7589D460-AE21-5B47-9A9D-32942AB48E14}" srcOrd="0" destOrd="0" presId="urn:microsoft.com/office/officeart/2009/layout/CircleArrowProcess"/>
    <dgm:cxn modelId="{C4664F41-2681-0340-A3F4-05EBC368352E}" type="presParOf" srcId="{7ED6B10E-C3DB-A744-8FD8-70AB80DC1B29}" destId="{BC8C764A-74BA-BE41-8248-9ACFFF6A7FA8}" srcOrd="1" destOrd="0" presId="urn:microsoft.com/office/officeart/2009/layout/CircleArrowProcess"/>
    <dgm:cxn modelId="{7861E2B3-7ED1-784E-A1F3-1EE752E969B0}" type="presParOf" srcId="{7ED6B10E-C3DB-A744-8FD8-70AB80DC1B29}" destId="{3F961B27-DD07-C342-89A0-2D678E9E76BE}" srcOrd="2" destOrd="0" presId="urn:microsoft.com/office/officeart/2009/layout/CircleArrowProcess"/>
    <dgm:cxn modelId="{9A2FD481-2612-7747-B4B4-E7EA05F999F4}" type="presParOf" srcId="{3F961B27-DD07-C342-89A0-2D678E9E76BE}" destId="{8A0DA0F4-2CBC-3942-8CBA-8B64F36486A8}" srcOrd="0" destOrd="0" presId="urn:microsoft.com/office/officeart/2009/layout/CircleArrowProcess"/>
    <dgm:cxn modelId="{046383C7-D00B-5845-A97C-DA04DC7CB167}" type="presParOf" srcId="{7ED6B10E-C3DB-A744-8FD8-70AB80DC1B29}" destId="{738D143B-E500-4E4F-9FF7-B052DE27375C}" srcOrd="3" destOrd="0" presId="urn:microsoft.com/office/officeart/2009/layout/CircleArrowProcess"/>
    <dgm:cxn modelId="{43F99C53-3C71-394B-96E7-60EFB0842AB8}" type="presParOf" srcId="{7ED6B10E-C3DB-A744-8FD8-70AB80DC1B29}" destId="{DD52AC9D-CE60-EB43-A15E-291F46E89299}" srcOrd="4" destOrd="0" presId="urn:microsoft.com/office/officeart/2009/layout/CircleArrowProcess"/>
    <dgm:cxn modelId="{927EB602-54AA-F84C-989C-E7AA7FDCB448}" type="presParOf" srcId="{DD52AC9D-CE60-EB43-A15E-291F46E89299}" destId="{9BD64CE2-EF6D-754C-B53E-FE5A5C26CCEB}" srcOrd="0" destOrd="0" presId="urn:microsoft.com/office/officeart/2009/layout/CircleArrowProcess"/>
    <dgm:cxn modelId="{11021C6F-0991-9849-BCB0-680930A7EFCB}" type="presParOf" srcId="{7ED6B10E-C3DB-A744-8FD8-70AB80DC1B29}" destId="{F7A1BABB-CCC0-D144-B0F2-1AC391AFA00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C172B5C5-E0F5-1A48-A8A9-B2CD4430346B}">
      <dgm:prSet phldrT="[Text]"/>
      <dgm:spPr/>
      <dgm:t>
        <a:bodyPr/>
        <a:lstStyle/>
        <a:p>
          <a:r>
            <a:rPr lang="en-US" dirty="0" smtClean="0"/>
            <a:t>Searches the required blood group by blood group/nearest location</a:t>
          </a:r>
          <a:endParaRPr lang="en-US" dirty="0"/>
        </a:p>
      </dgm:t>
    </dgm:pt>
    <dgm:pt modelId="{08E1E01F-4244-3446-8BC5-C9080664C9AC}" type="parTrans" cxnId="{E89573D6-E5B4-A540-83BA-6623BF66BF31}">
      <dgm:prSet/>
      <dgm:spPr/>
      <dgm:t>
        <a:bodyPr/>
        <a:lstStyle/>
        <a:p>
          <a:endParaRPr lang="en-US"/>
        </a:p>
      </dgm:t>
    </dgm:pt>
    <dgm:pt modelId="{F6E8BE5E-39D6-F144-8349-5D28D3B81C79}" type="sibTrans" cxnId="{E89573D6-E5B4-A540-83BA-6623BF66BF31}">
      <dgm:prSet/>
      <dgm:spPr/>
      <dgm:t>
        <a:bodyPr/>
        <a:lstStyle/>
        <a:p>
          <a:endParaRPr lang="en-US"/>
        </a:p>
      </dgm:t>
    </dgm:pt>
    <dgm:pt modelId="{F9A5D918-1C9C-0B49-94BA-7331933BC683}">
      <dgm:prSet phldrT="[Text]"/>
      <dgm:spPr/>
      <dgm:t>
        <a:bodyPr/>
        <a:lstStyle/>
        <a:p>
          <a:r>
            <a:rPr lang="en-US" dirty="0" smtClean="0"/>
            <a:t>Logs in</a:t>
          </a:r>
          <a:endParaRPr lang="en-US" dirty="0"/>
        </a:p>
      </dgm:t>
    </dgm:pt>
    <dgm:pt modelId="{0A4DF1E3-49F6-8342-8B5F-F5BABE3A055D}" type="parTrans" cxnId="{0DB6B14E-C63B-E641-9408-748BFD151626}">
      <dgm:prSet/>
      <dgm:spPr/>
      <dgm:t>
        <a:bodyPr/>
        <a:lstStyle/>
        <a:p>
          <a:endParaRPr lang="en-US"/>
        </a:p>
      </dgm:t>
    </dgm:pt>
    <dgm:pt modelId="{A4F70675-97F5-9845-88F3-FF5AEA80F71D}" type="sibTrans" cxnId="{0DB6B14E-C63B-E641-9408-748BFD151626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EEEEB58-7B28-0F43-A3B9-3320B58CFCD0}" type="pres">
      <dgm:prSet presAssocID="{C172B5C5-E0F5-1A48-A8A9-B2CD4430346B}" presName="gear1" presStyleLbl="node1" presStyleIdx="0" presStyleCnt="2" custLinFactNeighborX="-12861" custLinFactNeighborY="-550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06D94-96C8-CE4D-B36F-DAC1F08C64F5}" type="pres">
      <dgm:prSet presAssocID="{C172B5C5-E0F5-1A48-A8A9-B2CD4430346B}" presName="gear1srcNode" presStyleLbl="node1" presStyleIdx="0" presStyleCnt="2"/>
      <dgm:spPr/>
      <dgm:t>
        <a:bodyPr/>
        <a:lstStyle/>
        <a:p>
          <a:endParaRPr lang="en-US"/>
        </a:p>
      </dgm:t>
    </dgm:pt>
    <dgm:pt modelId="{61D08F53-3A4A-A244-AEB0-5D85BC556AE7}" type="pres">
      <dgm:prSet presAssocID="{C172B5C5-E0F5-1A48-A8A9-B2CD4430346B}" presName="gear1dstNode" presStyleLbl="node1" presStyleIdx="0" presStyleCnt="2"/>
      <dgm:spPr/>
      <dgm:t>
        <a:bodyPr/>
        <a:lstStyle/>
        <a:p>
          <a:endParaRPr lang="en-US"/>
        </a:p>
      </dgm:t>
    </dgm:pt>
    <dgm:pt modelId="{7F9F7098-6FDA-CB40-8D67-E6C6CDD6FDF1}" type="pres">
      <dgm:prSet presAssocID="{F9A5D918-1C9C-0B49-94BA-7331933BC683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A5359-EB48-F44B-B87B-863404ADC0BE}" type="pres">
      <dgm:prSet presAssocID="{F9A5D918-1C9C-0B49-94BA-7331933BC683}" presName="gear2srcNode" presStyleLbl="node1" presStyleIdx="1" presStyleCnt="2"/>
      <dgm:spPr/>
      <dgm:t>
        <a:bodyPr/>
        <a:lstStyle/>
        <a:p>
          <a:endParaRPr lang="en-US"/>
        </a:p>
      </dgm:t>
    </dgm:pt>
    <dgm:pt modelId="{F5E7A79B-AC37-334F-AD4E-E90688108995}" type="pres">
      <dgm:prSet presAssocID="{F9A5D918-1C9C-0B49-94BA-7331933BC683}" presName="gear2dstNode" presStyleLbl="node1" presStyleIdx="1" presStyleCnt="2"/>
      <dgm:spPr/>
      <dgm:t>
        <a:bodyPr/>
        <a:lstStyle/>
        <a:p>
          <a:endParaRPr lang="en-US"/>
        </a:p>
      </dgm:t>
    </dgm:pt>
    <dgm:pt modelId="{21DEC8B3-02AF-E24E-B65F-436E3AD66EA5}" type="pres">
      <dgm:prSet presAssocID="{F6E8BE5E-39D6-F144-8349-5D28D3B81C79}" presName="connector1" presStyleLbl="sibTrans2D1" presStyleIdx="0" presStyleCnt="2" custLinFactNeighborX="-22178" custLinFactNeighborY="-42885"/>
      <dgm:spPr/>
      <dgm:t>
        <a:bodyPr/>
        <a:lstStyle/>
        <a:p>
          <a:endParaRPr lang="en-US"/>
        </a:p>
      </dgm:t>
    </dgm:pt>
    <dgm:pt modelId="{EB3407FD-9CB3-E149-94EC-B6BBDDF941C6}" type="pres">
      <dgm:prSet presAssocID="{A4F70675-97F5-9845-88F3-FF5AEA80F71D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E89573D6-E5B4-A540-83BA-6623BF66BF31}" srcId="{0D52DD02-43A1-9E45-AD76-255D18057725}" destId="{C172B5C5-E0F5-1A48-A8A9-B2CD4430346B}" srcOrd="0" destOrd="0" parTransId="{08E1E01F-4244-3446-8BC5-C9080664C9AC}" sibTransId="{F6E8BE5E-39D6-F144-8349-5D28D3B81C79}"/>
    <dgm:cxn modelId="{0DB6B14E-C63B-E641-9408-748BFD151626}" srcId="{0D52DD02-43A1-9E45-AD76-255D18057725}" destId="{F9A5D918-1C9C-0B49-94BA-7331933BC683}" srcOrd="1" destOrd="0" parTransId="{0A4DF1E3-49F6-8342-8B5F-F5BABE3A055D}" sibTransId="{A4F70675-97F5-9845-88F3-FF5AEA80F71D}"/>
    <dgm:cxn modelId="{ECA521A8-6F66-9A48-97D0-C5180776466C}" type="presOf" srcId="{F6E8BE5E-39D6-F144-8349-5D28D3B81C79}" destId="{21DEC8B3-02AF-E24E-B65F-436E3AD66EA5}" srcOrd="0" destOrd="0" presId="urn:microsoft.com/office/officeart/2005/8/layout/gear1"/>
    <dgm:cxn modelId="{46C08AEF-E74F-B343-AB69-08B602E9C536}" type="presOf" srcId="{C172B5C5-E0F5-1A48-A8A9-B2CD4430346B}" destId="{D5A06D94-96C8-CE4D-B36F-DAC1F08C64F5}" srcOrd="1" destOrd="0" presId="urn:microsoft.com/office/officeart/2005/8/layout/gear1"/>
    <dgm:cxn modelId="{E7D5CD51-3A1D-5F4C-9EB1-B508DF62CA82}" type="presOf" srcId="{F9A5D918-1C9C-0B49-94BA-7331933BC683}" destId="{F5E7A79B-AC37-334F-AD4E-E90688108995}" srcOrd="2" destOrd="0" presId="urn:microsoft.com/office/officeart/2005/8/layout/gear1"/>
    <dgm:cxn modelId="{229C35DF-7382-644C-9D9F-6629A98C8C3B}" type="presOf" srcId="{F9A5D918-1C9C-0B49-94BA-7331933BC683}" destId="{7F9F7098-6FDA-CB40-8D67-E6C6CDD6FDF1}" srcOrd="0" destOrd="0" presId="urn:microsoft.com/office/officeart/2005/8/layout/gear1"/>
    <dgm:cxn modelId="{A100DA03-D4F8-A34A-B228-AD19B80A15D2}" type="presOf" srcId="{C172B5C5-E0F5-1A48-A8A9-B2CD4430346B}" destId="{61D08F53-3A4A-A244-AEB0-5D85BC556AE7}" srcOrd="2" destOrd="0" presId="urn:microsoft.com/office/officeart/2005/8/layout/gear1"/>
    <dgm:cxn modelId="{584C48AB-CA63-DB45-BDD7-AE71DB8B4E35}" type="presOf" srcId="{F9A5D918-1C9C-0B49-94BA-7331933BC683}" destId="{E36A5359-EB48-F44B-B87B-863404ADC0BE}" srcOrd="1" destOrd="0" presId="urn:microsoft.com/office/officeart/2005/8/layout/gear1"/>
    <dgm:cxn modelId="{D67675DC-EE1F-A94C-B378-A6B41ED464B5}" type="presOf" srcId="{0D52DD02-43A1-9E45-AD76-255D18057725}" destId="{AFC3743A-6FEF-054E-AC43-ECA3E0789B6A}" srcOrd="0" destOrd="0" presId="urn:microsoft.com/office/officeart/2005/8/layout/gear1"/>
    <dgm:cxn modelId="{9139114D-284E-0F4C-B4A3-548147179980}" type="presOf" srcId="{C172B5C5-E0F5-1A48-A8A9-B2CD4430346B}" destId="{1EEEEB58-7B28-0F43-A3B9-3320B58CFCD0}" srcOrd="0" destOrd="0" presId="urn:microsoft.com/office/officeart/2005/8/layout/gear1"/>
    <dgm:cxn modelId="{AB95CE01-9D7B-F848-8C71-82E21DBC34EB}" type="presOf" srcId="{A4F70675-97F5-9845-88F3-FF5AEA80F71D}" destId="{EB3407FD-9CB3-E149-94EC-B6BBDDF941C6}" srcOrd="0" destOrd="0" presId="urn:microsoft.com/office/officeart/2005/8/layout/gear1"/>
    <dgm:cxn modelId="{B3455450-4274-8C49-88AE-DC68334D6CC1}" type="presParOf" srcId="{AFC3743A-6FEF-054E-AC43-ECA3E0789B6A}" destId="{1EEEEB58-7B28-0F43-A3B9-3320B58CFCD0}" srcOrd="0" destOrd="0" presId="urn:microsoft.com/office/officeart/2005/8/layout/gear1"/>
    <dgm:cxn modelId="{3A6B5F27-6B51-4D45-935F-9610F4DA5F33}" type="presParOf" srcId="{AFC3743A-6FEF-054E-AC43-ECA3E0789B6A}" destId="{D5A06D94-96C8-CE4D-B36F-DAC1F08C64F5}" srcOrd="1" destOrd="0" presId="urn:microsoft.com/office/officeart/2005/8/layout/gear1"/>
    <dgm:cxn modelId="{1A839506-3E62-044C-8649-05D46711CA1C}" type="presParOf" srcId="{AFC3743A-6FEF-054E-AC43-ECA3E0789B6A}" destId="{61D08F53-3A4A-A244-AEB0-5D85BC556AE7}" srcOrd="2" destOrd="0" presId="urn:microsoft.com/office/officeart/2005/8/layout/gear1"/>
    <dgm:cxn modelId="{F5AC1DE5-0E49-BC43-892A-94FC96A4C60B}" type="presParOf" srcId="{AFC3743A-6FEF-054E-AC43-ECA3E0789B6A}" destId="{7F9F7098-6FDA-CB40-8D67-E6C6CDD6FDF1}" srcOrd="3" destOrd="0" presId="urn:microsoft.com/office/officeart/2005/8/layout/gear1"/>
    <dgm:cxn modelId="{8AADC2E1-9BBC-FC49-AB3B-ED0E77C080BF}" type="presParOf" srcId="{AFC3743A-6FEF-054E-AC43-ECA3E0789B6A}" destId="{E36A5359-EB48-F44B-B87B-863404ADC0BE}" srcOrd="4" destOrd="0" presId="urn:microsoft.com/office/officeart/2005/8/layout/gear1"/>
    <dgm:cxn modelId="{FED52D56-E917-394F-BAF8-E38634E615EF}" type="presParOf" srcId="{AFC3743A-6FEF-054E-AC43-ECA3E0789B6A}" destId="{F5E7A79B-AC37-334F-AD4E-E90688108995}" srcOrd="5" destOrd="0" presId="urn:microsoft.com/office/officeart/2005/8/layout/gear1"/>
    <dgm:cxn modelId="{9E51095A-F294-1548-ACA4-81DE595953E8}" type="presParOf" srcId="{AFC3743A-6FEF-054E-AC43-ECA3E0789B6A}" destId="{21DEC8B3-02AF-E24E-B65F-436E3AD66EA5}" srcOrd="6" destOrd="0" presId="urn:microsoft.com/office/officeart/2005/8/layout/gear1"/>
    <dgm:cxn modelId="{10857974-C2A7-FD41-9E9E-24660394AF05}" type="presParOf" srcId="{AFC3743A-6FEF-054E-AC43-ECA3E0789B6A}" destId="{EB3407FD-9CB3-E149-94EC-B6BBDDF941C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9A719E-E3DD-0A41-B529-8FBFF8FE507C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56657-4C23-CA4F-B1C8-2EFD91FDD8F7}">
      <dgm:prSet phldrT="[Text]"/>
      <dgm:spPr/>
      <dgm:t>
        <a:bodyPr/>
        <a:lstStyle/>
        <a:p>
          <a:r>
            <a:rPr lang="en-US" dirty="0" smtClean="0"/>
            <a:t>Request to receive blood</a:t>
          </a:r>
          <a:endParaRPr lang="en-US" dirty="0"/>
        </a:p>
      </dgm:t>
    </dgm:pt>
    <dgm:pt modelId="{E8B9B72B-9D70-FA4A-B9EC-C257678FEB35}" type="parTrans" cxnId="{C84DAB87-DC3C-F343-952A-78D17775BA2E}">
      <dgm:prSet/>
      <dgm:spPr/>
      <dgm:t>
        <a:bodyPr/>
        <a:lstStyle/>
        <a:p>
          <a:endParaRPr lang="en-US"/>
        </a:p>
      </dgm:t>
    </dgm:pt>
    <dgm:pt modelId="{CA45DBD1-FC50-4645-ADBD-271758F435E9}" type="sibTrans" cxnId="{C84DAB87-DC3C-F343-952A-78D17775BA2E}">
      <dgm:prSet/>
      <dgm:spPr/>
      <dgm:t>
        <a:bodyPr/>
        <a:lstStyle/>
        <a:p>
          <a:endParaRPr lang="en-US"/>
        </a:p>
      </dgm:t>
    </dgm:pt>
    <dgm:pt modelId="{514A27A4-8CDE-3A4A-B6F1-710A18374A93}">
      <dgm:prSet phldrT="[Text]"/>
      <dgm:spPr/>
      <dgm:t>
        <a:bodyPr/>
        <a:lstStyle/>
        <a:p>
          <a:r>
            <a:rPr lang="en-US" dirty="0" smtClean="0"/>
            <a:t>Request to receive blood</a:t>
          </a:r>
          <a:endParaRPr lang="en-US" dirty="0"/>
        </a:p>
      </dgm:t>
    </dgm:pt>
    <dgm:pt modelId="{2EA09D10-C8AE-EE4D-9B46-85427C780C46}" type="parTrans" cxnId="{D570DBF3-FDEA-1441-B496-7240D1D98607}">
      <dgm:prSet/>
      <dgm:spPr/>
      <dgm:t>
        <a:bodyPr/>
        <a:lstStyle/>
        <a:p>
          <a:endParaRPr lang="en-US"/>
        </a:p>
      </dgm:t>
    </dgm:pt>
    <dgm:pt modelId="{2C85C016-FEBB-4D4B-B467-6F2609170328}" type="sibTrans" cxnId="{D570DBF3-FDEA-1441-B496-7240D1D98607}">
      <dgm:prSet/>
      <dgm:spPr/>
      <dgm:t>
        <a:bodyPr/>
        <a:lstStyle/>
        <a:p>
          <a:endParaRPr lang="en-US"/>
        </a:p>
      </dgm:t>
    </dgm:pt>
    <dgm:pt modelId="{71717E46-6A66-AA4C-A727-4559CBC38A31}">
      <dgm:prSet phldrT="[Text]"/>
      <dgm:spPr/>
      <dgm:t>
        <a:bodyPr/>
        <a:lstStyle/>
        <a:p>
          <a:r>
            <a:rPr lang="en-US" dirty="0" smtClean="0"/>
            <a:t>Request to receive blood</a:t>
          </a:r>
          <a:endParaRPr lang="en-US" dirty="0"/>
        </a:p>
      </dgm:t>
    </dgm:pt>
    <dgm:pt modelId="{8E23780D-0FBF-A24B-89A7-535DC058F298}" type="parTrans" cxnId="{0FB238EB-474A-6842-B0EE-106207080F56}">
      <dgm:prSet/>
      <dgm:spPr/>
      <dgm:t>
        <a:bodyPr/>
        <a:lstStyle/>
        <a:p>
          <a:endParaRPr lang="en-US"/>
        </a:p>
      </dgm:t>
    </dgm:pt>
    <dgm:pt modelId="{92F508A8-6276-D841-8770-F1C5861C190A}" type="sibTrans" cxnId="{0FB238EB-474A-6842-B0EE-106207080F56}">
      <dgm:prSet/>
      <dgm:spPr/>
      <dgm:t>
        <a:bodyPr/>
        <a:lstStyle/>
        <a:p>
          <a:endParaRPr lang="en-US"/>
        </a:p>
      </dgm:t>
    </dgm:pt>
    <dgm:pt modelId="{9D361B5A-33DA-1945-BE13-1EDF55CF331C}">
      <dgm:prSet phldrT="[Text]"/>
      <dgm:spPr/>
      <dgm:t>
        <a:bodyPr/>
        <a:lstStyle/>
        <a:p>
          <a:r>
            <a:rPr lang="en-US" dirty="0" smtClean="0"/>
            <a:t>Requests goes in work queue of Blood bank Assistant</a:t>
          </a:r>
          <a:endParaRPr lang="en-US" dirty="0"/>
        </a:p>
      </dgm:t>
    </dgm:pt>
    <dgm:pt modelId="{78C58548-10EA-D749-A422-0C1F3FA71C4C}" type="parTrans" cxnId="{36D8EC19-EA3D-494B-99E9-79CFFA5E7F3C}">
      <dgm:prSet/>
      <dgm:spPr/>
      <dgm:t>
        <a:bodyPr/>
        <a:lstStyle/>
        <a:p>
          <a:endParaRPr lang="en-US"/>
        </a:p>
      </dgm:t>
    </dgm:pt>
    <dgm:pt modelId="{CDC35F6C-882C-0D41-B0FC-EF499E9CB9AB}" type="sibTrans" cxnId="{36D8EC19-EA3D-494B-99E9-79CFFA5E7F3C}">
      <dgm:prSet/>
      <dgm:spPr/>
      <dgm:t>
        <a:bodyPr/>
        <a:lstStyle/>
        <a:p>
          <a:endParaRPr lang="en-US"/>
        </a:p>
      </dgm:t>
    </dgm:pt>
    <dgm:pt modelId="{50C10CEA-DDBE-5141-957F-87115CC263E1}" type="pres">
      <dgm:prSet presAssocID="{829A719E-E3DD-0A41-B529-8FBFF8FE507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094F3-0914-3C45-90DC-3628553A2569}" type="pres">
      <dgm:prSet presAssocID="{829A719E-E3DD-0A41-B529-8FBFF8FE507C}" presName="ellipse" presStyleLbl="trBgShp" presStyleIdx="0" presStyleCnt="1"/>
      <dgm:spPr/>
    </dgm:pt>
    <dgm:pt modelId="{9B4AB4F6-C666-DE43-AB12-17D65C33DE32}" type="pres">
      <dgm:prSet presAssocID="{829A719E-E3DD-0A41-B529-8FBFF8FE507C}" presName="arrow1" presStyleLbl="fgShp" presStyleIdx="0" presStyleCnt="1"/>
      <dgm:spPr/>
    </dgm:pt>
    <dgm:pt modelId="{19205A44-D0E6-C040-96BC-083BF417EEEE}" type="pres">
      <dgm:prSet presAssocID="{829A719E-E3DD-0A41-B529-8FBFF8FE507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D1526-29BF-9749-81DC-7F5EB5FDE131}" type="pres">
      <dgm:prSet presAssocID="{514A27A4-8CDE-3A4A-B6F1-710A18374A9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45467-9C39-AA47-A9DA-24810A5A217A}" type="pres">
      <dgm:prSet presAssocID="{71717E46-6A66-AA4C-A727-4559CBC38A3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5B32C-9482-E845-8D56-1C50B378DA09}" type="pres">
      <dgm:prSet presAssocID="{9D361B5A-33DA-1945-BE13-1EDF55CF331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2D54-67EE-A941-AA1E-C1A6117B36F4}" type="pres">
      <dgm:prSet presAssocID="{829A719E-E3DD-0A41-B529-8FBFF8FE507C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82F0F892-D5A9-164C-9171-B6B2FF1019E2}" type="presOf" srcId="{9D361B5A-33DA-1945-BE13-1EDF55CF331C}" destId="{19205A44-D0E6-C040-96BC-083BF417EEEE}" srcOrd="0" destOrd="0" presId="urn:microsoft.com/office/officeart/2005/8/layout/funnel1"/>
    <dgm:cxn modelId="{C84DAB87-DC3C-F343-952A-78D17775BA2E}" srcId="{829A719E-E3DD-0A41-B529-8FBFF8FE507C}" destId="{D6A56657-4C23-CA4F-B1C8-2EFD91FDD8F7}" srcOrd="0" destOrd="0" parTransId="{E8B9B72B-9D70-FA4A-B9EC-C257678FEB35}" sibTransId="{CA45DBD1-FC50-4645-ADBD-271758F435E9}"/>
    <dgm:cxn modelId="{D570DBF3-FDEA-1441-B496-7240D1D98607}" srcId="{829A719E-E3DD-0A41-B529-8FBFF8FE507C}" destId="{514A27A4-8CDE-3A4A-B6F1-710A18374A93}" srcOrd="1" destOrd="0" parTransId="{2EA09D10-C8AE-EE4D-9B46-85427C780C46}" sibTransId="{2C85C016-FEBB-4D4B-B467-6F2609170328}"/>
    <dgm:cxn modelId="{384E2AEA-3A31-F948-B927-BB6E35E4E538}" type="presOf" srcId="{D6A56657-4C23-CA4F-B1C8-2EFD91FDD8F7}" destId="{2D85B32C-9482-E845-8D56-1C50B378DA09}" srcOrd="0" destOrd="0" presId="urn:microsoft.com/office/officeart/2005/8/layout/funnel1"/>
    <dgm:cxn modelId="{0FB238EB-474A-6842-B0EE-106207080F56}" srcId="{829A719E-E3DD-0A41-B529-8FBFF8FE507C}" destId="{71717E46-6A66-AA4C-A727-4559CBC38A31}" srcOrd="2" destOrd="0" parTransId="{8E23780D-0FBF-A24B-89A7-535DC058F298}" sibTransId="{92F508A8-6276-D841-8770-F1C5861C190A}"/>
    <dgm:cxn modelId="{36D8EC19-EA3D-494B-99E9-79CFFA5E7F3C}" srcId="{829A719E-E3DD-0A41-B529-8FBFF8FE507C}" destId="{9D361B5A-33DA-1945-BE13-1EDF55CF331C}" srcOrd="3" destOrd="0" parTransId="{78C58548-10EA-D749-A422-0C1F3FA71C4C}" sibTransId="{CDC35F6C-882C-0D41-B0FC-EF499E9CB9AB}"/>
    <dgm:cxn modelId="{800C1290-82FA-6D43-BD5D-051BF3FC7579}" type="presOf" srcId="{71717E46-6A66-AA4C-A727-4559CBC38A31}" destId="{E9BD1526-29BF-9749-81DC-7F5EB5FDE131}" srcOrd="0" destOrd="0" presId="urn:microsoft.com/office/officeart/2005/8/layout/funnel1"/>
    <dgm:cxn modelId="{1148CB4D-8919-E744-A1BC-34C6273E1DFA}" type="presOf" srcId="{829A719E-E3DD-0A41-B529-8FBFF8FE507C}" destId="{50C10CEA-DDBE-5141-957F-87115CC263E1}" srcOrd="0" destOrd="0" presId="urn:microsoft.com/office/officeart/2005/8/layout/funnel1"/>
    <dgm:cxn modelId="{2A9F1F94-9FAB-5648-8C9C-E4F8438E4773}" type="presOf" srcId="{514A27A4-8CDE-3A4A-B6F1-710A18374A93}" destId="{51045467-9C39-AA47-A9DA-24810A5A217A}" srcOrd="0" destOrd="0" presId="urn:microsoft.com/office/officeart/2005/8/layout/funnel1"/>
    <dgm:cxn modelId="{1A6F5E8D-493B-9E40-B9E3-7713F6992287}" type="presParOf" srcId="{50C10CEA-DDBE-5141-957F-87115CC263E1}" destId="{431094F3-0914-3C45-90DC-3628553A2569}" srcOrd="0" destOrd="0" presId="urn:microsoft.com/office/officeart/2005/8/layout/funnel1"/>
    <dgm:cxn modelId="{597BC501-351A-1140-9409-D541875867C1}" type="presParOf" srcId="{50C10CEA-DDBE-5141-957F-87115CC263E1}" destId="{9B4AB4F6-C666-DE43-AB12-17D65C33DE32}" srcOrd="1" destOrd="0" presId="urn:microsoft.com/office/officeart/2005/8/layout/funnel1"/>
    <dgm:cxn modelId="{EA63267E-185A-9346-9A54-1010DB2E3571}" type="presParOf" srcId="{50C10CEA-DDBE-5141-957F-87115CC263E1}" destId="{19205A44-D0E6-C040-96BC-083BF417EEEE}" srcOrd="2" destOrd="0" presId="urn:microsoft.com/office/officeart/2005/8/layout/funnel1"/>
    <dgm:cxn modelId="{283AEC66-0F0F-9F4B-A525-BEFEBA543A8A}" type="presParOf" srcId="{50C10CEA-DDBE-5141-957F-87115CC263E1}" destId="{E9BD1526-29BF-9749-81DC-7F5EB5FDE131}" srcOrd="3" destOrd="0" presId="urn:microsoft.com/office/officeart/2005/8/layout/funnel1"/>
    <dgm:cxn modelId="{DB94DA41-BCB7-D048-81B6-66DDF5A89032}" type="presParOf" srcId="{50C10CEA-DDBE-5141-957F-87115CC263E1}" destId="{51045467-9C39-AA47-A9DA-24810A5A217A}" srcOrd="4" destOrd="0" presId="urn:microsoft.com/office/officeart/2005/8/layout/funnel1"/>
    <dgm:cxn modelId="{0DA062B6-C543-AB46-823E-AB92CAF80AD9}" type="presParOf" srcId="{50C10CEA-DDBE-5141-957F-87115CC263E1}" destId="{2D85B32C-9482-E845-8D56-1C50B378DA09}" srcOrd="5" destOrd="0" presId="urn:microsoft.com/office/officeart/2005/8/layout/funnel1"/>
    <dgm:cxn modelId="{EF235C50-EBA7-E74B-9358-086913471157}" type="presParOf" srcId="{50C10CEA-DDBE-5141-957F-87115CC263E1}" destId="{98522D54-67EE-A941-AA1E-C1A6117B36F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13ACE8-B88D-8046-9B9A-78936375E1E7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0EAF1-9A2B-534D-A244-87D11A9A221E}">
      <dgm:prSet phldrT="[Text]"/>
      <dgm:spPr/>
      <dgm:t>
        <a:bodyPr/>
        <a:lstStyle/>
        <a:p>
          <a:r>
            <a:rPr lang="en-US" dirty="0" smtClean="0"/>
            <a:t>Required blood group not available</a:t>
          </a:r>
          <a:endParaRPr lang="en-US" dirty="0"/>
        </a:p>
      </dgm:t>
    </dgm:pt>
    <dgm:pt modelId="{37399B57-BAB8-9E4B-B8D7-68686D588543}" type="parTrans" cxnId="{500E43CA-5483-9940-AD59-C2D77DE853B6}">
      <dgm:prSet/>
      <dgm:spPr/>
      <dgm:t>
        <a:bodyPr/>
        <a:lstStyle/>
        <a:p>
          <a:endParaRPr lang="en-US"/>
        </a:p>
      </dgm:t>
    </dgm:pt>
    <dgm:pt modelId="{C6E1054B-3CFE-D143-9A16-822C4ABCD306}" type="sibTrans" cxnId="{500E43CA-5483-9940-AD59-C2D77DE853B6}">
      <dgm:prSet/>
      <dgm:spPr/>
      <dgm:t>
        <a:bodyPr/>
        <a:lstStyle/>
        <a:p>
          <a:endParaRPr lang="en-US"/>
        </a:p>
      </dgm:t>
    </dgm:pt>
    <dgm:pt modelId="{11ABD464-1167-3F4C-92EC-327CE83868BF}">
      <dgm:prSet phldrT="[Text]"/>
      <dgm:spPr/>
      <dgm:t>
        <a:bodyPr/>
        <a:lstStyle/>
        <a:p>
          <a:r>
            <a:rPr lang="en-US" dirty="0" smtClean="0"/>
            <a:t>Emergency option enabled for max 2 bottles of O-</a:t>
          </a:r>
          <a:endParaRPr lang="en-US" dirty="0"/>
        </a:p>
      </dgm:t>
    </dgm:pt>
    <dgm:pt modelId="{34AF38CE-2D3C-BF4D-BD7B-BEBC35590FC8}" type="parTrans" cxnId="{7B492910-05DE-5043-BA00-466F1F972DD3}">
      <dgm:prSet/>
      <dgm:spPr/>
      <dgm:t>
        <a:bodyPr/>
        <a:lstStyle/>
        <a:p>
          <a:endParaRPr lang="en-US"/>
        </a:p>
      </dgm:t>
    </dgm:pt>
    <dgm:pt modelId="{4155969B-5CA3-0B4C-AD4A-FD94A4911323}" type="sibTrans" cxnId="{7B492910-05DE-5043-BA00-466F1F972DD3}">
      <dgm:prSet/>
      <dgm:spPr/>
      <dgm:t>
        <a:bodyPr/>
        <a:lstStyle/>
        <a:p>
          <a:endParaRPr lang="en-US"/>
        </a:p>
      </dgm:t>
    </dgm:pt>
    <dgm:pt modelId="{63A4B8F6-479E-1144-AEA4-AF02B4E058A1}">
      <dgm:prSet phldrT="[Text]"/>
      <dgm:spPr/>
      <dgm:t>
        <a:bodyPr/>
        <a:lstStyle/>
        <a:p>
          <a:r>
            <a:rPr lang="en-US" dirty="0" smtClean="0"/>
            <a:t>Else, apology mail triggered</a:t>
          </a:r>
          <a:endParaRPr lang="en-US" dirty="0"/>
        </a:p>
      </dgm:t>
    </dgm:pt>
    <dgm:pt modelId="{984DAFBF-60DE-4844-841A-760CA4CB75B0}" type="parTrans" cxnId="{C55942F4-3D3E-B94A-A923-F534EE9B2A67}">
      <dgm:prSet/>
      <dgm:spPr/>
      <dgm:t>
        <a:bodyPr/>
        <a:lstStyle/>
        <a:p>
          <a:endParaRPr lang="en-US"/>
        </a:p>
      </dgm:t>
    </dgm:pt>
    <dgm:pt modelId="{6E0A6114-51C1-C843-949E-BCAAD6096910}" type="sibTrans" cxnId="{C55942F4-3D3E-B94A-A923-F534EE9B2A67}">
      <dgm:prSet/>
      <dgm:spPr/>
      <dgm:t>
        <a:bodyPr/>
        <a:lstStyle/>
        <a:p>
          <a:endParaRPr lang="en-US"/>
        </a:p>
      </dgm:t>
    </dgm:pt>
    <dgm:pt modelId="{9A001895-C73C-A847-87FC-1409562C1F6E}">
      <dgm:prSet phldrT="[Text]"/>
      <dgm:spPr/>
      <dgm:t>
        <a:bodyPr/>
        <a:lstStyle/>
        <a:p>
          <a:r>
            <a:rPr lang="en-US" dirty="0" smtClean="0"/>
            <a:t>Required quantity greater than available</a:t>
          </a:r>
          <a:endParaRPr lang="en-US" dirty="0"/>
        </a:p>
      </dgm:t>
    </dgm:pt>
    <dgm:pt modelId="{6F288023-DFA6-2240-B41B-7E0584BB5173}" type="parTrans" cxnId="{34635B23-7507-8E46-8F1F-CCCB4FBAA2EE}">
      <dgm:prSet/>
      <dgm:spPr/>
      <dgm:t>
        <a:bodyPr/>
        <a:lstStyle/>
        <a:p>
          <a:endParaRPr lang="en-US"/>
        </a:p>
      </dgm:t>
    </dgm:pt>
    <dgm:pt modelId="{077904DA-BE7B-8444-B0A0-754B98070DCF}" type="sibTrans" cxnId="{34635B23-7507-8E46-8F1F-CCCB4FBAA2EE}">
      <dgm:prSet/>
      <dgm:spPr/>
      <dgm:t>
        <a:bodyPr/>
        <a:lstStyle/>
        <a:p>
          <a:endParaRPr lang="en-US"/>
        </a:p>
      </dgm:t>
    </dgm:pt>
    <dgm:pt modelId="{3665996F-F4FC-3941-B7B6-FAC568CAF0CE}">
      <dgm:prSet phldrT="[Text]"/>
      <dgm:spPr/>
      <dgm:t>
        <a:bodyPr/>
        <a:lstStyle/>
        <a:p>
          <a:r>
            <a:rPr lang="en-US" dirty="0" smtClean="0"/>
            <a:t>Emergency option enabled for max 2 bottles of O-</a:t>
          </a:r>
          <a:endParaRPr lang="en-US" dirty="0"/>
        </a:p>
      </dgm:t>
    </dgm:pt>
    <dgm:pt modelId="{BDDCD8D9-A093-6F45-B2EB-1671B3D30E44}" type="parTrans" cxnId="{5653D062-4C6D-9B4E-902C-1F0C9B6453E1}">
      <dgm:prSet/>
      <dgm:spPr/>
      <dgm:t>
        <a:bodyPr/>
        <a:lstStyle/>
        <a:p>
          <a:endParaRPr lang="en-US"/>
        </a:p>
      </dgm:t>
    </dgm:pt>
    <dgm:pt modelId="{20391F2A-8179-9344-B739-70E40612A295}" type="sibTrans" cxnId="{5653D062-4C6D-9B4E-902C-1F0C9B6453E1}">
      <dgm:prSet/>
      <dgm:spPr/>
      <dgm:t>
        <a:bodyPr/>
        <a:lstStyle/>
        <a:p>
          <a:endParaRPr lang="en-US"/>
        </a:p>
      </dgm:t>
    </dgm:pt>
    <dgm:pt modelId="{01714E49-C883-734F-A6BA-9F4408D4782B}">
      <dgm:prSet phldrT="[Text]"/>
      <dgm:spPr/>
      <dgm:t>
        <a:bodyPr/>
        <a:lstStyle/>
        <a:p>
          <a:r>
            <a:rPr lang="en-US" dirty="0" smtClean="0"/>
            <a:t>Else, available quantity will be given</a:t>
          </a:r>
          <a:endParaRPr lang="en-US" dirty="0"/>
        </a:p>
      </dgm:t>
    </dgm:pt>
    <dgm:pt modelId="{F7E72D71-91F5-F14A-9FFD-A6D96084B3B5}" type="parTrans" cxnId="{6F19D821-02B7-464C-8236-B4AC3130CA2D}">
      <dgm:prSet/>
      <dgm:spPr/>
      <dgm:t>
        <a:bodyPr/>
        <a:lstStyle/>
        <a:p>
          <a:endParaRPr lang="en-US"/>
        </a:p>
      </dgm:t>
    </dgm:pt>
    <dgm:pt modelId="{7F5E4DBB-E60E-2543-90AE-B9E566C2E594}" type="sibTrans" cxnId="{6F19D821-02B7-464C-8236-B4AC3130CA2D}">
      <dgm:prSet/>
      <dgm:spPr/>
      <dgm:t>
        <a:bodyPr/>
        <a:lstStyle/>
        <a:p>
          <a:endParaRPr lang="en-US"/>
        </a:p>
      </dgm:t>
    </dgm:pt>
    <dgm:pt modelId="{1D5A8D74-8246-1341-827F-AD40C8C46169}">
      <dgm:prSet phldrT="[Text]"/>
      <dgm:spPr/>
      <dgm:t>
        <a:bodyPr/>
        <a:lstStyle/>
        <a:p>
          <a:r>
            <a:rPr lang="en-US" dirty="0" smtClean="0"/>
            <a:t>Required quantity available</a:t>
          </a:r>
          <a:endParaRPr lang="en-US" dirty="0"/>
        </a:p>
      </dgm:t>
    </dgm:pt>
    <dgm:pt modelId="{86B977F1-E2A0-D94B-B240-8ACE5CF0AA7C}" type="parTrans" cxnId="{23F15697-43E6-A743-96CC-3CC15C65D119}">
      <dgm:prSet/>
      <dgm:spPr/>
      <dgm:t>
        <a:bodyPr/>
        <a:lstStyle/>
        <a:p>
          <a:endParaRPr lang="en-US"/>
        </a:p>
      </dgm:t>
    </dgm:pt>
    <dgm:pt modelId="{5999EC6F-0A58-6147-846E-1C91B8780C93}" type="sibTrans" cxnId="{23F15697-43E6-A743-96CC-3CC15C65D119}">
      <dgm:prSet/>
      <dgm:spPr/>
      <dgm:t>
        <a:bodyPr/>
        <a:lstStyle/>
        <a:p>
          <a:endParaRPr lang="en-US"/>
        </a:p>
      </dgm:t>
    </dgm:pt>
    <dgm:pt modelId="{53E29D0C-6799-F84E-9A6F-15443E97CAF7}">
      <dgm:prSet phldrT="[Text]"/>
      <dgm:spPr/>
      <dgm:t>
        <a:bodyPr/>
        <a:lstStyle/>
        <a:p>
          <a:r>
            <a:rPr lang="en-US" dirty="0" smtClean="0"/>
            <a:t>Request will be generated</a:t>
          </a:r>
          <a:endParaRPr lang="en-US" dirty="0"/>
        </a:p>
      </dgm:t>
    </dgm:pt>
    <dgm:pt modelId="{DE21726F-0C6E-C941-A1AA-A066FE52BED9}" type="parTrans" cxnId="{94FBE3B1-5EF3-FB42-ADBE-4BDEF181CD4B}">
      <dgm:prSet/>
      <dgm:spPr/>
      <dgm:t>
        <a:bodyPr/>
        <a:lstStyle/>
        <a:p>
          <a:endParaRPr lang="en-US"/>
        </a:p>
      </dgm:t>
    </dgm:pt>
    <dgm:pt modelId="{036E3AF8-4774-EC4F-93BD-D5D4B6D75D94}" type="sibTrans" cxnId="{94FBE3B1-5EF3-FB42-ADBE-4BDEF181CD4B}">
      <dgm:prSet/>
      <dgm:spPr/>
      <dgm:t>
        <a:bodyPr/>
        <a:lstStyle/>
        <a:p>
          <a:endParaRPr lang="en-US"/>
        </a:p>
      </dgm:t>
    </dgm:pt>
    <dgm:pt modelId="{A51DB83B-8494-4A46-842B-68F83D9AC554}" type="pres">
      <dgm:prSet presAssocID="{4D13ACE8-B88D-8046-9B9A-78936375E1E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4B4F95-A38B-3442-8326-544459417441}" type="pres">
      <dgm:prSet presAssocID="{4D13ACE8-B88D-8046-9B9A-78936375E1E7}" presName="cycle" presStyleCnt="0"/>
      <dgm:spPr/>
    </dgm:pt>
    <dgm:pt modelId="{5FCFB710-7760-0C47-85EC-98D591BE8920}" type="pres">
      <dgm:prSet presAssocID="{4D13ACE8-B88D-8046-9B9A-78936375E1E7}" presName="centerShape" presStyleCnt="0"/>
      <dgm:spPr/>
    </dgm:pt>
    <dgm:pt modelId="{A1F98D72-6BFF-D340-BC81-B960C9E1AC5A}" type="pres">
      <dgm:prSet presAssocID="{4D13ACE8-B88D-8046-9B9A-78936375E1E7}" presName="connSite" presStyleLbl="node1" presStyleIdx="0" presStyleCnt="4"/>
      <dgm:spPr/>
    </dgm:pt>
    <dgm:pt modelId="{74D20FF4-CB44-474D-9BB1-4B3A09DAA786}" type="pres">
      <dgm:prSet presAssocID="{4D13ACE8-B88D-8046-9B9A-78936375E1E7}" presName="visible" presStyleLbl="node1" presStyleIdx="0" presStyleCnt="4" custAng="11026772" custFlipVert="1" custFlipHor="1" custScaleX="66404" custScaleY="49742" custLinFactNeighborX="19406" custLinFactNeighborY="-71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773C9AE-1521-6D47-8B48-396596E51DB7}" type="pres">
      <dgm:prSet presAssocID="{37399B57-BAB8-9E4B-B8D7-68686D588543}" presName="Name25" presStyleLbl="parChTrans1D1" presStyleIdx="0" presStyleCnt="3"/>
      <dgm:spPr/>
      <dgm:t>
        <a:bodyPr/>
        <a:lstStyle/>
        <a:p>
          <a:endParaRPr lang="en-US"/>
        </a:p>
      </dgm:t>
    </dgm:pt>
    <dgm:pt modelId="{57DBE7EF-8C18-9441-BC64-A23D489E11F5}" type="pres">
      <dgm:prSet presAssocID="{5EC0EAF1-9A2B-534D-A244-87D11A9A221E}" presName="node" presStyleCnt="0"/>
      <dgm:spPr/>
    </dgm:pt>
    <dgm:pt modelId="{60B76456-75EB-9149-97C2-7997CE44D474}" type="pres">
      <dgm:prSet presAssocID="{5EC0EAF1-9A2B-534D-A244-87D11A9A221E}" presName="parentNode" presStyleLbl="node1" presStyleIdx="1" presStyleCnt="4" custLinFactNeighborX="-357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1E12A-53AE-794D-91FB-0B9E69B87350}" type="pres">
      <dgm:prSet presAssocID="{5EC0EAF1-9A2B-534D-A244-87D11A9A221E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4D30D-96CA-7E45-A274-94D149CA0580}" type="pres">
      <dgm:prSet presAssocID="{6F288023-DFA6-2240-B41B-7E0584BB5173}" presName="Name25" presStyleLbl="parChTrans1D1" presStyleIdx="1" presStyleCnt="3"/>
      <dgm:spPr/>
      <dgm:t>
        <a:bodyPr/>
        <a:lstStyle/>
        <a:p>
          <a:endParaRPr lang="en-US"/>
        </a:p>
      </dgm:t>
    </dgm:pt>
    <dgm:pt modelId="{E9EF010B-4EC8-C248-925E-3C2DF28E4A19}" type="pres">
      <dgm:prSet presAssocID="{9A001895-C73C-A847-87FC-1409562C1F6E}" presName="node" presStyleCnt="0"/>
      <dgm:spPr/>
    </dgm:pt>
    <dgm:pt modelId="{1FF40332-6B6A-7D4F-8492-A8ABF77626EF}" type="pres">
      <dgm:prSet presAssocID="{9A001895-C73C-A847-87FC-1409562C1F6E}" presName="parentNode" presStyleLbl="node1" presStyleIdx="2" presStyleCnt="4" custLinFactNeighborX="-357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22BD0-FCD0-0D45-90F6-56B623FC4EA2}" type="pres">
      <dgm:prSet presAssocID="{9A001895-C73C-A847-87FC-1409562C1F6E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9275C-D9D2-E547-886F-74F26BBE36E3}" type="pres">
      <dgm:prSet presAssocID="{86B977F1-E2A0-D94B-B240-8ACE5CF0AA7C}" presName="Name25" presStyleLbl="parChTrans1D1" presStyleIdx="2" presStyleCnt="3"/>
      <dgm:spPr/>
      <dgm:t>
        <a:bodyPr/>
        <a:lstStyle/>
        <a:p>
          <a:endParaRPr lang="en-US"/>
        </a:p>
      </dgm:t>
    </dgm:pt>
    <dgm:pt modelId="{59E47AE2-6D5C-424D-B9DC-F9D297DFCEF8}" type="pres">
      <dgm:prSet presAssocID="{1D5A8D74-8246-1341-827F-AD40C8C46169}" presName="node" presStyleCnt="0"/>
      <dgm:spPr/>
    </dgm:pt>
    <dgm:pt modelId="{1BDFD245-EE17-C84A-A862-61408AD34270}" type="pres">
      <dgm:prSet presAssocID="{1D5A8D74-8246-1341-827F-AD40C8C46169}" presName="parentNode" presStyleLbl="node1" presStyleIdx="3" presStyleCnt="4" custLinFactNeighborX="-357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D39BB-1C66-EC40-8114-A1808BEE0257}" type="pres">
      <dgm:prSet presAssocID="{1D5A8D74-8246-1341-827F-AD40C8C46169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0E43CA-5483-9940-AD59-C2D77DE853B6}" srcId="{4D13ACE8-B88D-8046-9B9A-78936375E1E7}" destId="{5EC0EAF1-9A2B-534D-A244-87D11A9A221E}" srcOrd="0" destOrd="0" parTransId="{37399B57-BAB8-9E4B-B8D7-68686D588543}" sibTransId="{C6E1054B-3CFE-D143-9A16-822C4ABCD306}"/>
    <dgm:cxn modelId="{34635B23-7507-8E46-8F1F-CCCB4FBAA2EE}" srcId="{4D13ACE8-B88D-8046-9B9A-78936375E1E7}" destId="{9A001895-C73C-A847-87FC-1409562C1F6E}" srcOrd="1" destOrd="0" parTransId="{6F288023-DFA6-2240-B41B-7E0584BB5173}" sibTransId="{077904DA-BE7B-8444-B0A0-754B98070DCF}"/>
    <dgm:cxn modelId="{C55942F4-3D3E-B94A-A923-F534EE9B2A67}" srcId="{5EC0EAF1-9A2B-534D-A244-87D11A9A221E}" destId="{63A4B8F6-479E-1144-AEA4-AF02B4E058A1}" srcOrd="1" destOrd="0" parTransId="{984DAFBF-60DE-4844-841A-760CA4CB75B0}" sibTransId="{6E0A6114-51C1-C843-949E-BCAAD6096910}"/>
    <dgm:cxn modelId="{91FE7E14-CEE7-FE40-AB7C-FBB9D17D01E4}" type="presOf" srcId="{9A001895-C73C-A847-87FC-1409562C1F6E}" destId="{1FF40332-6B6A-7D4F-8492-A8ABF77626EF}" srcOrd="0" destOrd="0" presId="urn:microsoft.com/office/officeart/2005/8/layout/radial2"/>
    <dgm:cxn modelId="{5653D062-4C6D-9B4E-902C-1F0C9B6453E1}" srcId="{9A001895-C73C-A847-87FC-1409562C1F6E}" destId="{3665996F-F4FC-3941-B7B6-FAC568CAF0CE}" srcOrd="0" destOrd="0" parTransId="{BDDCD8D9-A093-6F45-B2EB-1671B3D30E44}" sibTransId="{20391F2A-8179-9344-B739-70E40612A295}"/>
    <dgm:cxn modelId="{7B492910-05DE-5043-BA00-466F1F972DD3}" srcId="{5EC0EAF1-9A2B-534D-A244-87D11A9A221E}" destId="{11ABD464-1167-3F4C-92EC-327CE83868BF}" srcOrd="0" destOrd="0" parTransId="{34AF38CE-2D3C-BF4D-BD7B-BEBC35590FC8}" sibTransId="{4155969B-5CA3-0B4C-AD4A-FD94A4911323}"/>
    <dgm:cxn modelId="{94FBE3B1-5EF3-FB42-ADBE-4BDEF181CD4B}" srcId="{1D5A8D74-8246-1341-827F-AD40C8C46169}" destId="{53E29D0C-6799-F84E-9A6F-15443E97CAF7}" srcOrd="0" destOrd="0" parTransId="{DE21726F-0C6E-C941-A1AA-A066FE52BED9}" sibTransId="{036E3AF8-4774-EC4F-93BD-D5D4B6D75D94}"/>
    <dgm:cxn modelId="{6F19D821-02B7-464C-8236-B4AC3130CA2D}" srcId="{9A001895-C73C-A847-87FC-1409562C1F6E}" destId="{01714E49-C883-734F-A6BA-9F4408D4782B}" srcOrd="1" destOrd="0" parTransId="{F7E72D71-91F5-F14A-9FFD-A6D96084B3B5}" sibTransId="{7F5E4DBB-E60E-2543-90AE-B9E566C2E594}"/>
    <dgm:cxn modelId="{7F810286-91D2-984A-A961-326A78EC7FF3}" type="presOf" srcId="{3665996F-F4FC-3941-B7B6-FAC568CAF0CE}" destId="{D8222BD0-FCD0-0D45-90F6-56B623FC4EA2}" srcOrd="0" destOrd="0" presId="urn:microsoft.com/office/officeart/2005/8/layout/radial2"/>
    <dgm:cxn modelId="{23F15697-43E6-A743-96CC-3CC15C65D119}" srcId="{4D13ACE8-B88D-8046-9B9A-78936375E1E7}" destId="{1D5A8D74-8246-1341-827F-AD40C8C46169}" srcOrd="2" destOrd="0" parTransId="{86B977F1-E2A0-D94B-B240-8ACE5CF0AA7C}" sibTransId="{5999EC6F-0A58-6147-846E-1C91B8780C93}"/>
    <dgm:cxn modelId="{871C07E3-44F7-8D47-A085-1C3774B813DE}" type="presOf" srcId="{37399B57-BAB8-9E4B-B8D7-68686D588543}" destId="{1773C9AE-1521-6D47-8B48-396596E51DB7}" srcOrd="0" destOrd="0" presId="urn:microsoft.com/office/officeart/2005/8/layout/radial2"/>
    <dgm:cxn modelId="{9A5A1348-4BD7-1743-B7E4-5B7EBCC1DE7C}" type="presOf" srcId="{5EC0EAF1-9A2B-534D-A244-87D11A9A221E}" destId="{60B76456-75EB-9149-97C2-7997CE44D474}" srcOrd="0" destOrd="0" presId="urn:microsoft.com/office/officeart/2005/8/layout/radial2"/>
    <dgm:cxn modelId="{216522D4-04E2-9046-9681-8EE9524C6A71}" type="presOf" srcId="{01714E49-C883-734F-A6BA-9F4408D4782B}" destId="{D8222BD0-FCD0-0D45-90F6-56B623FC4EA2}" srcOrd="0" destOrd="1" presId="urn:microsoft.com/office/officeart/2005/8/layout/radial2"/>
    <dgm:cxn modelId="{DA9EAD6C-7C9F-D64F-B030-3C1711CB427E}" type="presOf" srcId="{11ABD464-1167-3F4C-92EC-327CE83868BF}" destId="{6691E12A-53AE-794D-91FB-0B9E69B87350}" srcOrd="0" destOrd="0" presId="urn:microsoft.com/office/officeart/2005/8/layout/radial2"/>
    <dgm:cxn modelId="{A3BB1212-B40D-0042-B9A0-1F42133298E8}" type="presOf" srcId="{6F288023-DFA6-2240-B41B-7E0584BB5173}" destId="{2824D30D-96CA-7E45-A274-94D149CA0580}" srcOrd="0" destOrd="0" presId="urn:microsoft.com/office/officeart/2005/8/layout/radial2"/>
    <dgm:cxn modelId="{978D9294-2659-2345-8D71-5502D5E887F0}" type="presOf" srcId="{53E29D0C-6799-F84E-9A6F-15443E97CAF7}" destId="{31AD39BB-1C66-EC40-8114-A1808BEE0257}" srcOrd="0" destOrd="0" presId="urn:microsoft.com/office/officeart/2005/8/layout/radial2"/>
    <dgm:cxn modelId="{A219D0B4-1B0F-4345-B60D-0F5050FD7AAB}" type="presOf" srcId="{1D5A8D74-8246-1341-827F-AD40C8C46169}" destId="{1BDFD245-EE17-C84A-A862-61408AD34270}" srcOrd="0" destOrd="0" presId="urn:microsoft.com/office/officeart/2005/8/layout/radial2"/>
    <dgm:cxn modelId="{5DA516F6-F432-C148-91CF-DC035862E3EE}" type="presOf" srcId="{63A4B8F6-479E-1144-AEA4-AF02B4E058A1}" destId="{6691E12A-53AE-794D-91FB-0B9E69B87350}" srcOrd="0" destOrd="1" presId="urn:microsoft.com/office/officeart/2005/8/layout/radial2"/>
    <dgm:cxn modelId="{62FD6E1C-ACA5-734D-9ED3-7DB8D1CBAA0C}" type="presOf" srcId="{4D13ACE8-B88D-8046-9B9A-78936375E1E7}" destId="{A51DB83B-8494-4A46-842B-68F83D9AC554}" srcOrd="0" destOrd="0" presId="urn:microsoft.com/office/officeart/2005/8/layout/radial2"/>
    <dgm:cxn modelId="{7C53A905-E8F0-434C-B461-1EDC2B78395E}" type="presOf" srcId="{86B977F1-E2A0-D94B-B240-8ACE5CF0AA7C}" destId="{F379275C-D9D2-E547-886F-74F26BBE36E3}" srcOrd="0" destOrd="0" presId="urn:microsoft.com/office/officeart/2005/8/layout/radial2"/>
    <dgm:cxn modelId="{776FCFBF-0FB9-6C4F-A242-0102EF6F1E79}" type="presParOf" srcId="{A51DB83B-8494-4A46-842B-68F83D9AC554}" destId="{774B4F95-A38B-3442-8326-544459417441}" srcOrd="0" destOrd="0" presId="urn:microsoft.com/office/officeart/2005/8/layout/radial2"/>
    <dgm:cxn modelId="{13FABC4F-33AB-7344-860F-F39702D5579D}" type="presParOf" srcId="{774B4F95-A38B-3442-8326-544459417441}" destId="{5FCFB710-7760-0C47-85EC-98D591BE8920}" srcOrd="0" destOrd="0" presId="urn:microsoft.com/office/officeart/2005/8/layout/radial2"/>
    <dgm:cxn modelId="{7E8B9795-8D46-E44A-AA96-05D72DB6472C}" type="presParOf" srcId="{5FCFB710-7760-0C47-85EC-98D591BE8920}" destId="{A1F98D72-6BFF-D340-BC81-B960C9E1AC5A}" srcOrd="0" destOrd="0" presId="urn:microsoft.com/office/officeart/2005/8/layout/radial2"/>
    <dgm:cxn modelId="{3AE94555-B1F6-B945-BD98-D9A38E2BF09F}" type="presParOf" srcId="{5FCFB710-7760-0C47-85EC-98D591BE8920}" destId="{74D20FF4-CB44-474D-9BB1-4B3A09DAA786}" srcOrd="1" destOrd="0" presId="urn:microsoft.com/office/officeart/2005/8/layout/radial2"/>
    <dgm:cxn modelId="{4260455D-C3AF-924A-AED8-D150837CC79C}" type="presParOf" srcId="{774B4F95-A38B-3442-8326-544459417441}" destId="{1773C9AE-1521-6D47-8B48-396596E51DB7}" srcOrd="1" destOrd="0" presId="urn:microsoft.com/office/officeart/2005/8/layout/radial2"/>
    <dgm:cxn modelId="{EAD6DE47-E33A-C94A-81B9-BE819E770985}" type="presParOf" srcId="{774B4F95-A38B-3442-8326-544459417441}" destId="{57DBE7EF-8C18-9441-BC64-A23D489E11F5}" srcOrd="2" destOrd="0" presId="urn:microsoft.com/office/officeart/2005/8/layout/radial2"/>
    <dgm:cxn modelId="{4EE10B53-2181-1844-9995-BA83E6B5653C}" type="presParOf" srcId="{57DBE7EF-8C18-9441-BC64-A23D489E11F5}" destId="{60B76456-75EB-9149-97C2-7997CE44D474}" srcOrd="0" destOrd="0" presId="urn:microsoft.com/office/officeart/2005/8/layout/radial2"/>
    <dgm:cxn modelId="{2C4FDA2D-F010-264D-AF12-F546E64B68D7}" type="presParOf" srcId="{57DBE7EF-8C18-9441-BC64-A23D489E11F5}" destId="{6691E12A-53AE-794D-91FB-0B9E69B87350}" srcOrd="1" destOrd="0" presId="urn:microsoft.com/office/officeart/2005/8/layout/radial2"/>
    <dgm:cxn modelId="{CB131932-A243-8043-800E-2B21F0DD4A9C}" type="presParOf" srcId="{774B4F95-A38B-3442-8326-544459417441}" destId="{2824D30D-96CA-7E45-A274-94D149CA0580}" srcOrd="3" destOrd="0" presId="urn:microsoft.com/office/officeart/2005/8/layout/radial2"/>
    <dgm:cxn modelId="{29056EDE-A147-4D42-83FC-5A6EF274C206}" type="presParOf" srcId="{774B4F95-A38B-3442-8326-544459417441}" destId="{E9EF010B-4EC8-C248-925E-3C2DF28E4A19}" srcOrd="4" destOrd="0" presId="urn:microsoft.com/office/officeart/2005/8/layout/radial2"/>
    <dgm:cxn modelId="{EE5A437A-2109-5949-88FE-76EA2901C4F7}" type="presParOf" srcId="{E9EF010B-4EC8-C248-925E-3C2DF28E4A19}" destId="{1FF40332-6B6A-7D4F-8492-A8ABF77626EF}" srcOrd="0" destOrd="0" presId="urn:microsoft.com/office/officeart/2005/8/layout/radial2"/>
    <dgm:cxn modelId="{03842039-D061-F247-965F-EBD2EBFAFA82}" type="presParOf" srcId="{E9EF010B-4EC8-C248-925E-3C2DF28E4A19}" destId="{D8222BD0-FCD0-0D45-90F6-56B623FC4EA2}" srcOrd="1" destOrd="0" presId="urn:microsoft.com/office/officeart/2005/8/layout/radial2"/>
    <dgm:cxn modelId="{96361460-AB9E-8C4B-9844-98CD3D0ACBC2}" type="presParOf" srcId="{774B4F95-A38B-3442-8326-544459417441}" destId="{F379275C-D9D2-E547-886F-74F26BBE36E3}" srcOrd="5" destOrd="0" presId="urn:microsoft.com/office/officeart/2005/8/layout/radial2"/>
    <dgm:cxn modelId="{E069C3EA-EE5D-9D46-89C7-375193C915AD}" type="presParOf" srcId="{774B4F95-A38B-3442-8326-544459417441}" destId="{59E47AE2-6D5C-424D-B9DC-F9D297DFCEF8}" srcOrd="6" destOrd="0" presId="urn:microsoft.com/office/officeart/2005/8/layout/radial2"/>
    <dgm:cxn modelId="{874C7863-A9D1-DD41-AF48-B630C51357F4}" type="presParOf" srcId="{59E47AE2-6D5C-424D-B9DC-F9D297DFCEF8}" destId="{1BDFD245-EE17-C84A-A862-61408AD34270}" srcOrd="0" destOrd="0" presId="urn:microsoft.com/office/officeart/2005/8/layout/radial2"/>
    <dgm:cxn modelId="{6A35AFDD-7FCC-6040-8690-11EEB0EB74D1}" type="presParOf" srcId="{59E47AE2-6D5C-424D-B9DC-F9D297DFCEF8}" destId="{31AD39BB-1C66-EC40-8114-A1808BEE025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F9A5D918-1C9C-0B49-94BA-7331933BC683}">
      <dgm:prSet phldrT="[Text]"/>
      <dgm:spPr/>
      <dgm:t>
        <a:bodyPr/>
        <a:lstStyle/>
        <a:p>
          <a:r>
            <a:rPr lang="en-US" dirty="0" smtClean="0"/>
            <a:t>Assigns and approves the receive request</a:t>
          </a:r>
          <a:endParaRPr lang="en-US" dirty="0"/>
        </a:p>
      </dgm:t>
    </dgm:pt>
    <dgm:pt modelId="{0A4DF1E3-49F6-8342-8B5F-F5BABE3A055D}" type="parTrans" cxnId="{0DB6B14E-C63B-E641-9408-748BFD151626}">
      <dgm:prSet/>
      <dgm:spPr/>
      <dgm:t>
        <a:bodyPr/>
        <a:lstStyle/>
        <a:p>
          <a:endParaRPr lang="en-US"/>
        </a:p>
      </dgm:t>
    </dgm:pt>
    <dgm:pt modelId="{A4F70675-97F5-9845-88F3-FF5AEA80F71D}" type="sibTrans" cxnId="{0DB6B14E-C63B-E641-9408-748BFD151626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D95593-9417-EF40-9694-E7B424F090D4}" type="pres">
      <dgm:prSet presAssocID="{F9A5D918-1C9C-0B49-94BA-7331933BC683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94A7A-B5B2-B842-AD7F-EE9E6D946655}" type="pres">
      <dgm:prSet presAssocID="{F9A5D918-1C9C-0B49-94BA-7331933BC683}" presName="gear1srcNode" presStyleLbl="node1" presStyleIdx="0" presStyleCnt="1"/>
      <dgm:spPr/>
      <dgm:t>
        <a:bodyPr/>
        <a:lstStyle/>
        <a:p>
          <a:endParaRPr lang="en-US"/>
        </a:p>
      </dgm:t>
    </dgm:pt>
    <dgm:pt modelId="{D3573758-4E7C-684E-81D6-905A6F01289C}" type="pres">
      <dgm:prSet presAssocID="{F9A5D918-1C9C-0B49-94BA-7331933BC683}" presName="gear1dstNode" presStyleLbl="node1" presStyleIdx="0" presStyleCnt="1"/>
      <dgm:spPr/>
      <dgm:t>
        <a:bodyPr/>
        <a:lstStyle/>
        <a:p>
          <a:endParaRPr lang="en-US"/>
        </a:p>
      </dgm:t>
    </dgm:pt>
    <dgm:pt modelId="{EB28E63D-D53A-374B-9A1D-F55A7E0D382F}" type="pres">
      <dgm:prSet presAssocID="{A4F70675-97F5-9845-88F3-FF5AEA80F71D}" presName="connector1" presStyleLbl="sibTrans2D1" presStyleIdx="0" presStyleCnt="1" custLinFactNeighborX="-11114" custLinFactNeighborY="1674"/>
      <dgm:spPr/>
      <dgm:t>
        <a:bodyPr/>
        <a:lstStyle/>
        <a:p>
          <a:endParaRPr lang="en-US"/>
        </a:p>
      </dgm:t>
    </dgm:pt>
  </dgm:ptLst>
  <dgm:cxnLst>
    <dgm:cxn modelId="{7D2C7EF9-CB41-104B-8359-C7500F8247E7}" type="presOf" srcId="{0D52DD02-43A1-9E45-AD76-255D18057725}" destId="{AFC3743A-6FEF-054E-AC43-ECA3E0789B6A}" srcOrd="0" destOrd="0" presId="urn:microsoft.com/office/officeart/2005/8/layout/gear1"/>
    <dgm:cxn modelId="{43FACF68-7037-8D4B-AA24-11933D10D5BB}" type="presOf" srcId="{F9A5D918-1C9C-0B49-94BA-7331933BC683}" destId="{6F794A7A-B5B2-B842-AD7F-EE9E6D946655}" srcOrd="1" destOrd="0" presId="urn:microsoft.com/office/officeart/2005/8/layout/gear1"/>
    <dgm:cxn modelId="{0DB6B14E-C63B-E641-9408-748BFD151626}" srcId="{0D52DD02-43A1-9E45-AD76-255D18057725}" destId="{F9A5D918-1C9C-0B49-94BA-7331933BC683}" srcOrd="0" destOrd="0" parTransId="{0A4DF1E3-49F6-8342-8B5F-F5BABE3A055D}" sibTransId="{A4F70675-97F5-9845-88F3-FF5AEA80F71D}"/>
    <dgm:cxn modelId="{AA768E86-0CCB-CC42-BCBB-DD176E5015C7}" type="presOf" srcId="{A4F70675-97F5-9845-88F3-FF5AEA80F71D}" destId="{EB28E63D-D53A-374B-9A1D-F55A7E0D382F}" srcOrd="0" destOrd="0" presId="urn:microsoft.com/office/officeart/2005/8/layout/gear1"/>
    <dgm:cxn modelId="{EB38C31A-A7CC-0F46-AC8E-0D176E9A72AF}" type="presOf" srcId="{F9A5D918-1C9C-0B49-94BA-7331933BC683}" destId="{EDD95593-9417-EF40-9694-E7B424F090D4}" srcOrd="0" destOrd="0" presId="urn:microsoft.com/office/officeart/2005/8/layout/gear1"/>
    <dgm:cxn modelId="{617E52C5-A061-9343-AD49-8BE835A11CE6}" type="presOf" srcId="{F9A5D918-1C9C-0B49-94BA-7331933BC683}" destId="{D3573758-4E7C-684E-81D6-905A6F01289C}" srcOrd="2" destOrd="0" presId="urn:microsoft.com/office/officeart/2005/8/layout/gear1"/>
    <dgm:cxn modelId="{443F3150-211F-ED42-B849-5D698ABD04BE}" type="presParOf" srcId="{AFC3743A-6FEF-054E-AC43-ECA3E0789B6A}" destId="{EDD95593-9417-EF40-9694-E7B424F090D4}" srcOrd="0" destOrd="0" presId="urn:microsoft.com/office/officeart/2005/8/layout/gear1"/>
    <dgm:cxn modelId="{33D45615-D93F-3B43-B11E-2A533394650F}" type="presParOf" srcId="{AFC3743A-6FEF-054E-AC43-ECA3E0789B6A}" destId="{6F794A7A-B5B2-B842-AD7F-EE9E6D946655}" srcOrd="1" destOrd="0" presId="urn:microsoft.com/office/officeart/2005/8/layout/gear1"/>
    <dgm:cxn modelId="{A9F986A0-F32F-7242-9FF1-C623AF3A0346}" type="presParOf" srcId="{AFC3743A-6FEF-054E-AC43-ECA3E0789B6A}" destId="{D3573758-4E7C-684E-81D6-905A6F01289C}" srcOrd="2" destOrd="0" presId="urn:microsoft.com/office/officeart/2005/8/layout/gear1"/>
    <dgm:cxn modelId="{75D940A4-7F5B-1742-B3DF-ACED5866D3E6}" type="presParOf" srcId="{AFC3743A-6FEF-054E-AC43-ECA3E0789B6A}" destId="{EB28E63D-D53A-374B-9A1D-F55A7E0D382F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52DD02-43A1-9E45-AD76-255D1805772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C172B5C5-E0F5-1A48-A8A9-B2CD4430346B}">
      <dgm:prSet phldrT="[Text]"/>
      <dgm:spPr/>
      <dgm:t>
        <a:bodyPr/>
        <a:lstStyle/>
        <a:p>
          <a:r>
            <a:rPr lang="en-US" dirty="0" smtClean="0"/>
            <a:t>Work request created to transfer the collected amount to finance department of </a:t>
          </a:r>
          <a:r>
            <a:rPr lang="en-US" dirty="0" err="1" smtClean="0"/>
            <a:t>BeingHuman</a:t>
          </a:r>
          <a:r>
            <a:rPr lang="en-US" dirty="0" smtClean="0"/>
            <a:t> enterprise</a:t>
          </a:r>
          <a:endParaRPr lang="en-US" dirty="0"/>
        </a:p>
      </dgm:t>
    </dgm:pt>
    <dgm:pt modelId="{08E1E01F-4244-3446-8BC5-C9080664C9AC}" type="parTrans" cxnId="{E89573D6-E5B4-A540-83BA-6623BF66BF31}">
      <dgm:prSet/>
      <dgm:spPr/>
      <dgm:t>
        <a:bodyPr/>
        <a:lstStyle/>
        <a:p>
          <a:endParaRPr lang="en-US"/>
        </a:p>
      </dgm:t>
    </dgm:pt>
    <dgm:pt modelId="{F6E8BE5E-39D6-F144-8349-5D28D3B81C79}" type="sibTrans" cxnId="{E89573D6-E5B4-A540-83BA-6623BF66BF31}">
      <dgm:prSet/>
      <dgm:spPr/>
      <dgm:t>
        <a:bodyPr/>
        <a:lstStyle/>
        <a:p>
          <a:endParaRPr lang="en-US"/>
        </a:p>
      </dgm:t>
    </dgm:pt>
    <dgm:pt modelId="{F31F1829-F637-6B4D-BFDD-17CAA944CB8D}">
      <dgm:prSet phldrT="[Text]"/>
      <dgm:spPr/>
      <dgm:t>
        <a:bodyPr/>
        <a:lstStyle/>
        <a:p>
          <a:r>
            <a:rPr lang="en-US" dirty="0" smtClean="0"/>
            <a:t>Invoice will be generated</a:t>
          </a:r>
          <a:endParaRPr lang="en-US" dirty="0"/>
        </a:p>
      </dgm:t>
    </dgm:pt>
    <dgm:pt modelId="{BF1E8E05-395F-8542-A7D2-A4AD9EE971F6}" type="parTrans" cxnId="{C8C23322-1218-1847-9E85-AFB10D2D1F17}">
      <dgm:prSet/>
      <dgm:spPr/>
      <dgm:t>
        <a:bodyPr/>
        <a:lstStyle/>
        <a:p>
          <a:endParaRPr lang="en-US"/>
        </a:p>
      </dgm:t>
    </dgm:pt>
    <dgm:pt modelId="{92CB15B6-7C47-5B40-9D95-F108CEB0F5AF}" type="sibTrans" cxnId="{C8C23322-1218-1847-9E85-AFB10D2D1F17}">
      <dgm:prSet/>
      <dgm:spPr/>
      <dgm:t>
        <a:bodyPr/>
        <a:lstStyle/>
        <a:p>
          <a:endParaRPr lang="en-US"/>
        </a:p>
      </dgm:t>
    </dgm:pt>
    <dgm:pt modelId="{6299E7FD-92EF-EB42-A72F-6398D2F51F7F}">
      <dgm:prSet phldrT="[Text]"/>
      <dgm:spPr/>
      <dgm:t>
        <a:bodyPr/>
        <a:lstStyle/>
        <a:p>
          <a:r>
            <a:rPr lang="en-US" dirty="0" smtClean="0"/>
            <a:t>Makes payment</a:t>
          </a:r>
          <a:endParaRPr lang="en-US" dirty="0"/>
        </a:p>
      </dgm:t>
    </dgm:pt>
    <dgm:pt modelId="{BF160408-83FD-2948-8F2A-DCB6FCC025AB}" type="parTrans" cxnId="{3A3E632C-85E0-ED49-9958-986EFC7FD4E5}">
      <dgm:prSet/>
      <dgm:spPr/>
      <dgm:t>
        <a:bodyPr/>
        <a:lstStyle/>
        <a:p>
          <a:endParaRPr lang="en-US"/>
        </a:p>
      </dgm:t>
    </dgm:pt>
    <dgm:pt modelId="{AA735B06-9AE8-EB44-982B-79C7A0C7CED5}" type="sibTrans" cxnId="{3A3E632C-85E0-ED49-9958-986EFC7FD4E5}">
      <dgm:prSet/>
      <dgm:spPr/>
      <dgm:t>
        <a:bodyPr/>
        <a:lstStyle/>
        <a:p>
          <a:endParaRPr lang="en-US"/>
        </a:p>
      </dgm:t>
    </dgm:pt>
    <dgm:pt modelId="{AFC3743A-6FEF-054E-AC43-ECA3E0789B6A}" type="pres">
      <dgm:prSet presAssocID="{0D52DD02-43A1-9E45-AD76-255D180577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EEEEB58-7B28-0F43-A3B9-3320B58CFCD0}" type="pres">
      <dgm:prSet presAssocID="{C172B5C5-E0F5-1A48-A8A9-B2CD4430346B}" presName="gear1" presStyleLbl="node1" presStyleIdx="0" presStyleCnt="3" custLinFactNeighborX="-16294" custLinFactNeighborY="-430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06D94-96C8-CE4D-B36F-DAC1F08C64F5}" type="pres">
      <dgm:prSet presAssocID="{C172B5C5-E0F5-1A48-A8A9-B2CD4430346B}" presName="gear1srcNode" presStyleLbl="node1" presStyleIdx="0" presStyleCnt="3"/>
      <dgm:spPr/>
      <dgm:t>
        <a:bodyPr/>
        <a:lstStyle/>
        <a:p>
          <a:endParaRPr lang="en-US"/>
        </a:p>
      </dgm:t>
    </dgm:pt>
    <dgm:pt modelId="{61D08F53-3A4A-A244-AEB0-5D85BC556AE7}" type="pres">
      <dgm:prSet presAssocID="{C172B5C5-E0F5-1A48-A8A9-B2CD4430346B}" presName="gear1dstNode" presStyleLbl="node1" presStyleIdx="0" presStyleCnt="3"/>
      <dgm:spPr/>
      <dgm:t>
        <a:bodyPr/>
        <a:lstStyle/>
        <a:p>
          <a:endParaRPr lang="en-US"/>
        </a:p>
      </dgm:t>
    </dgm:pt>
    <dgm:pt modelId="{EB2FAFA3-6371-DF47-820D-ED67883BBD7C}" type="pres">
      <dgm:prSet presAssocID="{F31F1829-F637-6B4D-BFDD-17CAA944CB8D}" presName="gear2" presStyleLbl="node1" presStyleIdx="1" presStyleCnt="3" custLinFactNeighborX="-26530" custLinFactNeighborY="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F5885-14E9-574C-82E4-324306F2501E}" type="pres">
      <dgm:prSet presAssocID="{F31F1829-F637-6B4D-BFDD-17CAA944CB8D}" presName="gear2srcNode" presStyleLbl="node1" presStyleIdx="1" presStyleCnt="3"/>
      <dgm:spPr/>
      <dgm:t>
        <a:bodyPr/>
        <a:lstStyle/>
        <a:p>
          <a:endParaRPr lang="en-US"/>
        </a:p>
      </dgm:t>
    </dgm:pt>
    <dgm:pt modelId="{E30B4876-4C99-2848-BF03-697315891C50}" type="pres">
      <dgm:prSet presAssocID="{F31F1829-F637-6B4D-BFDD-17CAA944CB8D}" presName="gear2dstNode" presStyleLbl="node1" presStyleIdx="1" presStyleCnt="3"/>
      <dgm:spPr/>
      <dgm:t>
        <a:bodyPr/>
        <a:lstStyle/>
        <a:p>
          <a:endParaRPr lang="en-US"/>
        </a:p>
      </dgm:t>
    </dgm:pt>
    <dgm:pt modelId="{99DFE5D1-1B92-A94E-B4D8-6406D1D0AA59}" type="pres">
      <dgm:prSet presAssocID="{6299E7FD-92EF-EB42-A72F-6398D2F51F7F}" presName="gear3" presStyleLbl="node1" presStyleIdx="2" presStyleCnt="3" custLinFactNeighborX="-36591" custLinFactNeighborY="-10459"/>
      <dgm:spPr/>
      <dgm:t>
        <a:bodyPr/>
        <a:lstStyle/>
        <a:p>
          <a:endParaRPr lang="en-US"/>
        </a:p>
      </dgm:t>
    </dgm:pt>
    <dgm:pt modelId="{989CC435-6F64-634A-BC5A-A2B2EED62E0B}" type="pres">
      <dgm:prSet presAssocID="{6299E7FD-92EF-EB42-A72F-6398D2F51F7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591AC-5E71-6549-BB0E-6A5D7D992C49}" type="pres">
      <dgm:prSet presAssocID="{6299E7FD-92EF-EB42-A72F-6398D2F51F7F}" presName="gear3srcNode" presStyleLbl="node1" presStyleIdx="2" presStyleCnt="3"/>
      <dgm:spPr/>
      <dgm:t>
        <a:bodyPr/>
        <a:lstStyle/>
        <a:p>
          <a:endParaRPr lang="en-US"/>
        </a:p>
      </dgm:t>
    </dgm:pt>
    <dgm:pt modelId="{172D9403-4C09-AF40-91C2-F0819F076A0A}" type="pres">
      <dgm:prSet presAssocID="{6299E7FD-92EF-EB42-A72F-6398D2F51F7F}" presName="gear3dstNode" presStyleLbl="node1" presStyleIdx="2" presStyleCnt="3"/>
      <dgm:spPr/>
      <dgm:t>
        <a:bodyPr/>
        <a:lstStyle/>
        <a:p>
          <a:endParaRPr lang="en-US"/>
        </a:p>
      </dgm:t>
    </dgm:pt>
    <dgm:pt modelId="{21DEC8B3-02AF-E24E-B65F-436E3AD66EA5}" type="pres">
      <dgm:prSet presAssocID="{F6E8BE5E-39D6-F144-8349-5D28D3B81C79}" presName="connector1" presStyleLbl="sibTrans2D1" presStyleIdx="0" presStyleCnt="3" custLinFactNeighborX="-22210" custLinFactNeighborY="-31875"/>
      <dgm:spPr/>
      <dgm:t>
        <a:bodyPr/>
        <a:lstStyle/>
        <a:p>
          <a:endParaRPr lang="en-US"/>
        </a:p>
      </dgm:t>
    </dgm:pt>
    <dgm:pt modelId="{0044B605-0FBE-8747-8974-4462C79ADF3D}" type="pres">
      <dgm:prSet presAssocID="{92CB15B6-7C47-5B40-9D95-F108CEB0F5AF}" presName="connector2" presStyleLbl="sibTrans2D1" presStyleIdx="1" presStyleCnt="3" custAng="750357" custLinFactNeighborX="-15632" custLinFactNeighborY="1592"/>
      <dgm:spPr/>
      <dgm:t>
        <a:bodyPr/>
        <a:lstStyle/>
        <a:p>
          <a:endParaRPr lang="en-US"/>
        </a:p>
      </dgm:t>
    </dgm:pt>
    <dgm:pt modelId="{7B76B9B0-16E4-F343-920E-0B52427ACD13}" type="pres">
      <dgm:prSet presAssocID="{AA735B06-9AE8-EB44-982B-79C7A0C7CED5}" presName="connector3" presStyleLbl="sibTrans2D1" presStyleIdx="2" presStyleCnt="3" custAng="1701356" custLinFactNeighborX="-26317" custLinFactNeighborY="-1489"/>
      <dgm:spPr/>
      <dgm:t>
        <a:bodyPr/>
        <a:lstStyle/>
        <a:p>
          <a:endParaRPr lang="en-US"/>
        </a:p>
      </dgm:t>
    </dgm:pt>
  </dgm:ptLst>
  <dgm:cxnLst>
    <dgm:cxn modelId="{55BDBDAE-7ABE-AC4E-8F49-7E0DB43EE51B}" type="presOf" srcId="{C172B5C5-E0F5-1A48-A8A9-B2CD4430346B}" destId="{1EEEEB58-7B28-0F43-A3B9-3320B58CFCD0}" srcOrd="0" destOrd="0" presId="urn:microsoft.com/office/officeart/2005/8/layout/gear1"/>
    <dgm:cxn modelId="{87B49DF6-0646-0B4F-BDFA-EF01A5A3558A}" type="presOf" srcId="{6299E7FD-92EF-EB42-A72F-6398D2F51F7F}" destId="{989CC435-6F64-634A-BC5A-A2B2EED62E0B}" srcOrd="1" destOrd="0" presId="urn:microsoft.com/office/officeart/2005/8/layout/gear1"/>
    <dgm:cxn modelId="{4F5FBBF2-7A8C-B446-B836-ECAE400DE401}" type="presOf" srcId="{92CB15B6-7C47-5B40-9D95-F108CEB0F5AF}" destId="{0044B605-0FBE-8747-8974-4462C79ADF3D}" srcOrd="0" destOrd="0" presId="urn:microsoft.com/office/officeart/2005/8/layout/gear1"/>
    <dgm:cxn modelId="{46CE5075-1853-B240-B994-9DB9D15A70E6}" type="presOf" srcId="{C172B5C5-E0F5-1A48-A8A9-B2CD4430346B}" destId="{D5A06D94-96C8-CE4D-B36F-DAC1F08C64F5}" srcOrd="1" destOrd="0" presId="urn:microsoft.com/office/officeart/2005/8/layout/gear1"/>
    <dgm:cxn modelId="{DD99B33B-AECE-7A49-8477-7E74538F90E3}" type="presOf" srcId="{AA735B06-9AE8-EB44-982B-79C7A0C7CED5}" destId="{7B76B9B0-16E4-F343-920E-0B52427ACD13}" srcOrd="0" destOrd="0" presId="urn:microsoft.com/office/officeart/2005/8/layout/gear1"/>
    <dgm:cxn modelId="{B4048E53-8EA5-0347-9112-DEA4AEAE53F3}" type="presOf" srcId="{F31F1829-F637-6B4D-BFDD-17CAA944CB8D}" destId="{E30B4876-4C99-2848-BF03-697315891C50}" srcOrd="2" destOrd="0" presId="urn:microsoft.com/office/officeart/2005/8/layout/gear1"/>
    <dgm:cxn modelId="{C8C23322-1218-1847-9E85-AFB10D2D1F17}" srcId="{0D52DD02-43A1-9E45-AD76-255D18057725}" destId="{F31F1829-F637-6B4D-BFDD-17CAA944CB8D}" srcOrd="1" destOrd="0" parTransId="{BF1E8E05-395F-8542-A7D2-A4AD9EE971F6}" sibTransId="{92CB15B6-7C47-5B40-9D95-F108CEB0F5AF}"/>
    <dgm:cxn modelId="{B7A3BCD3-A5F9-484F-9B47-D99D415EE8A8}" type="presOf" srcId="{F31F1829-F637-6B4D-BFDD-17CAA944CB8D}" destId="{EB2FAFA3-6371-DF47-820D-ED67883BBD7C}" srcOrd="0" destOrd="0" presId="urn:microsoft.com/office/officeart/2005/8/layout/gear1"/>
    <dgm:cxn modelId="{E89573D6-E5B4-A540-83BA-6623BF66BF31}" srcId="{0D52DD02-43A1-9E45-AD76-255D18057725}" destId="{C172B5C5-E0F5-1A48-A8A9-B2CD4430346B}" srcOrd="0" destOrd="0" parTransId="{08E1E01F-4244-3446-8BC5-C9080664C9AC}" sibTransId="{F6E8BE5E-39D6-F144-8349-5D28D3B81C79}"/>
    <dgm:cxn modelId="{28FE440E-62DD-F64F-94BB-7CB47AF351C3}" type="presOf" srcId="{6299E7FD-92EF-EB42-A72F-6398D2F51F7F}" destId="{224591AC-5E71-6549-BB0E-6A5D7D992C49}" srcOrd="2" destOrd="0" presId="urn:microsoft.com/office/officeart/2005/8/layout/gear1"/>
    <dgm:cxn modelId="{3A3E632C-85E0-ED49-9958-986EFC7FD4E5}" srcId="{0D52DD02-43A1-9E45-AD76-255D18057725}" destId="{6299E7FD-92EF-EB42-A72F-6398D2F51F7F}" srcOrd="2" destOrd="0" parTransId="{BF160408-83FD-2948-8F2A-DCB6FCC025AB}" sibTransId="{AA735B06-9AE8-EB44-982B-79C7A0C7CED5}"/>
    <dgm:cxn modelId="{FE46FF00-C96B-3B47-BFA3-9D73C5D5C69D}" type="presOf" srcId="{0D52DD02-43A1-9E45-AD76-255D18057725}" destId="{AFC3743A-6FEF-054E-AC43-ECA3E0789B6A}" srcOrd="0" destOrd="0" presId="urn:microsoft.com/office/officeart/2005/8/layout/gear1"/>
    <dgm:cxn modelId="{CCCD17BB-5AB6-9041-9D51-60FEAD21EE2E}" type="presOf" srcId="{F31F1829-F637-6B4D-BFDD-17CAA944CB8D}" destId="{EECF5885-14E9-574C-82E4-324306F2501E}" srcOrd="1" destOrd="0" presId="urn:microsoft.com/office/officeart/2005/8/layout/gear1"/>
    <dgm:cxn modelId="{55D17E74-6F0B-BA40-B3F6-5FB321C39C91}" type="presOf" srcId="{C172B5C5-E0F5-1A48-A8A9-B2CD4430346B}" destId="{61D08F53-3A4A-A244-AEB0-5D85BC556AE7}" srcOrd="2" destOrd="0" presId="urn:microsoft.com/office/officeart/2005/8/layout/gear1"/>
    <dgm:cxn modelId="{BCEAE2B9-DCB2-D24E-8933-49007F5CCC92}" type="presOf" srcId="{6299E7FD-92EF-EB42-A72F-6398D2F51F7F}" destId="{172D9403-4C09-AF40-91C2-F0819F076A0A}" srcOrd="3" destOrd="0" presId="urn:microsoft.com/office/officeart/2005/8/layout/gear1"/>
    <dgm:cxn modelId="{901A2576-4297-E848-941C-A46A63837B62}" type="presOf" srcId="{6299E7FD-92EF-EB42-A72F-6398D2F51F7F}" destId="{99DFE5D1-1B92-A94E-B4D8-6406D1D0AA59}" srcOrd="0" destOrd="0" presId="urn:microsoft.com/office/officeart/2005/8/layout/gear1"/>
    <dgm:cxn modelId="{146D2DEA-BBC7-6848-9C10-76B7D955EB61}" type="presOf" srcId="{F6E8BE5E-39D6-F144-8349-5D28D3B81C79}" destId="{21DEC8B3-02AF-E24E-B65F-436E3AD66EA5}" srcOrd="0" destOrd="0" presId="urn:microsoft.com/office/officeart/2005/8/layout/gear1"/>
    <dgm:cxn modelId="{AF5AE077-98C0-BF46-B473-0C44468BFB7C}" type="presParOf" srcId="{AFC3743A-6FEF-054E-AC43-ECA3E0789B6A}" destId="{1EEEEB58-7B28-0F43-A3B9-3320B58CFCD0}" srcOrd="0" destOrd="0" presId="urn:microsoft.com/office/officeart/2005/8/layout/gear1"/>
    <dgm:cxn modelId="{95F80D27-5FDC-8549-BF64-D70D39A6C34B}" type="presParOf" srcId="{AFC3743A-6FEF-054E-AC43-ECA3E0789B6A}" destId="{D5A06D94-96C8-CE4D-B36F-DAC1F08C64F5}" srcOrd="1" destOrd="0" presId="urn:microsoft.com/office/officeart/2005/8/layout/gear1"/>
    <dgm:cxn modelId="{D546F79D-4BB1-8D47-B789-F86B08FF57E6}" type="presParOf" srcId="{AFC3743A-6FEF-054E-AC43-ECA3E0789B6A}" destId="{61D08F53-3A4A-A244-AEB0-5D85BC556AE7}" srcOrd="2" destOrd="0" presId="urn:microsoft.com/office/officeart/2005/8/layout/gear1"/>
    <dgm:cxn modelId="{F2B135E2-CC6D-EF41-9EBB-BDA02847240B}" type="presParOf" srcId="{AFC3743A-6FEF-054E-AC43-ECA3E0789B6A}" destId="{EB2FAFA3-6371-DF47-820D-ED67883BBD7C}" srcOrd="3" destOrd="0" presId="urn:microsoft.com/office/officeart/2005/8/layout/gear1"/>
    <dgm:cxn modelId="{F9B0B911-5866-1940-B48D-6F4F3261AE8F}" type="presParOf" srcId="{AFC3743A-6FEF-054E-AC43-ECA3E0789B6A}" destId="{EECF5885-14E9-574C-82E4-324306F2501E}" srcOrd="4" destOrd="0" presId="urn:microsoft.com/office/officeart/2005/8/layout/gear1"/>
    <dgm:cxn modelId="{D9A80208-11A7-2242-9C64-3FB5F59C0DF7}" type="presParOf" srcId="{AFC3743A-6FEF-054E-AC43-ECA3E0789B6A}" destId="{E30B4876-4C99-2848-BF03-697315891C50}" srcOrd="5" destOrd="0" presId="urn:microsoft.com/office/officeart/2005/8/layout/gear1"/>
    <dgm:cxn modelId="{DE55B1ED-1593-274D-B60D-8085C4E1AC72}" type="presParOf" srcId="{AFC3743A-6FEF-054E-AC43-ECA3E0789B6A}" destId="{99DFE5D1-1B92-A94E-B4D8-6406D1D0AA59}" srcOrd="6" destOrd="0" presId="urn:microsoft.com/office/officeart/2005/8/layout/gear1"/>
    <dgm:cxn modelId="{A13E7D12-3BC4-5842-AEA3-E93777E8712D}" type="presParOf" srcId="{AFC3743A-6FEF-054E-AC43-ECA3E0789B6A}" destId="{989CC435-6F64-634A-BC5A-A2B2EED62E0B}" srcOrd="7" destOrd="0" presId="urn:microsoft.com/office/officeart/2005/8/layout/gear1"/>
    <dgm:cxn modelId="{7684CE90-BFC2-A74F-9608-1970E0E5D474}" type="presParOf" srcId="{AFC3743A-6FEF-054E-AC43-ECA3E0789B6A}" destId="{224591AC-5E71-6549-BB0E-6A5D7D992C49}" srcOrd="8" destOrd="0" presId="urn:microsoft.com/office/officeart/2005/8/layout/gear1"/>
    <dgm:cxn modelId="{9ED19197-DBD2-564B-8A27-D94A4E5A3A7B}" type="presParOf" srcId="{AFC3743A-6FEF-054E-AC43-ECA3E0789B6A}" destId="{172D9403-4C09-AF40-91C2-F0819F076A0A}" srcOrd="9" destOrd="0" presId="urn:microsoft.com/office/officeart/2005/8/layout/gear1"/>
    <dgm:cxn modelId="{B12D75C7-38C3-504B-AC86-CCDC21021356}" type="presParOf" srcId="{AFC3743A-6FEF-054E-AC43-ECA3E0789B6A}" destId="{21DEC8B3-02AF-E24E-B65F-436E3AD66EA5}" srcOrd="10" destOrd="0" presId="urn:microsoft.com/office/officeart/2005/8/layout/gear1"/>
    <dgm:cxn modelId="{AFE784E9-AEAA-E941-9749-F3DEC2866B58}" type="presParOf" srcId="{AFC3743A-6FEF-054E-AC43-ECA3E0789B6A}" destId="{0044B605-0FBE-8747-8974-4462C79ADF3D}" srcOrd="11" destOrd="0" presId="urn:microsoft.com/office/officeart/2005/8/layout/gear1"/>
    <dgm:cxn modelId="{0D167DEB-71E7-DE4C-A962-4ADE986E0A80}" type="presParOf" srcId="{AFC3743A-6FEF-054E-AC43-ECA3E0789B6A}" destId="{7B76B9B0-16E4-F343-920E-0B52427ACD1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01CE2-B514-364D-8A70-965C89F5873D}">
      <dsp:nvSpPr>
        <dsp:cNvPr id="0" name=""/>
        <dsp:cNvSpPr/>
      </dsp:nvSpPr>
      <dsp:spPr>
        <a:xfrm>
          <a:off x="1163992" y="1014352"/>
          <a:ext cx="1485559" cy="1387051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Search nearest branch using </a:t>
          </a:r>
          <a:r>
            <a:rPr lang="en-US" sz="1000" kern="1200" dirty="0" err="1" smtClean="0"/>
            <a:t>GeoLocation</a:t>
          </a:r>
          <a:endParaRPr lang="en-US" sz="1000" kern="1200" dirty="0"/>
        </a:p>
      </dsp:txBody>
      <dsp:txXfrm>
        <a:off x="1455293" y="1339262"/>
        <a:ext cx="902957" cy="712973"/>
      </dsp:txXfrm>
    </dsp:sp>
    <dsp:sp modelId="{87FD1CC5-AB86-6B4B-AEB6-C8BB2B361897}">
      <dsp:nvSpPr>
        <dsp:cNvPr id="0" name=""/>
        <dsp:cNvSpPr/>
      </dsp:nvSpPr>
      <dsp:spPr>
        <a:xfrm>
          <a:off x="1220179" y="161321"/>
          <a:ext cx="1445498" cy="1262650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Requests to donate blood</a:t>
          </a:r>
          <a:endParaRPr lang="en-US" sz="1000" kern="1200" dirty="0"/>
        </a:p>
      </dsp:txBody>
      <dsp:txXfrm>
        <a:off x="1564634" y="481118"/>
        <a:ext cx="756588" cy="623056"/>
      </dsp:txXfrm>
    </dsp:sp>
    <dsp:sp modelId="{54CE10F0-0ABC-FF4B-ABB1-1CFA4A54C60E}">
      <dsp:nvSpPr>
        <dsp:cNvPr id="0" name=""/>
        <dsp:cNvSpPr/>
      </dsp:nvSpPr>
      <dsp:spPr>
        <a:xfrm rot="20700000">
          <a:off x="590932" y="714195"/>
          <a:ext cx="988383" cy="988383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Logs in</a:t>
          </a:r>
          <a:endParaRPr lang="en-US" sz="1000" kern="1200" dirty="0"/>
        </a:p>
      </dsp:txBody>
      <dsp:txXfrm rot="-20700000">
        <a:off x="807713" y="930976"/>
        <a:ext cx="554820" cy="554820"/>
      </dsp:txXfrm>
    </dsp:sp>
    <dsp:sp modelId="{AFAD0131-8FD5-E943-AD82-1C41DD4AEED9}">
      <dsp:nvSpPr>
        <dsp:cNvPr id="0" name=""/>
        <dsp:cNvSpPr/>
      </dsp:nvSpPr>
      <dsp:spPr>
        <a:xfrm rot="3478227">
          <a:off x="1076495" y="865794"/>
          <a:ext cx="1775425" cy="1775425"/>
        </a:xfrm>
        <a:prstGeom prst="circularArrow">
          <a:avLst>
            <a:gd name="adj1" fmla="val 4688"/>
            <a:gd name="adj2" fmla="val 299029"/>
            <a:gd name="adj3" fmla="val 2455753"/>
            <a:gd name="adj4" fmla="val 15998164"/>
            <a:gd name="adj5" fmla="val 5469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ACECE-C4DE-7D4A-9B73-1DC39A31AD6A}">
      <dsp:nvSpPr>
        <dsp:cNvPr id="0" name=""/>
        <dsp:cNvSpPr/>
      </dsp:nvSpPr>
      <dsp:spPr>
        <a:xfrm>
          <a:off x="322599" y="538679"/>
          <a:ext cx="1289957" cy="128995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AC929-025F-904C-B523-AF5E78E6AE0D}">
      <dsp:nvSpPr>
        <dsp:cNvPr id="0" name=""/>
        <dsp:cNvSpPr/>
      </dsp:nvSpPr>
      <dsp:spPr>
        <a:xfrm>
          <a:off x="1167968" y="-61558"/>
          <a:ext cx="1390833" cy="13908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94F3-0914-3C45-90DC-3628553A2569}">
      <dsp:nvSpPr>
        <dsp:cNvPr id="0" name=""/>
        <dsp:cNvSpPr/>
      </dsp:nvSpPr>
      <dsp:spPr>
        <a:xfrm>
          <a:off x="556288" y="54767"/>
          <a:ext cx="1086924" cy="3774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B4F6-C666-DE43-AB12-17D65C33DE32}">
      <dsp:nvSpPr>
        <dsp:cNvPr id="0" name=""/>
        <dsp:cNvSpPr/>
      </dsp:nvSpPr>
      <dsp:spPr>
        <a:xfrm>
          <a:off x="996113" y="979075"/>
          <a:ext cx="210644" cy="134812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205A44-D0E6-C040-96BC-083BF417EEEE}">
      <dsp:nvSpPr>
        <dsp:cNvPr id="0" name=""/>
        <dsp:cNvSpPr/>
      </dsp:nvSpPr>
      <dsp:spPr>
        <a:xfrm>
          <a:off x="595889" y="1086924"/>
          <a:ext cx="1011093" cy="25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Requests goes in work queue of Finance department</a:t>
          </a:r>
          <a:endParaRPr lang="en-US" sz="500" kern="1200" dirty="0"/>
        </a:p>
      </dsp:txBody>
      <dsp:txXfrm>
        <a:off x="595889" y="1086924"/>
        <a:ext cx="1011093" cy="252773"/>
      </dsp:txXfrm>
    </dsp:sp>
    <dsp:sp modelId="{E9BD1526-29BF-9749-81DC-7F5EB5FDE131}">
      <dsp:nvSpPr>
        <dsp:cNvPr id="0" name=""/>
        <dsp:cNvSpPr/>
      </dsp:nvSpPr>
      <dsp:spPr>
        <a:xfrm>
          <a:off x="951457" y="461395"/>
          <a:ext cx="379159" cy="379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to transfer funds</a:t>
          </a:r>
          <a:endParaRPr lang="en-US" sz="500" kern="1200" dirty="0"/>
        </a:p>
      </dsp:txBody>
      <dsp:txXfrm>
        <a:off x="1006984" y="516922"/>
        <a:ext cx="268105" cy="268105"/>
      </dsp:txXfrm>
    </dsp:sp>
    <dsp:sp modelId="{51045467-9C39-AA47-A9DA-24810A5A217A}">
      <dsp:nvSpPr>
        <dsp:cNvPr id="0" name=""/>
        <dsp:cNvSpPr/>
      </dsp:nvSpPr>
      <dsp:spPr>
        <a:xfrm>
          <a:off x="680147" y="176941"/>
          <a:ext cx="379159" cy="379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to transfer funds</a:t>
          </a:r>
          <a:endParaRPr lang="en-US" sz="500" kern="1200" dirty="0"/>
        </a:p>
      </dsp:txBody>
      <dsp:txXfrm>
        <a:off x="735674" y="232468"/>
        <a:ext cx="268105" cy="268105"/>
      </dsp:txXfrm>
    </dsp:sp>
    <dsp:sp modelId="{2D85B32C-9482-E845-8D56-1C50B378DA09}">
      <dsp:nvSpPr>
        <dsp:cNvPr id="0" name=""/>
        <dsp:cNvSpPr/>
      </dsp:nvSpPr>
      <dsp:spPr>
        <a:xfrm>
          <a:off x="1067732" y="85268"/>
          <a:ext cx="379159" cy="379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to transfer funds</a:t>
          </a:r>
          <a:endParaRPr lang="en-US" sz="500" kern="1200" dirty="0"/>
        </a:p>
      </dsp:txBody>
      <dsp:txXfrm>
        <a:off x="1123259" y="140795"/>
        <a:ext cx="268105" cy="268105"/>
      </dsp:txXfrm>
    </dsp:sp>
    <dsp:sp modelId="{98522D54-67EE-A941-AA1E-C1A6117B36F4}">
      <dsp:nvSpPr>
        <dsp:cNvPr id="0" name=""/>
        <dsp:cNvSpPr/>
      </dsp:nvSpPr>
      <dsp:spPr>
        <a:xfrm>
          <a:off x="511631" y="8425"/>
          <a:ext cx="1179608" cy="9436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95593-9417-EF40-9694-E7B424F090D4}">
      <dsp:nvSpPr>
        <dsp:cNvPr id="0" name=""/>
        <dsp:cNvSpPr/>
      </dsp:nvSpPr>
      <dsp:spPr>
        <a:xfrm>
          <a:off x="1181688" y="698681"/>
          <a:ext cx="1537099" cy="1537099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Assigns request and adds the amount in the bank account of </a:t>
          </a:r>
          <a:r>
            <a:rPr lang="en-US" sz="900" kern="1200" dirty="0" err="1" smtClean="0"/>
            <a:t>BeingHuman</a:t>
          </a:r>
          <a:endParaRPr lang="en-US" sz="900" kern="1200" dirty="0"/>
        </a:p>
      </dsp:txBody>
      <dsp:txXfrm>
        <a:off x="1490713" y="1058739"/>
        <a:ext cx="919049" cy="790101"/>
      </dsp:txXfrm>
    </dsp:sp>
    <dsp:sp modelId="{EB28E63D-D53A-374B-9A1D-F55A7E0D382F}">
      <dsp:nvSpPr>
        <dsp:cNvPr id="0" name=""/>
        <dsp:cNvSpPr/>
      </dsp:nvSpPr>
      <dsp:spPr>
        <a:xfrm rot="17982802">
          <a:off x="1009473" y="486440"/>
          <a:ext cx="1890632" cy="1890632"/>
        </a:xfrm>
        <a:prstGeom prst="circularArrow">
          <a:avLst>
            <a:gd name="adj1" fmla="val 4878"/>
            <a:gd name="adj2" fmla="val 312630"/>
            <a:gd name="adj3" fmla="val 3011760"/>
            <a:gd name="adj4" fmla="val 15409666"/>
            <a:gd name="adj5" fmla="val 569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EEB58-7B28-0F43-A3B9-3320B58CFCD0}">
      <dsp:nvSpPr>
        <dsp:cNvPr id="0" name=""/>
        <dsp:cNvSpPr/>
      </dsp:nvSpPr>
      <dsp:spPr>
        <a:xfrm>
          <a:off x="1248157" y="142001"/>
          <a:ext cx="1662909" cy="1662909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Notifies to collect the left over food</a:t>
          </a:r>
          <a:endParaRPr lang="en-US" sz="1500" kern="1200" dirty="0"/>
        </a:p>
      </dsp:txBody>
      <dsp:txXfrm>
        <a:off x="1582476" y="531529"/>
        <a:ext cx="994271" cy="854770"/>
      </dsp:txXfrm>
    </dsp:sp>
    <dsp:sp modelId="{7F9F7098-6FDA-CB40-8D67-E6C6CDD6FDF1}">
      <dsp:nvSpPr>
        <dsp:cNvPr id="0" name=""/>
        <dsp:cNvSpPr/>
      </dsp:nvSpPr>
      <dsp:spPr>
        <a:xfrm>
          <a:off x="494512" y="665163"/>
          <a:ext cx="1209388" cy="1209388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Logs in</a:t>
          </a:r>
          <a:endParaRPr lang="en-US" sz="1500" kern="1200" dirty="0"/>
        </a:p>
      </dsp:txBody>
      <dsp:txXfrm>
        <a:off x="798979" y="971470"/>
        <a:ext cx="600454" cy="596774"/>
      </dsp:txXfrm>
    </dsp:sp>
    <dsp:sp modelId="{21DEC8B3-02AF-E24E-B65F-436E3AD66EA5}">
      <dsp:nvSpPr>
        <dsp:cNvPr id="0" name=""/>
        <dsp:cNvSpPr/>
      </dsp:nvSpPr>
      <dsp:spPr>
        <a:xfrm>
          <a:off x="1056592" y="-86702"/>
          <a:ext cx="2045378" cy="2045378"/>
        </a:xfrm>
        <a:prstGeom prst="circularArrow">
          <a:avLst>
            <a:gd name="adj1" fmla="val 4878"/>
            <a:gd name="adj2" fmla="val 312630"/>
            <a:gd name="adj3" fmla="val 3037750"/>
            <a:gd name="adj4" fmla="val 15370521"/>
            <a:gd name="adj5" fmla="val 569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407FD-9CB3-E149-94EC-B6BBDDF941C6}">
      <dsp:nvSpPr>
        <dsp:cNvPr id="0" name=""/>
        <dsp:cNvSpPr/>
      </dsp:nvSpPr>
      <dsp:spPr>
        <a:xfrm>
          <a:off x="280332" y="402596"/>
          <a:ext cx="1546505" cy="15465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94F3-0914-3C45-90DC-3628553A2569}">
      <dsp:nvSpPr>
        <dsp:cNvPr id="0" name=""/>
        <dsp:cNvSpPr/>
      </dsp:nvSpPr>
      <dsp:spPr>
        <a:xfrm>
          <a:off x="430000" y="84000"/>
          <a:ext cx="1571391" cy="545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B4F6-C666-DE43-AB12-17D65C33DE32}">
      <dsp:nvSpPr>
        <dsp:cNvPr id="0" name=""/>
        <dsp:cNvSpPr/>
      </dsp:nvSpPr>
      <dsp:spPr>
        <a:xfrm>
          <a:off x="1065866" y="1420292"/>
          <a:ext cx="304533" cy="194901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205A44-D0E6-C040-96BC-083BF417EEEE}">
      <dsp:nvSpPr>
        <dsp:cNvPr id="0" name=""/>
        <dsp:cNvSpPr/>
      </dsp:nvSpPr>
      <dsp:spPr>
        <a:xfrm>
          <a:off x="487253" y="1576213"/>
          <a:ext cx="1461759" cy="365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Requests goes in work queue of Food conservation team</a:t>
          </a:r>
          <a:endParaRPr lang="en-US" sz="700" kern="1200" dirty="0"/>
        </a:p>
      </dsp:txBody>
      <dsp:txXfrm>
        <a:off x="487253" y="1576213"/>
        <a:ext cx="1461759" cy="365439"/>
      </dsp:txXfrm>
    </dsp:sp>
    <dsp:sp modelId="{E9BD1526-29BF-9749-81DC-7F5EB5FDE131}">
      <dsp:nvSpPr>
        <dsp:cNvPr id="0" name=""/>
        <dsp:cNvSpPr/>
      </dsp:nvSpPr>
      <dsp:spPr>
        <a:xfrm>
          <a:off x="1001305" y="671871"/>
          <a:ext cx="548159" cy="548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donate food</a:t>
          </a:r>
          <a:endParaRPr lang="en-US" sz="600" kern="1200" dirty="0"/>
        </a:p>
      </dsp:txBody>
      <dsp:txXfrm>
        <a:off x="1081581" y="752147"/>
        <a:ext cx="387607" cy="387607"/>
      </dsp:txXfrm>
    </dsp:sp>
    <dsp:sp modelId="{51045467-9C39-AA47-A9DA-24810A5A217A}">
      <dsp:nvSpPr>
        <dsp:cNvPr id="0" name=""/>
        <dsp:cNvSpPr/>
      </dsp:nvSpPr>
      <dsp:spPr>
        <a:xfrm>
          <a:off x="609066" y="260630"/>
          <a:ext cx="548159" cy="548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donate food</a:t>
          </a:r>
          <a:endParaRPr lang="en-US" sz="600" kern="1200" dirty="0"/>
        </a:p>
      </dsp:txBody>
      <dsp:txXfrm>
        <a:off x="689342" y="340906"/>
        <a:ext cx="387607" cy="387607"/>
      </dsp:txXfrm>
    </dsp:sp>
    <dsp:sp modelId="{2D85B32C-9482-E845-8D56-1C50B378DA09}">
      <dsp:nvSpPr>
        <dsp:cNvPr id="0" name=""/>
        <dsp:cNvSpPr/>
      </dsp:nvSpPr>
      <dsp:spPr>
        <a:xfrm>
          <a:off x="1169407" y="128097"/>
          <a:ext cx="548159" cy="548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donate food</a:t>
          </a:r>
          <a:endParaRPr lang="en-US" sz="600" kern="1200" dirty="0"/>
        </a:p>
      </dsp:txBody>
      <dsp:txXfrm>
        <a:off x="1249683" y="208373"/>
        <a:ext cx="387607" cy="387607"/>
      </dsp:txXfrm>
    </dsp:sp>
    <dsp:sp modelId="{98522D54-67EE-A941-AA1E-C1A6117B36F4}">
      <dsp:nvSpPr>
        <dsp:cNvPr id="0" name=""/>
        <dsp:cNvSpPr/>
      </dsp:nvSpPr>
      <dsp:spPr>
        <a:xfrm>
          <a:off x="365439" y="17003"/>
          <a:ext cx="1705386" cy="13643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95593-9417-EF40-9694-E7B424F090D4}">
      <dsp:nvSpPr>
        <dsp:cNvPr id="0" name=""/>
        <dsp:cNvSpPr/>
      </dsp:nvSpPr>
      <dsp:spPr>
        <a:xfrm>
          <a:off x="15994" y="1244303"/>
          <a:ext cx="1341196" cy="1341196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Assigns the request to himself and collected food will be </a:t>
          </a:r>
          <a:r>
            <a:rPr lang="en-US" sz="800" kern="1200" dirty="0" err="1" smtClean="0"/>
            <a:t>transfered</a:t>
          </a:r>
          <a:endParaRPr lang="en-US" sz="800" kern="1200" dirty="0"/>
        </a:p>
      </dsp:txBody>
      <dsp:txXfrm>
        <a:off x="285634" y="1558472"/>
        <a:ext cx="801916" cy="689402"/>
      </dsp:txXfrm>
    </dsp:sp>
    <dsp:sp modelId="{EB28E63D-D53A-374B-9A1D-F55A7E0D382F}">
      <dsp:nvSpPr>
        <dsp:cNvPr id="0" name=""/>
        <dsp:cNvSpPr/>
      </dsp:nvSpPr>
      <dsp:spPr>
        <a:xfrm rot="3314025">
          <a:off x="-65628" y="1044614"/>
          <a:ext cx="1649671" cy="1649671"/>
        </a:xfrm>
        <a:prstGeom prst="circularArrow">
          <a:avLst>
            <a:gd name="adj1" fmla="val 4878"/>
            <a:gd name="adj2" fmla="val 312630"/>
            <a:gd name="adj3" fmla="val 2966039"/>
            <a:gd name="adj4" fmla="val 15480915"/>
            <a:gd name="adj5" fmla="val 569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F2D03-FE35-084A-BC77-5A82BFC70F72}">
      <dsp:nvSpPr>
        <dsp:cNvPr id="0" name=""/>
        <dsp:cNvSpPr/>
      </dsp:nvSpPr>
      <dsp:spPr>
        <a:xfrm>
          <a:off x="1715197" y="667001"/>
          <a:ext cx="1825940" cy="1825940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Assigns request to himself and collects the food</a:t>
          </a:r>
          <a:endParaRPr lang="en-US" sz="700" kern="1200" dirty="0"/>
        </a:p>
      </dsp:txBody>
      <dsp:txXfrm>
        <a:off x="2082292" y="1094719"/>
        <a:ext cx="1091750" cy="938571"/>
      </dsp:txXfrm>
    </dsp:sp>
    <dsp:sp modelId="{51E40A04-07A0-D84E-A42E-4108330B6181}">
      <dsp:nvSpPr>
        <dsp:cNvPr id="0" name=""/>
        <dsp:cNvSpPr/>
      </dsp:nvSpPr>
      <dsp:spPr>
        <a:xfrm>
          <a:off x="672953" y="1062365"/>
          <a:ext cx="1327956" cy="1327956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Creates request to transfer the collected food to the Orphanage</a:t>
          </a:r>
          <a:endParaRPr lang="en-US" sz="700" kern="1200" dirty="0"/>
        </a:p>
      </dsp:txBody>
      <dsp:txXfrm>
        <a:off x="1007270" y="1398703"/>
        <a:ext cx="659322" cy="655280"/>
      </dsp:txXfrm>
    </dsp:sp>
    <dsp:sp modelId="{E72C6CCF-82BB-CE46-9C48-691AE957E83B}">
      <dsp:nvSpPr>
        <dsp:cNvPr id="0" name=""/>
        <dsp:cNvSpPr/>
      </dsp:nvSpPr>
      <dsp:spPr>
        <a:xfrm rot="20700000">
          <a:off x="1213376" y="1872554"/>
          <a:ext cx="1301126" cy="1301126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Thank you mail will be triggered with food or shopping coupons</a:t>
          </a:r>
          <a:endParaRPr lang="en-US" sz="700" kern="1200" dirty="0"/>
        </a:p>
      </dsp:txBody>
      <dsp:txXfrm rot="-20700000">
        <a:off x="1498751" y="2157929"/>
        <a:ext cx="730376" cy="730376"/>
      </dsp:txXfrm>
    </dsp:sp>
    <dsp:sp modelId="{8B0DD843-550C-5248-B070-5CCD83D7929E}">
      <dsp:nvSpPr>
        <dsp:cNvPr id="0" name=""/>
        <dsp:cNvSpPr/>
      </dsp:nvSpPr>
      <dsp:spPr>
        <a:xfrm>
          <a:off x="1415781" y="401615"/>
          <a:ext cx="2337203" cy="2337203"/>
        </a:xfrm>
        <a:prstGeom prst="circularArrow">
          <a:avLst>
            <a:gd name="adj1" fmla="val 4688"/>
            <a:gd name="adj2" fmla="val 299029"/>
            <a:gd name="adj3" fmla="val 2491016"/>
            <a:gd name="adj4" fmla="val 15916558"/>
            <a:gd name="adj5" fmla="val 5469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8F671B-D974-E74B-BBA2-441FC582DD5B}">
      <dsp:nvSpPr>
        <dsp:cNvPr id="0" name=""/>
        <dsp:cNvSpPr/>
      </dsp:nvSpPr>
      <dsp:spPr>
        <a:xfrm>
          <a:off x="437775" y="772291"/>
          <a:ext cx="1698124" cy="16981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05FC8-2EDC-AF43-B9AB-7DD14CFBD13D}">
      <dsp:nvSpPr>
        <dsp:cNvPr id="0" name=""/>
        <dsp:cNvSpPr/>
      </dsp:nvSpPr>
      <dsp:spPr>
        <a:xfrm rot="14278754">
          <a:off x="963119" y="1536360"/>
          <a:ext cx="1830920" cy="18309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94F3-0914-3C45-90DC-3628553A2569}">
      <dsp:nvSpPr>
        <dsp:cNvPr id="0" name=""/>
        <dsp:cNvSpPr/>
      </dsp:nvSpPr>
      <dsp:spPr>
        <a:xfrm>
          <a:off x="434476" y="187974"/>
          <a:ext cx="1587746" cy="5514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B4F6-C666-DE43-AB12-17D65C33DE32}">
      <dsp:nvSpPr>
        <dsp:cNvPr id="0" name=""/>
        <dsp:cNvSpPr/>
      </dsp:nvSpPr>
      <dsp:spPr>
        <a:xfrm>
          <a:off x="1076959" y="1538174"/>
          <a:ext cx="307702" cy="196929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205A44-D0E6-C040-96BC-083BF417EEEE}">
      <dsp:nvSpPr>
        <dsp:cNvPr id="0" name=""/>
        <dsp:cNvSpPr/>
      </dsp:nvSpPr>
      <dsp:spPr>
        <a:xfrm>
          <a:off x="492324" y="1695718"/>
          <a:ext cx="1476973" cy="36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Requests goes in work queue of Orphanage team</a:t>
          </a:r>
          <a:endParaRPr lang="en-US" sz="800" kern="1200" dirty="0"/>
        </a:p>
      </dsp:txBody>
      <dsp:txXfrm>
        <a:off x="492324" y="1695718"/>
        <a:ext cx="1476973" cy="369243"/>
      </dsp:txXfrm>
    </dsp:sp>
    <dsp:sp modelId="{E9BD1526-29BF-9749-81DC-7F5EB5FDE131}">
      <dsp:nvSpPr>
        <dsp:cNvPr id="0" name=""/>
        <dsp:cNvSpPr/>
      </dsp:nvSpPr>
      <dsp:spPr>
        <a:xfrm>
          <a:off x="1011726" y="781964"/>
          <a:ext cx="553864" cy="55386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receive food</a:t>
          </a:r>
          <a:endParaRPr lang="en-US" sz="600" kern="1200" dirty="0"/>
        </a:p>
      </dsp:txBody>
      <dsp:txXfrm>
        <a:off x="1092838" y="863076"/>
        <a:ext cx="391640" cy="391640"/>
      </dsp:txXfrm>
    </dsp:sp>
    <dsp:sp modelId="{51045467-9C39-AA47-A9DA-24810A5A217A}">
      <dsp:nvSpPr>
        <dsp:cNvPr id="0" name=""/>
        <dsp:cNvSpPr/>
      </dsp:nvSpPr>
      <dsp:spPr>
        <a:xfrm>
          <a:off x="615405" y="366442"/>
          <a:ext cx="553864" cy="55386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receive food</a:t>
          </a:r>
          <a:endParaRPr lang="en-US" sz="600" kern="1200" dirty="0"/>
        </a:p>
      </dsp:txBody>
      <dsp:txXfrm>
        <a:off x="696517" y="447554"/>
        <a:ext cx="391640" cy="391640"/>
      </dsp:txXfrm>
    </dsp:sp>
    <dsp:sp modelId="{2D85B32C-9482-E845-8D56-1C50B378DA09}">
      <dsp:nvSpPr>
        <dsp:cNvPr id="0" name=""/>
        <dsp:cNvSpPr/>
      </dsp:nvSpPr>
      <dsp:spPr>
        <a:xfrm>
          <a:off x="1181578" y="232530"/>
          <a:ext cx="553864" cy="55386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receive food</a:t>
          </a:r>
          <a:endParaRPr lang="en-US" sz="600" kern="1200" dirty="0"/>
        </a:p>
      </dsp:txBody>
      <dsp:txXfrm>
        <a:off x="1262690" y="313642"/>
        <a:ext cx="391640" cy="391640"/>
      </dsp:txXfrm>
    </dsp:sp>
    <dsp:sp modelId="{98522D54-67EE-A941-AA1E-C1A6117B36F4}">
      <dsp:nvSpPr>
        <dsp:cNvPr id="0" name=""/>
        <dsp:cNvSpPr/>
      </dsp:nvSpPr>
      <dsp:spPr>
        <a:xfrm>
          <a:off x="343706" y="124677"/>
          <a:ext cx="1723135" cy="13785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EEB58-7B28-0F43-A3B9-3320B58CFCD0}">
      <dsp:nvSpPr>
        <dsp:cNvPr id="0" name=""/>
        <dsp:cNvSpPr/>
      </dsp:nvSpPr>
      <dsp:spPr>
        <a:xfrm>
          <a:off x="1248157" y="444349"/>
          <a:ext cx="1662909" cy="1662909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Notifies to collect the plastic</a:t>
          </a:r>
          <a:endParaRPr lang="en-US" sz="1100" kern="1200" dirty="0"/>
        </a:p>
      </dsp:txBody>
      <dsp:txXfrm>
        <a:off x="1582476" y="833877"/>
        <a:ext cx="994271" cy="854770"/>
      </dsp:txXfrm>
    </dsp:sp>
    <dsp:sp modelId="{0BFB93BE-3D9E-9B48-89DA-DE96E694EBCB}">
      <dsp:nvSpPr>
        <dsp:cNvPr id="0" name=""/>
        <dsp:cNvSpPr/>
      </dsp:nvSpPr>
      <dsp:spPr>
        <a:xfrm>
          <a:off x="924789" y="1693398"/>
          <a:ext cx="1209388" cy="1209388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Notifies the type of place</a:t>
          </a:r>
          <a:endParaRPr lang="en-US" sz="1100" kern="1200" dirty="0"/>
        </a:p>
      </dsp:txBody>
      <dsp:txXfrm>
        <a:off x="1229256" y="1999705"/>
        <a:ext cx="600454" cy="596774"/>
      </dsp:txXfrm>
    </dsp:sp>
    <dsp:sp modelId="{54CE10F0-0ABC-FF4B-ABB1-1CFA4A54C60E}">
      <dsp:nvSpPr>
        <dsp:cNvPr id="0" name=""/>
        <dsp:cNvSpPr/>
      </dsp:nvSpPr>
      <dsp:spPr>
        <a:xfrm rot="20700000">
          <a:off x="326153" y="856235"/>
          <a:ext cx="1184954" cy="1184954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Logs in</a:t>
          </a:r>
          <a:endParaRPr lang="en-US" sz="1100" kern="1200" dirty="0"/>
        </a:p>
      </dsp:txBody>
      <dsp:txXfrm rot="-20700000">
        <a:off x="586049" y="1116130"/>
        <a:ext cx="665163" cy="665163"/>
      </dsp:txXfrm>
    </dsp:sp>
    <dsp:sp modelId="{21DEC8B3-02AF-E24E-B65F-436E3AD66EA5}">
      <dsp:nvSpPr>
        <dsp:cNvPr id="0" name=""/>
        <dsp:cNvSpPr/>
      </dsp:nvSpPr>
      <dsp:spPr>
        <a:xfrm>
          <a:off x="849684" y="203793"/>
          <a:ext cx="2128524" cy="2128524"/>
        </a:xfrm>
        <a:prstGeom prst="circularArrow">
          <a:avLst>
            <a:gd name="adj1" fmla="val 4687"/>
            <a:gd name="adj2" fmla="val 299029"/>
            <a:gd name="adj3" fmla="val 2479716"/>
            <a:gd name="adj4" fmla="val 15942156"/>
            <a:gd name="adj5" fmla="val 5469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169E7E-86D0-2542-A580-5F8434102581}">
      <dsp:nvSpPr>
        <dsp:cNvPr id="0" name=""/>
        <dsp:cNvSpPr/>
      </dsp:nvSpPr>
      <dsp:spPr>
        <a:xfrm>
          <a:off x="119665" y="742539"/>
          <a:ext cx="1546505" cy="15465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AC929-025F-904C-B523-AF5E78E6AE0D}">
      <dsp:nvSpPr>
        <dsp:cNvPr id="0" name=""/>
        <dsp:cNvSpPr/>
      </dsp:nvSpPr>
      <dsp:spPr>
        <a:xfrm rot="17245010">
          <a:off x="625925" y="1385484"/>
          <a:ext cx="1667444" cy="16674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94F3-0914-3C45-90DC-3628553A2569}">
      <dsp:nvSpPr>
        <dsp:cNvPr id="0" name=""/>
        <dsp:cNvSpPr/>
      </dsp:nvSpPr>
      <dsp:spPr>
        <a:xfrm>
          <a:off x="430000" y="84000"/>
          <a:ext cx="1571391" cy="545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B4F6-C666-DE43-AB12-17D65C33DE32}">
      <dsp:nvSpPr>
        <dsp:cNvPr id="0" name=""/>
        <dsp:cNvSpPr/>
      </dsp:nvSpPr>
      <dsp:spPr>
        <a:xfrm>
          <a:off x="1065866" y="1420292"/>
          <a:ext cx="304533" cy="194901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205A44-D0E6-C040-96BC-083BF417EEEE}">
      <dsp:nvSpPr>
        <dsp:cNvPr id="0" name=""/>
        <dsp:cNvSpPr/>
      </dsp:nvSpPr>
      <dsp:spPr>
        <a:xfrm>
          <a:off x="487253" y="1576213"/>
          <a:ext cx="1461759" cy="365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Requests goes in work queue of Plastic conservation team</a:t>
          </a:r>
          <a:endParaRPr lang="en-US" sz="700" kern="1200" dirty="0"/>
        </a:p>
      </dsp:txBody>
      <dsp:txXfrm>
        <a:off x="487253" y="1576213"/>
        <a:ext cx="1461759" cy="365439"/>
      </dsp:txXfrm>
    </dsp:sp>
    <dsp:sp modelId="{E9BD1526-29BF-9749-81DC-7F5EB5FDE131}">
      <dsp:nvSpPr>
        <dsp:cNvPr id="0" name=""/>
        <dsp:cNvSpPr/>
      </dsp:nvSpPr>
      <dsp:spPr>
        <a:xfrm>
          <a:off x="1001305" y="671871"/>
          <a:ext cx="548159" cy="548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collect the plastic</a:t>
          </a:r>
          <a:endParaRPr lang="en-US" sz="600" kern="1200" dirty="0"/>
        </a:p>
      </dsp:txBody>
      <dsp:txXfrm>
        <a:off x="1081581" y="752147"/>
        <a:ext cx="387607" cy="387607"/>
      </dsp:txXfrm>
    </dsp:sp>
    <dsp:sp modelId="{51045467-9C39-AA47-A9DA-24810A5A217A}">
      <dsp:nvSpPr>
        <dsp:cNvPr id="0" name=""/>
        <dsp:cNvSpPr/>
      </dsp:nvSpPr>
      <dsp:spPr>
        <a:xfrm>
          <a:off x="609066" y="260630"/>
          <a:ext cx="548159" cy="548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collect the plastic</a:t>
          </a:r>
          <a:endParaRPr lang="en-US" sz="600" kern="1200" dirty="0"/>
        </a:p>
      </dsp:txBody>
      <dsp:txXfrm>
        <a:off x="689342" y="340906"/>
        <a:ext cx="387607" cy="387607"/>
      </dsp:txXfrm>
    </dsp:sp>
    <dsp:sp modelId="{2D85B32C-9482-E845-8D56-1C50B378DA09}">
      <dsp:nvSpPr>
        <dsp:cNvPr id="0" name=""/>
        <dsp:cNvSpPr/>
      </dsp:nvSpPr>
      <dsp:spPr>
        <a:xfrm>
          <a:off x="1169407" y="128097"/>
          <a:ext cx="548159" cy="548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collect the plastic</a:t>
          </a:r>
          <a:endParaRPr lang="en-US" sz="600" kern="1200" dirty="0"/>
        </a:p>
      </dsp:txBody>
      <dsp:txXfrm>
        <a:off x="1249683" y="208373"/>
        <a:ext cx="387607" cy="387607"/>
      </dsp:txXfrm>
    </dsp:sp>
    <dsp:sp modelId="{98522D54-67EE-A941-AA1E-C1A6117B36F4}">
      <dsp:nvSpPr>
        <dsp:cNvPr id="0" name=""/>
        <dsp:cNvSpPr/>
      </dsp:nvSpPr>
      <dsp:spPr>
        <a:xfrm>
          <a:off x="365439" y="17003"/>
          <a:ext cx="1705386" cy="13643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94F3-0914-3C45-90DC-3628553A2569}">
      <dsp:nvSpPr>
        <dsp:cNvPr id="0" name=""/>
        <dsp:cNvSpPr/>
      </dsp:nvSpPr>
      <dsp:spPr>
        <a:xfrm>
          <a:off x="556288" y="54767"/>
          <a:ext cx="1086924" cy="3774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B4F6-C666-DE43-AB12-17D65C33DE32}">
      <dsp:nvSpPr>
        <dsp:cNvPr id="0" name=""/>
        <dsp:cNvSpPr/>
      </dsp:nvSpPr>
      <dsp:spPr>
        <a:xfrm>
          <a:off x="996113" y="979075"/>
          <a:ext cx="210644" cy="134812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205A44-D0E6-C040-96BC-083BF417EEEE}">
      <dsp:nvSpPr>
        <dsp:cNvPr id="0" name=""/>
        <dsp:cNvSpPr/>
      </dsp:nvSpPr>
      <dsp:spPr>
        <a:xfrm>
          <a:off x="595889" y="1086924"/>
          <a:ext cx="1011093" cy="25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Requests goes in work queue of Lab Assistant</a:t>
          </a:r>
          <a:endParaRPr lang="en-US" sz="600" kern="1200" dirty="0"/>
        </a:p>
      </dsp:txBody>
      <dsp:txXfrm>
        <a:off x="595889" y="1086924"/>
        <a:ext cx="1011093" cy="252773"/>
      </dsp:txXfrm>
    </dsp:sp>
    <dsp:sp modelId="{E9BD1526-29BF-9749-81DC-7F5EB5FDE131}">
      <dsp:nvSpPr>
        <dsp:cNvPr id="0" name=""/>
        <dsp:cNvSpPr/>
      </dsp:nvSpPr>
      <dsp:spPr>
        <a:xfrm>
          <a:off x="951457" y="461395"/>
          <a:ext cx="379159" cy="379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to donate blood</a:t>
          </a:r>
          <a:endParaRPr lang="en-US" sz="500" kern="1200" dirty="0"/>
        </a:p>
      </dsp:txBody>
      <dsp:txXfrm>
        <a:off x="1006984" y="516922"/>
        <a:ext cx="268105" cy="268105"/>
      </dsp:txXfrm>
    </dsp:sp>
    <dsp:sp modelId="{51045467-9C39-AA47-A9DA-24810A5A217A}">
      <dsp:nvSpPr>
        <dsp:cNvPr id="0" name=""/>
        <dsp:cNvSpPr/>
      </dsp:nvSpPr>
      <dsp:spPr>
        <a:xfrm>
          <a:off x="680147" y="176941"/>
          <a:ext cx="379159" cy="379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to donate blood</a:t>
          </a:r>
          <a:endParaRPr lang="en-US" sz="500" kern="1200" dirty="0"/>
        </a:p>
      </dsp:txBody>
      <dsp:txXfrm>
        <a:off x="735674" y="232468"/>
        <a:ext cx="268105" cy="268105"/>
      </dsp:txXfrm>
    </dsp:sp>
    <dsp:sp modelId="{2D85B32C-9482-E845-8D56-1C50B378DA09}">
      <dsp:nvSpPr>
        <dsp:cNvPr id="0" name=""/>
        <dsp:cNvSpPr/>
      </dsp:nvSpPr>
      <dsp:spPr>
        <a:xfrm>
          <a:off x="1067732" y="85268"/>
          <a:ext cx="379159" cy="379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to donate blood</a:t>
          </a:r>
          <a:endParaRPr lang="en-US" sz="500" kern="1200" dirty="0"/>
        </a:p>
      </dsp:txBody>
      <dsp:txXfrm>
        <a:off x="1123259" y="140795"/>
        <a:ext cx="268105" cy="268105"/>
      </dsp:txXfrm>
    </dsp:sp>
    <dsp:sp modelId="{98522D54-67EE-A941-AA1E-C1A6117B36F4}">
      <dsp:nvSpPr>
        <dsp:cNvPr id="0" name=""/>
        <dsp:cNvSpPr/>
      </dsp:nvSpPr>
      <dsp:spPr>
        <a:xfrm>
          <a:off x="511631" y="8425"/>
          <a:ext cx="1179608" cy="9436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F2D03-FE35-084A-BC77-5A82BFC70F72}">
      <dsp:nvSpPr>
        <dsp:cNvPr id="0" name=""/>
        <dsp:cNvSpPr/>
      </dsp:nvSpPr>
      <dsp:spPr>
        <a:xfrm>
          <a:off x="1930150" y="1639856"/>
          <a:ext cx="1278414" cy="1322054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Assigns request to himself and collects the plastic</a:t>
          </a:r>
          <a:endParaRPr lang="en-US" sz="700" kern="1200" dirty="0"/>
        </a:p>
      </dsp:txBody>
      <dsp:txXfrm>
        <a:off x="2187168" y="1946641"/>
        <a:ext cx="764378" cy="685171"/>
      </dsp:txXfrm>
    </dsp:sp>
    <dsp:sp modelId="{51E40A04-07A0-D84E-A42E-4108330B6181}">
      <dsp:nvSpPr>
        <dsp:cNvPr id="0" name=""/>
        <dsp:cNvSpPr/>
      </dsp:nvSpPr>
      <dsp:spPr>
        <a:xfrm>
          <a:off x="777105" y="1542500"/>
          <a:ext cx="1433927" cy="1428509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Creates request to transfer the collected plastic to the Recycling team</a:t>
          </a:r>
          <a:endParaRPr lang="en-US" sz="700" kern="1200" dirty="0"/>
        </a:p>
      </dsp:txBody>
      <dsp:txXfrm>
        <a:off x="1137524" y="1904305"/>
        <a:ext cx="713089" cy="704899"/>
      </dsp:txXfrm>
    </dsp:sp>
    <dsp:sp modelId="{5F4E3F4D-9E97-8444-9E65-788061E3ACD9}">
      <dsp:nvSpPr>
        <dsp:cNvPr id="0" name=""/>
        <dsp:cNvSpPr/>
      </dsp:nvSpPr>
      <dsp:spPr>
        <a:xfrm rot="20700000">
          <a:off x="1265712" y="130242"/>
          <a:ext cx="1966435" cy="1946220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Thank you mail will be triggered with food or shopping coupons as per the type of place</a:t>
          </a:r>
          <a:endParaRPr lang="en-US" sz="700" kern="1200" dirty="0"/>
        </a:p>
      </dsp:txBody>
      <dsp:txXfrm rot="-20700000">
        <a:off x="1698208" y="555907"/>
        <a:ext cx="1101443" cy="1094892"/>
      </dsp:txXfrm>
    </dsp:sp>
    <dsp:sp modelId="{8B0DD843-550C-5248-B070-5CCD83D7929E}">
      <dsp:nvSpPr>
        <dsp:cNvPr id="0" name=""/>
        <dsp:cNvSpPr/>
      </dsp:nvSpPr>
      <dsp:spPr>
        <a:xfrm rot="19504172">
          <a:off x="1118779" y="-68511"/>
          <a:ext cx="2337203" cy="2337203"/>
        </a:xfrm>
        <a:prstGeom prst="circularArrow">
          <a:avLst>
            <a:gd name="adj1" fmla="val 4688"/>
            <a:gd name="adj2" fmla="val 299029"/>
            <a:gd name="adj3" fmla="val 2491016"/>
            <a:gd name="adj4" fmla="val 15916558"/>
            <a:gd name="adj5" fmla="val 5469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8F671B-D974-E74B-BBA2-441FC582DD5B}">
      <dsp:nvSpPr>
        <dsp:cNvPr id="0" name=""/>
        <dsp:cNvSpPr/>
      </dsp:nvSpPr>
      <dsp:spPr>
        <a:xfrm rot="17032704">
          <a:off x="526536" y="1368540"/>
          <a:ext cx="1698124" cy="16981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85F0E0-CE67-3742-88F8-98346333360F}">
      <dsp:nvSpPr>
        <dsp:cNvPr id="0" name=""/>
        <dsp:cNvSpPr/>
      </dsp:nvSpPr>
      <dsp:spPr>
        <a:xfrm rot="11379605">
          <a:off x="1580619" y="1340678"/>
          <a:ext cx="1830920" cy="18309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94F3-0914-3C45-90DC-3628553A2569}">
      <dsp:nvSpPr>
        <dsp:cNvPr id="0" name=""/>
        <dsp:cNvSpPr/>
      </dsp:nvSpPr>
      <dsp:spPr>
        <a:xfrm>
          <a:off x="434476" y="187974"/>
          <a:ext cx="1587746" cy="55140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B4F6-C666-DE43-AB12-17D65C33DE32}">
      <dsp:nvSpPr>
        <dsp:cNvPr id="0" name=""/>
        <dsp:cNvSpPr/>
      </dsp:nvSpPr>
      <dsp:spPr>
        <a:xfrm>
          <a:off x="1076959" y="1538174"/>
          <a:ext cx="307702" cy="196929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205A44-D0E6-C040-96BC-083BF417EEEE}">
      <dsp:nvSpPr>
        <dsp:cNvPr id="0" name=""/>
        <dsp:cNvSpPr/>
      </dsp:nvSpPr>
      <dsp:spPr>
        <a:xfrm>
          <a:off x="492324" y="1695718"/>
          <a:ext cx="1476973" cy="36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Requests goes in work queue of Recycling team</a:t>
          </a:r>
          <a:endParaRPr lang="en-US" sz="800" kern="1200" dirty="0"/>
        </a:p>
      </dsp:txBody>
      <dsp:txXfrm>
        <a:off x="492324" y="1695718"/>
        <a:ext cx="1476973" cy="369243"/>
      </dsp:txXfrm>
    </dsp:sp>
    <dsp:sp modelId="{E9BD1526-29BF-9749-81DC-7F5EB5FDE131}">
      <dsp:nvSpPr>
        <dsp:cNvPr id="0" name=""/>
        <dsp:cNvSpPr/>
      </dsp:nvSpPr>
      <dsp:spPr>
        <a:xfrm>
          <a:off x="1011726" y="781964"/>
          <a:ext cx="553864" cy="55386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receive plastic</a:t>
          </a:r>
          <a:endParaRPr lang="en-US" sz="600" kern="1200" dirty="0"/>
        </a:p>
      </dsp:txBody>
      <dsp:txXfrm>
        <a:off x="1092838" y="863076"/>
        <a:ext cx="391640" cy="391640"/>
      </dsp:txXfrm>
    </dsp:sp>
    <dsp:sp modelId="{51045467-9C39-AA47-A9DA-24810A5A217A}">
      <dsp:nvSpPr>
        <dsp:cNvPr id="0" name=""/>
        <dsp:cNvSpPr/>
      </dsp:nvSpPr>
      <dsp:spPr>
        <a:xfrm>
          <a:off x="615405" y="366442"/>
          <a:ext cx="553864" cy="55386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receive plastic</a:t>
          </a:r>
          <a:endParaRPr lang="en-US" sz="600" kern="1200" dirty="0"/>
        </a:p>
      </dsp:txBody>
      <dsp:txXfrm>
        <a:off x="696517" y="447554"/>
        <a:ext cx="391640" cy="391640"/>
      </dsp:txXfrm>
    </dsp:sp>
    <dsp:sp modelId="{2D85B32C-9482-E845-8D56-1C50B378DA09}">
      <dsp:nvSpPr>
        <dsp:cNvPr id="0" name=""/>
        <dsp:cNvSpPr/>
      </dsp:nvSpPr>
      <dsp:spPr>
        <a:xfrm>
          <a:off x="1181578" y="232530"/>
          <a:ext cx="553864" cy="55386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receive plastic</a:t>
          </a:r>
          <a:endParaRPr lang="en-US" sz="600" kern="1200" dirty="0"/>
        </a:p>
      </dsp:txBody>
      <dsp:txXfrm>
        <a:off x="1262690" y="313642"/>
        <a:ext cx="391640" cy="391640"/>
      </dsp:txXfrm>
    </dsp:sp>
    <dsp:sp modelId="{98522D54-67EE-A941-AA1E-C1A6117B36F4}">
      <dsp:nvSpPr>
        <dsp:cNvPr id="0" name=""/>
        <dsp:cNvSpPr/>
      </dsp:nvSpPr>
      <dsp:spPr>
        <a:xfrm>
          <a:off x="343706" y="124677"/>
          <a:ext cx="1723135" cy="13785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F2D03-FE35-084A-BC77-5A82BFC70F72}">
      <dsp:nvSpPr>
        <dsp:cNvPr id="0" name=""/>
        <dsp:cNvSpPr/>
      </dsp:nvSpPr>
      <dsp:spPr>
        <a:xfrm>
          <a:off x="712529" y="692694"/>
          <a:ext cx="1225322" cy="1258154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Assigns request to himself and receive the plastic</a:t>
          </a:r>
          <a:endParaRPr lang="en-US" sz="800" kern="1200" dirty="0"/>
        </a:p>
      </dsp:txBody>
      <dsp:txXfrm>
        <a:off x="958873" y="985229"/>
        <a:ext cx="732634" cy="650936"/>
      </dsp:txXfrm>
    </dsp:sp>
    <dsp:sp modelId="{CFF0C1C7-0AAB-1244-B5F4-5608206BEA8D}">
      <dsp:nvSpPr>
        <dsp:cNvPr id="0" name=""/>
        <dsp:cNvSpPr/>
      </dsp:nvSpPr>
      <dsp:spPr>
        <a:xfrm>
          <a:off x="1459931" y="1085827"/>
          <a:ext cx="1935741" cy="1933090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Creates request to transfer the fund gathered by recycling the plastic to finance department of </a:t>
          </a:r>
          <a:r>
            <a:rPr lang="en-US" sz="800" kern="1200" dirty="0" err="1" smtClean="0"/>
            <a:t>BeingHuman</a:t>
          </a:r>
          <a:endParaRPr lang="en-US" sz="800" kern="1200" dirty="0"/>
        </a:p>
      </dsp:txBody>
      <dsp:txXfrm>
        <a:off x="1946978" y="1575430"/>
        <a:ext cx="961647" cy="953884"/>
      </dsp:txXfrm>
    </dsp:sp>
    <dsp:sp modelId="{8B0DD843-550C-5248-B070-5CCD83D7929E}">
      <dsp:nvSpPr>
        <dsp:cNvPr id="0" name=""/>
        <dsp:cNvSpPr/>
      </dsp:nvSpPr>
      <dsp:spPr>
        <a:xfrm rot="5598378">
          <a:off x="1351980" y="1132994"/>
          <a:ext cx="2220113" cy="2220113"/>
        </a:xfrm>
        <a:prstGeom prst="circularArrow">
          <a:avLst>
            <a:gd name="adj1" fmla="val 4878"/>
            <a:gd name="adj2" fmla="val 312630"/>
            <a:gd name="adj3" fmla="val 3064545"/>
            <a:gd name="adj4" fmla="val 15331119"/>
            <a:gd name="adj5" fmla="val 569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61921E-9017-854B-AEBA-CE9057806429}">
      <dsp:nvSpPr>
        <dsp:cNvPr id="0" name=""/>
        <dsp:cNvSpPr/>
      </dsp:nvSpPr>
      <dsp:spPr>
        <a:xfrm rot="19669920">
          <a:off x="481294" y="534428"/>
          <a:ext cx="1678622" cy="167862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94F3-0914-3C45-90DC-3628553A2569}">
      <dsp:nvSpPr>
        <dsp:cNvPr id="0" name=""/>
        <dsp:cNvSpPr/>
      </dsp:nvSpPr>
      <dsp:spPr>
        <a:xfrm>
          <a:off x="437554" y="72818"/>
          <a:ext cx="1445162" cy="50188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B4F6-C666-DE43-AB12-17D65C33DE32}">
      <dsp:nvSpPr>
        <dsp:cNvPr id="0" name=""/>
        <dsp:cNvSpPr/>
      </dsp:nvSpPr>
      <dsp:spPr>
        <a:xfrm>
          <a:off x="1022341" y="1301766"/>
          <a:ext cx="280070" cy="179244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205A44-D0E6-C040-96BC-083BF417EEEE}">
      <dsp:nvSpPr>
        <dsp:cNvPr id="0" name=""/>
        <dsp:cNvSpPr/>
      </dsp:nvSpPr>
      <dsp:spPr>
        <a:xfrm>
          <a:off x="490208" y="1445162"/>
          <a:ext cx="1344336" cy="33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Requests goes in work queue of Finance department</a:t>
          </a:r>
          <a:endParaRPr lang="en-US" sz="700" kern="1200" dirty="0"/>
        </a:p>
      </dsp:txBody>
      <dsp:txXfrm>
        <a:off x="490208" y="1445162"/>
        <a:ext cx="1344336" cy="336084"/>
      </dsp:txXfrm>
    </dsp:sp>
    <dsp:sp modelId="{E9BD1526-29BF-9749-81DC-7F5EB5FDE131}">
      <dsp:nvSpPr>
        <dsp:cNvPr id="0" name=""/>
        <dsp:cNvSpPr/>
      </dsp:nvSpPr>
      <dsp:spPr>
        <a:xfrm>
          <a:off x="962966" y="613465"/>
          <a:ext cx="504126" cy="50412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transfer funds</a:t>
          </a:r>
          <a:endParaRPr lang="en-US" sz="600" kern="1200" dirty="0"/>
        </a:p>
      </dsp:txBody>
      <dsp:txXfrm>
        <a:off x="1036794" y="687293"/>
        <a:ext cx="356470" cy="356470"/>
      </dsp:txXfrm>
    </dsp:sp>
    <dsp:sp modelId="{51045467-9C39-AA47-A9DA-24810A5A217A}">
      <dsp:nvSpPr>
        <dsp:cNvPr id="0" name=""/>
        <dsp:cNvSpPr/>
      </dsp:nvSpPr>
      <dsp:spPr>
        <a:xfrm>
          <a:off x="602236" y="235258"/>
          <a:ext cx="504126" cy="50412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transfer funds</a:t>
          </a:r>
          <a:endParaRPr lang="en-US" sz="600" kern="1200" dirty="0"/>
        </a:p>
      </dsp:txBody>
      <dsp:txXfrm>
        <a:off x="676064" y="309086"/>
        <a:ext cx="356470" cy="356470"/>
      </dsp:txXfrm>
    </dsp:sp>
    <dsp:sp modelId="{2D85B32C-9482-E845-8D56-1C50B378DA09}">
      <dsp:nvSpPr>
        <dsp:cNvPr id="0" name=""/>
        <dsp:cNvSpPr/>
      </dsp:nvSpPr>
      <dsp:spPr>
        <a:xfrm>
          <a:off x="1117565" y="113372"/>
          <a:ext cx="504126" cy="50412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to transfer funds</a:t>
          </a:r>
          <a:endParaRPr lang="en-US" sz="600" kern="1200" dirty="0"/>
        </a:p>
      </dsp:txBody>
      <dsp:txXfrm>
        <a:off x="1191393" y="187200"/>
        <a:ext cx="356470" cy="356470"/>
      </dsp:txXfrm>
    </dsp:sp>
    <dsp:sp modelId="{98522D54-67EE-A941-AA1E-C1A6117B36F4}">
      <dsp:nvSpPr>
        <dsp:cNvPr id="0" name=""/>
        <dsp:cNvSpPr/>
      </dsp:nvSpPr>
      <dsp:spPr>
        <a:xfrm>
          <a:off x="378180" y="11202"/>
          <a:ext cx="1568392" cy="125471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95593-9417-EF40-9694-E7B424F090D4}">
      <dsp:nvSpPr>
        <dsp:cNvPr id="0" name=""/>
        <dsp:cNvSpPr/>
      </dsp:nvSpPr>
      <dsp:spPr>
        <a:xfrm>
          <a:off x="1181688" y="698681"/>
          <a:ext cx="1537099" cy="1537099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Assigns request and adds the amount in the bank account of </a:t>
          </a:r>
          <a:r>
            <a:rPr lang="en-US" sz="900" kern="1200" dirty="0" err="1" smtClean="0"/>
            <a:t>BeingHuman</a:t>
          </a:r>
          <a:endParaRPr lang="en-US" sz="900" kern="1200" dirty="0"/>
        </a:p>
      </dsp:txBody>
      <dsp:txXfrm>
        <a:off x="1490713" y="1058739"/>
        <a:ext cx="919049" cy="790101"/>
      </dsp:txXfrm>
    </dsp:sp>
    <dsp:sp modelId="{EB28E63D-D53A-374B-9A1D-F55A7E0D382F}">
      <dsp:nvSpPr>
        <dsp:cNvPr id="0" name=""/>
        <dsp:cNvSpPr/>
      </dsp:nvSpPr>
      <dsp:spPr>
        <a:xfrm rot="13265966">
          <a:off x="1009473" y="486440"/>
          <a:ext cx="1890632" cy="1890632"/>
        </a:xfrm>
        <a:prstGeom prst="circularArrow">
          <a:avLst>
            <a:gd name="adj1" fmla="val 4878"/>
            <a:gd name="adj2" fmla="val 312630"/>
            <a:gd name="adj3" fmla="val 3011760"/>
            <a:gd name="adj4" fmla="val 15409666"/>
            <a:gd name="adj5" fmla="val 569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01CE2-B514-364D-8A70-965C89F5873D}">
      <dsp:nvSpPr>
        <dsp:cNvPr id="0" name=""/>
        <dsp:cNvSpPr/>
      </dsp:nvSpPr>
      <dsp:spPr>
        <a:xfrm>
          <a:off x="1957929" y="2248469"/>
          <a:ext cx="1271193" cy="1282571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Assigns request to himself</a:t>
          </a:r>
          <a:endParaRPr lang="en-US" sz="800" kern="1200" dirty="0"/>
        </a:p>
      </dsp:txBody>
      <dsp:txXfrm>
        <a:off x="2213495" y="2548149"/>
        <a:ext cx="760061" cy="660730"/>
      </dsp:txXfrm>
    </dsp:sp>
    <dsp:sp modelId="{0E7F576A-01E8-024F-B6CA-6C2A32A4CC41}">
      <dsp:nvSpPr>
        <dsp:cNvPr id="0" name=""/>
        <dsp:cNvSpPr/>
      </dsp:nvSpPr>
      <dsp:spPr>
        <a:xfrm>
          <a:off x="880359" y="1501628"/>
          <a:ext cx="1449157" cy="1449157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Once assigned, vital signs are generated and eligibility is calculated</a:t>
          </a:r>
          <a:endParaRPr lang="en-US" sz="800" kern="1200" dirty="0"/>
        </a:p>
      </dsp:txBody>
      <dsp:txXfrm>
        <a:off x="1245189" y="1868663"/>
        <a:ext cx="719497" cy="715087"/>
      </dsp:txXfrm>
    </dsp:sp>
    <dsp:sp modelId="{54CE10F0-0ABC-FF4B-ABB1-1CFA4A54C60E}">
      <dsp:nvSpPr>
        <dsp:cNvPr id="0" name=""/>
        <dsp:cNvSpPr/>
      </dsp:nvSpPr>
      <dsp:spPr>
        <a:xfrm rot="20700000">
          <a:off x="1645573" y="394329"/>
          <a:ext cx="2474038" cy="2254398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If eligible appointment is scheduled else request cancelled. Mail is triggered for both cases</a:t>
          </a:r>
          <a:endParaRPr lang="en-US" sz="800" kern="1200" dirty="0"/>
        </a:p>
      </dsp:txBody>
      <dsp:txXfrm rot="-20700000">
        <a:off x="2201230" y="875757"/>
        <a:ext cx="1362725" cy="1291542"/>
      </dsp:txXfrm>
    </dsp:sp>
    <dsp:sp modelId="{AFAD0131-8FD5-E943-AD82-1C41DD4AEED9}">
      <dsp:nvSpPr>
        <dsp:cNvPr id="0" name=""/>
        <dsp:cNvSpPr/>
      </dsp:nvSpPr>
      <dsp:spPr>
        <a:xfrm rot="5400000">
          <a:off x="1610784" y="1958629"/>
          <a:ext cx="1908858" cy="1708387"/>
        </a:xfrm>
        <a:prstGeom prst="circularArrow">
          <a:avLst>
            <a:gd name="adj1" fmla="val 4687"/>
            <a:gd name="adj2" fmla="val 299029"/>
            <a:gd name="adj3" fmla="val 2500935"/>
            <a:gd name="adj4" fmla="val 15894484"/>
            <a:gd name="adj5" fmla="val 5469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AA587-1C80-7B4C-9D96-290A73EB9A8B}">
      <dsp:nvSpPr>
        <dsp:cNvPr id="0" name=""/>
        <dsp:cNvSpPr/>
      </dsp:nvSpPr>
      <dsp:spPr>
        <a:xfrm>
          <a:off x="623716" y="1183437"/>
          <a:ext cx="1853110" cy="18531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AC929-025F-904C-B523-AF5E78E6AE0D}">
      <dsp:nvSpPr>
        <dsp:cNvPr id="0" name=""/>
        <dsp:cNvSpPr/>
      </dsp:nvSpPr>
      <dsp:spPr>
        <a:xfrm>
          <a:off x="1367918" y="-99577"/>
          <a:ext cx="3376104" cy="28596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9D460-AE21-5B47-9A9D-32942AB48E14}">
      <dsp:nvSpPr>
        <dsp:cNvPr id="0" name=""/>
        <dsp:cNvSpPr/>
      </dsp:nvSpPr>
      <dsp:spPr>
        <a:xfrm>
          <a:off x="1353644" y="0"/>
          <a:ext cx="1199601" cy="11997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C764A-74BA-BE41-8248-9ACFFF6A7FA8}">
      <dsp:nvSpPr>
        <dsp:cNvPr id="0" name=""/>
        <dsp:cNvSpPr/>
      </dsp:nvSpPr>
      <dsp:spPr>
        <a:xfrm>
          <a:off x="1618795" y="433158"/>
          <a:ext cx="666595" cy="33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User selects donation request from work queue</a:t>
          </a:r>
          <a:endParaRPr lang="en-US" sz="600" kern="1200" dirty="0"/>
        </a:p>
      </dsp:txBody>
      <dsp:txXfrm>
        <a:off x="1618795" y="433158"/>
        <a:ext cx="666595" cy="333218"/>
      </dsp:txXfrm>
    </dsp:sp>
    <dsp:sp modelId="{8A0DA0F4-2CBC-3942-8CBA-8B64F36486A8}">
      <dsp:nvSpPr>
        <dsp:cNvPr id="0" name=""/>
        <dsp:cNvSpPr/>
      </dsp:nvSpPr>
      <dsp:spPr>
        <a:xfrm>
          <a:off x="1020458" y="689365"/>
          <a:ext cx="1199601" cy="11997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D143B-E500-4E4F-9FF7-B052DE27375C}">
      <dsp:nvSpPr>
        <dsp:cNvPr id="0" name=""/>
        <dsp:cNvSpPr/>
      </dsp:nvSpPr>
      <dsp:spPr>
        <a:xfrm>
          <a:off x="1286962" y="1126511"/>
          <a:ext cx="666595" cy="33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Donates the blood</a:t>
          </a:r>
          <a:endParaRPr lang="en-US" sz="600" kern="1200" dirty="0"/>
        </a:p>
      </dsp:txBody>
      <dsp:txXfrm>
        <a:off x="1286962" y="1126511"/>
        <a:ext cx="666595" cy="333218"/>
      </dsp:txXfrm>
    </dsp:sp>
    <dsp:sp modelId="{9BD64CE2-EF6D-754C-B53E-FE5A5C26CCEB}">
      <dsp:nvSpPr>
        <dsp:cNvPr id="0" name=""/>
        <dsp:cNvSpPr/>
      </dsp:nvSpPr>
      <dsp:spPr>
        <a:xfrm>
          <a:off x="1439024" y="1461224"/>
          <a:ext cx="1030643" cy="103105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1BABB-CCC0-D144-B0F2-1AC391AFA002}">
      <dsp:nvSpPr>
        <dsp:cNvPr id="0" name=""/>
        <dsp:cNvSpPr/>
      </dsp:nvSpPr>
      <dsp:spPr>
        <a:xfrm>
          <a:off x="1620372" y="1820861"/>
          <a:ext cx="666595" cy="33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Mail is triggered with reward in the form of food or shopping coupon</a:t>
          </a:r>
          <a:endParaRPr lang="en-US" sz="600" kern="1200" dirty="0"/>
        </a:p>
      </dsp:txBody>
      <dsp:txXfrm>
        <a:off x="1620372" y="1820861"/>
        <a:ext cx="666595" cy="3332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EEB58-7B28-0F43-A3B9-3320B58CFCD0}">
      <dsp:nvSpPr>
        <dsp:cNvPr id="0" name=""/>
        <dsp:cNvSpPr/>
      </dsp:nvSpPr>
      <dsp:spPr>
        <a:xfrm>
          <a:off x="1248157" y="142001"/>
          <a:ext cx="1662909" cy="1662909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Searches the required blood group by blood group/nearest location</a:t>
          </a:r>
          <a:endParaRPr lang="en-US" sz="1000" kern="1200" dirty="0"/>
        </a:p>
      </dsp:txBody>
      <dsp:txXfrm>
        <a:off x="1582476" y="531529"/>
        <a:ext cx="994271" cy="854770"/>
      </dsp:txXfrm>
    </dsp:sp>
    <dsp:sp modelId="{7F9F7098-6FDA-CB40-8D67-E6C6CDD6FDF1}">
      <dsp:nvSpPr>
        <dsp:cNvPr id="0" name=""/>
        <dsp:cNvSpPr/>
      </dsp:nvSpPr>
      <dsp:spPr>
        <a:xfrm>
          <a:off x="494512" y="665163"/>
          <a:ext cx="1209388" cy="1209388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Logs in</a:t>
          </a:r>
          <a:endParaRPr lang="en-US" sz="1000" kern="1200" dirty="0"/>
        </a:p>
      </dsp:txBody>
      <dsp:txXfrm>
        <a:off x="798979" y="971470"/>
        <a:ext cx="600454" cy="596774"/>
      </dsp:txXfrm>
    </dsp:sp>
    <dsp:sp modelId="{21DEC8B3-02AF-E24E-B65F-436E3AD66EA5}">
      <dsp:nvSpPr>
        <dsp:cNvPr id="0" name=""/>
        <dsp:cNvSpPr/>
      </dsp:nvSpPr>
      <dsp:spPr>
        <a:xfrm>
          <a:off x="1056592" y="-86702"/>
          <a:ext cx="2045378" cy="2045378"/>
        </a:xfrm>
        <a:prstGeom prst="circularArrow">
          <a:avLst>
            <a:gd name="adj1" fmla="val 4878"/>
            <a:gd name="adj2" fmla="val 312630"/>
            <a:gd name="adj3" fmla="val 3037750"/>
            <a:gd name="adj4" fmla="val 15370521"/>
            <a:gd name="adj5" fmla="val 569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407FD-9CB3-E149-94EC-B6BBDDF941C6}">
      <dsp:nvSpPr>
        <dsp:cNvPr id="0" name=""/>
        <dsp:cNvSpPr/>
      </dsp:nvSpPr>
      <dsp:spPr>
        <a:xfrm>
          <a:off x="280332" y="402596"/>
          <a:ext cx="1546505" cy="15465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94F3-0914-3C45-90DC-3628553A2569}">
      <dsp:nvSpPr>
        <dsp:cNvPr id="0" name=""/>
        <dsp:cNvSpPr/>
      </dsp:nvSpPr>
      <dsp:spPr>
        <a:xfrm>
          <a:off x="556288" y="54767"/>
          <a:ext cx="1086924" cy="3774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B4F6-C666-DE43-AB12-17D65C33DE32}">
      <dsp:nvSpPr>
        <dsp:cNvPr id="0" name=""/>
        <dsp:cNvSpPr/>
      </dsp:nvSpPr>
      <dsp:spPr>
        <a:xfrm>
          <a:off x="996113" y="979075"/>
          <a:ext cx="210644" cy="134812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9205A44-D0E6-C040-96BC-083BF417EEEE}">
      <dsp:nvSpPr>
        <dsp:cNvPr id="0" name=""/>
        <dsp:cNvSpPr/>
      </dsp:nvSpPr>
      <dsp:spPr>
        <a:xfrm>
          <a:off x="595889" y="1086924"/>
          <a:ext cx="1011093" cy="25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Requests goes in work queue of Blood bank Assistant</a:t>
          </a:r>
          <a:endParaRPr lang="en-US" sz="500" kern="1200" dirty="0"/>
        </a:p>
      </dsp:txBody>
      <dsp:txXfrm>
        <a:off x="595889" y="1086924"/>
        <a:ext cx="1011093" cy="252773"/>
      </dsp:txXfrm>
    </dsp:sp>
    <dsp:sp modelId="{E9BD1526-29BF-9749-81DC-7F5EB5FDE131}">
      <dsp:nvSpPr>
        <dsp:cNvPr id="0" name=""/>
        <dsp:cNvSpPr/>
      </dsp:nvSpPr>
      <dsp:spPr>
        <a:xfrm>
          <a:off x="951457" y="461395"/>
          <a:ext cx="379159" cy="379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to receive blood</a:t>
          </a:r>
          <a:endParaRPr lang="en-US" sz="500" kern="1200" dirty="0"/>
        </a:p>
      </dsp:txBody>
      <dsp:txXfrm>
        <a:off x="1006984" y="516922"/>
        <a:ext cx="268105" cy="268105"/>
      </dsp:txXfrm>
    </dsp:sp>
    <dsp:sp modelId="{51045467-9C39-AA47-A9DA-24810A5A217A}">
      <dsp:nvSpPr>
        <dsp:cNvPr id="0" name=""/>
        <dsp:cNvSpPr/>
      </dsp:nvSpPr>
      <dsp:spPr>
        <a:xfrm>
          <a:off x="680147" y="176941"/>
          <a:ext cx="379159" cy="379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to receive blood</a:t>
          </a:r>
          <a:endParaRPr lang="en-US" sz="500" kern="1200" dirty="0"/>
        </a:p>
      </dsp:txBody>
      <dsp:txXfrm>
        <a:off x="735674" y="232468"/>
        <a:ext cx="268105" cy="268105"/>
      </dsp:txXfrm>
    </dsp:sp>
    <dsp:sp modelId="{2D85B32C-9482-E845-8D56-1C50B378DA09}">
      <dsp:nvSpPr>
        <dsp:cNvPr id="0" name=""/>
        <dsp:cNvSpPr/>
      </dsp:nvSpPr>
      <dsp:spPr>
        <a:xfrm>
          <a:off x="1067732" y="85268"/>
          <a:ext cx="379159" cy="37915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to receive blood</a:t>
          </a:r>
          <a:endParaRPr lang="en-US" sz="500" kern="1200" dirty="0"/>
        </a:p>
      </dsp:txBody>
      <dsp:txXfrm>
        <a:off x="1123259" y="140795"/>
        <a:ext cx="268105" cy="268105"/>
      </dsp:txXfrm>
    </dsp:sp>
    <dsp:sp modelId="{98522D54-67EE-A941-AA1E-C1A6117B36F4}">
      <dsp:nvSpPr>
        <dsp:cNvPr id="0" name=""/>
        <dsp:cNvSpPr/>
      </dsp:nvSpPr>
      <dsp:spPr>
        <a:xfrm>
          <a:off x="511631" y="8425"/>
          <a:ext cx="1179608" cy="9436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9275C-D9D2-E547-886F-74F26BBE36E3}">
      <dsp:nvSpPr>
        <dsp:cNvPr id="0" name=""/>
        <dsp:cNvSpPr/>
      </dsp:nvSpPr>
      <dsp:spPr>
        <a:xfrm rot="2609927">
          <a:off x="2076851" y="1761533"/>
          <a:ext cx="357535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357535" y="192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4D30D-96CA-7E45-A274-94D149CA0580}">
      <dsp:nvSpPr>
        <dsp:cNvPr id="0" name=""/>
        <dsp:cNvSpPr/>
      </dsp:nvSpPr>
      <dsp:spPr>
        <a:xfrm>
          <a:off x="2125942" y="1231188"/>
          <a:ext cx="401255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401255" y="192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3C9AE-1521-6D47-8B48-396596E51DB7}">
      <dsp:nvSpPr>
        <dsp:cNvPr id="0" name=""/>
        <dsp:cNvSpPr/>
      </dsp:nvSpPr>
      <dsp:spPr>
        <a:xfrm rot="19062423">
          <a:off x="2070786" y="698133"/>
          <a:ext cx="423816" cy="38496"/>
        </a:xfrm>
        <a:custGeom>
          <a:avLst/>
          <a:gdLst/>
          <a:ahLst/>
          <a:cxnLst/>
          <a:rect l="0" t="0" r="0" b="0"/>
          <a:pathLst>
            <a:path>
              <a:moveTo>
                <a:pt x="0" y="19248"/>
              </a:moveTo>
              <a:lnTo>
                <a:pt x="423816" y="192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20FF4-CB44-474D-9BB1-4B3A09DAA786}">
      <dsp:nvSpPr>
        <dsp:cNvPr id="0" name=""/>
        <dsp:cNvSpPr/>
      </dsp:nvSpPr>
      <dsp:spPr>
        <a:xfrm rot="11026772" flipH="1" flipV="1">
          <a:off x="1527545" y="858025"/>
          <a:ext cx="814328" cy="60999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B76456-75EB-9149-97C2-7997CE44D474}">
      <dsp:nvSpPr>
        <dsp:cNvPr id="0" name=""/>
        <dsp:cNvSpPr/>
      </dsp:nvSpPr>
      <dsp:spPr>
        <a:xfrm>
          <a:off x="2350101" y="548"/>
          <a:ext cx="686505" cy="686505"/>
        </a:xfrm>
        <a:prstGeom prst="ellipse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Required blood group not available</a:t>
          </a:r>
          <a:endParaRPr lang="en-US" sz="700" kern="1200" dirty="0"/>
        </a:p>
      </dsp:txBody>
      <dsp:txXfrm>
        <a:off x="2450637" y="101084"/>
        <a:ext cx="485433" cy="485433"/>
      </dsp:txXfrm>
    </dsp:sp>
    <dsp:sp modelId="{6691E12A-53AE-794D-91FB-0B9E69B87350}">
      <dsp:nvSpPr>
        <dsp:cNvPr id="0" name=""/>
        <dsp:cNvSpPr/>
      </dsp:nvSpPr>
      <dsp:spPr>
        <a:xfrm>
          <a:off x="3105258" y="548"/>
          <a:ext cx="1029758" cy="68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Emergency option enabled for max 2 bottles of O-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Else, apology mail triggered</a:t>
          </a:r>
          <a:endParaRPr lang="en-US" sz="800" kern="1200" dirty="0"/>
        </a:p>
      </dsp:txBody>
      <dsp:txXfrm>
        <a:off x="3105258" y="548"/>
        <a:ext cx="1029758" cy="686505"/>
      </dsp:txXfrm>
    </dsp:sp>
    <dsp:sp modelId="{1FF40332-6B6A-7D4F-8492-A8ABF77626EF}">
      <dsp:nvSpPr>
        <dsp:cNvPr id="0" name=""/>
        <dsp:cNvSpPr/>
      </dsp:nvSpPr>
      <dsp:spPr>
        <a:xfrm>
          <a:off x="2527198" y="882539"/>
          <a:ext cx="735794" cy="735794"/>
        </a:xfrm>
        <a:prstGeom prst="ellipse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Required quantity greater than available</a:t>
          </a:r>
          <a:endParaRPr lang="en-US" sz="700" kern="1200" dirty="0"/>
        </a:p>
      </dsp:txBody>
      <dsp:txXfrm>
        <a:off x="2634953" y="990294"/>
        <a:ext cx="520284" cy="520284"/>
      </dsp:txXfrm>
    </dsp:sp>
    <dsp:sp modelId="{D8222BD0-FCD0-0D45-90F6-56B623FC4EA2}">
      <dsp:nvSpPr>
        <dsp:cNvPr id="0" name=""/>
        <dsp:cNvSpPr/>
      </dsp:nvSpPr>
      <dsp:spPr>
        <a:xfrm>
          <a:off x="3336573" y="882539"/>
          <a:ext cx="1103692" cy="735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Emergency option enabled for max 2 bottles of O-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Else, available quantity will be given</a:t>
          </a:r>
          <a:endParaRPr lang="en-US" sz="800" kern="1200" dirty="0"/>
        </a:p>
      </dsp:txBody>
      <dsp:txXfrm>
        <a:off x="3336573" y="882539"/>
        <a:ext cx="1103692" cy="735794"/>
      </dsp:txXfrm>
    </dsp:sp>
    <dsp:sp modelId="{1BDFD245-EE17-C84A-A862-61408AD34270}">
      <dsp:nvSpPr>
        <dsp:cNvPr id="0" name=""/>
        <dsp:cNvSpPr/>
      </dsp:nvSpPr>
      <dsp:spPr>
        <a:xfrm>
          <a:off x="2284266" y="1789174"/>
          <a:ext cx="735794" cy="735794"/>
        </a:xfrm>
        <a:prstGeom prst="ellipse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Required quantity available</a:t>
          </a:r>
          <a:endParaRPr lang="en-US" sz="700" kern="1200" dirty="0"/>
        </a:p>
      </dsp:txBody>
      <dsp:txXfrm>
        <a:off x="2392021" y="1896929"/>
        <a:ext cx="520284" cy="520284"/>
      </dsp:txXfrm>
    </dsp:sp>
    <dsp:sp modelId="{31AD39BB-1C66-EC40-8114-A1808BEE0257}">
      <dsp:nvSpPr>
        <dsp:cNvPr id="0" name=""/>
        <dsp:cNvSpPr/>
      </dsp:nvSpPr>
      <dsp:spPr>
        <a:xfrm>
          <a:off x="3093641" y="1789174"/>
          <a:ext cx="1103692" cy="735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Request will be generated</a:t>
          </a:r>
          <a:endParaRPr lang="en-US" sz="800" kern="1200" dirty="0"/>
        </a:p>
      </dsp:txBody>
      <dsp:txXfrm>
        <a:off x="3093641" y="1789174"/>
        <a:ext cx="1103692" cy="7357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95593-9417-EF40-9694-E7B424F090D4}">
      <dsp:nvSpPr>
        <dsp:cNvPr id="0" name=""/>
        <dsp:cNvSpPr/>
      </dsp:nvSpPr>
      <dsp:spPr>
        <a:xfrm>
          <a:off x="998921" y="668967"/>
          <a:ext cx="1471728" cy="1471728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Assigns and approves the receive request</a:t>
          </a:r>
          <a:endParaRPr lang="en-US" sz="1200" kern="1200" dirty="0"/>
        </a:p>
      </dsp:txBody>
      <dsp:txXfrm>
        <a:off x="1294804" y="1013712"/>
        <a:ext cx="879962" cy="756499"/>
      </dsp:txXfrm>
    </dsp:sp>
    <dsp:sp modelId="{EB28E63D-D53A-374B-9A1D-F55A7E0D382F}">
      <dsp:nvSpPr>
        <dsp:cNvPr id="0" name=""/>
        <dsp:cNvSpPr/>
      </dsp:nvSpPr>
      <dsp:spPr>
        <a:xfrm>
          <a:off x="830462" y="467693"/>
          <a:ext cx="1810226" cy="1810226"/>
        </a:xfrm>
        <a:prstGeom prst="circularArrow">
          <a:avLst>
            <a:gd name="adj1" fmla="val 4878"/>
            <a:gd name="adj2" fmla="val 312630"/>
            <a:gd name="adj3" fmla="val 2997281"/>
            <a:gd name="adj4" fmla="val 15431890"/>
            <a:gd name="adj5" fmla="val 569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EEB58-7B28-0F43-A3B9-3320B58CFCD0}">
      <dsp:nvSpPr>
        <dsp:cNvPr id="0" name=""/>
        <dsp:cNvSpPr/>
      </dsp:nvSpPr>
      <dsp:spPr>
        <a:xfrm>
          <a:off x="1191069" y="644313"/>
          <a:ext cx="1662909" cy="1662909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 request created to transfer the collected amount to finance department of </a:t>
          </a:r>
          <a:r>
            <a:rPr lang="en-US" sz="800" kern="1200" dirty="0" err="1" smtClean="0"/>
            <a:t>BeingHuman</a:t>
          </a:r>
          <a:r>
            <a:rPr lang="en-US" sz="800" kern="1200" dirty="0" smtClean="0"/>
            <a:t> enterprise</a:t>
          </a:r>
          <a:endParaRPr lang="en-US" sz="800" kern="1200" dirty="0"/>
        </a:p>
      </dsp:txBody>
      <dsp:txXfrm>
        <a:off x="1525388" y="1033841"/>
        <a:ext cx="994271" cy="854770"/>
      </dsp:txXfrm>
    </dsp:sp>
    <dsp:sp modelId="{EB2FAFA3-6371-DF47-820D-ED67883BBD7C}">
      <dsp:nvSpPr>
        <dsp:cNvPr id="0" name=""/>
        <dsp:cNvSpPr/>
      </dsp:nvSpPr>
      <dsp:spPr>
        <a:xfrm>
          <a:off x="173662" y="967801"/>
          <a:ext cx="1209388" cy="1209388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Invoice will be generated</a:t>
          </a:r>
          <a:endParaRPr lang="en-US" sz="800" kern="1200" dirty="0"/>
        </a:p>
      </dsp:txBody>
      <dsp:txXfrm>
        <a:off x="478129" y="1274108"/>
        <a:ext cx="600454" cy="596774"/>
      </dsp:txXfrm>
    </dsp:sp>
    <dsp:sp modelId="{99DFE5D1-1B92-A94E-B4D8-6406D1D0AA59}">
      <dsp:nvSpPr>
        <dsp:cNvPr id="0" name=""/>
        <dsp:cNvSpPr/>
      </dsp:nvSpPr>
      <dsp:spPr>
        <a:xfrm rot="20700000">
          <a:off x="640861" y="133156"/>
          <a:ext cx="1184954" cy="1184954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Makes payment</a:t>
          </a:r>
          <a:endParaRPr lang="en-US" sz="800" kern="1200" dirty="0"/>
        </a:p>
      </dsp:txBody>
      <dsp:txXfrm rot="-20700000">
        <a:off x="900756" y="393051"/>
        <a:ext cx="665163" cy="665163"/>
      </dsp:txXfrm>
    </dsp:sp>
    <dsp:sp modelId="{21DEC8B3-02AF-E24E-B65F-436E3AD66EA5}">
      <dsp:nvSpPr>
        <dsp:cNvPr id="0" name=""/>
        <dsp:cNvSpPr/>
      </dsp:nvSpPr>
      <dsp:spPr>
        <a:xfrm>
          <a:off x="849003" y="438144"/>
          <a:ext cx="2128524" cy="2128524"/>
        </a:xfrm>
        <a:prstGeom prst="circularArrow">
          <a:avLst>
            <a:gd name="adj1" fmla="val 4687"/>
            <a:gd name="adj2" fmla="val 299029"/>
            <a:gd name="adj3" fmla="val 2479716"/>
            <a:gd name="adj4" fmla="val 15942156"/>
            <a:gd name="adj5" fmla="val 5469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44B605-0FBE-8747-8974-4462C79ADF3D}">
      <dsp:nvSpPr>
        <dsp:cNvPr id="0" name=""/>
        <dsp:cNvSpPr/>
      </dsp:nvSpPr>
      <dsp:spPr>
        <a:xfrm rot="750357">
          <a:off x="38582" y="729564"/>
          <a:ext cx="1546505" cy="15465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6B9B0-16E4-F343-920E-0B52427ACD13}">
      <dsp:nvSpPr>
        <dsp:cNvPr id="0" name=""/>
        <dsp:cNvSpPr/>
      </dsp:nvSpPr>
      <dsp:spPr>
        <a:xfrm rot="1701356">
          <a:off x="458980" y="-146196"/>
          <a:ext cx="1667444" cy="16674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INFO5100 - AED Final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C77E6-DEBD-E540-942F-571F95018AA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BeingHumanSystem @copyrights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AE5CD-E92C-FA4F-969C-DF76D7C0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257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INFO5100 - AED Final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75338-011D-FC4C-85A7-76E6686BB72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BeingHumanSystem @copyrights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BE7B2-D7BB-C945-BE1E-7C99A976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BE7B2-D7BB-C945-BE1E-7C99A976B2B4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BeingHumanSystem @copyrights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8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0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6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9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1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3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INFO5100 - AED Final Project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2.xml"/><Relationship Id="rId20" Type="http://schemas.openxmlformats.org/officeDocument/2006/relationships/diagramData" Target="../diagrams/data4.xml"/><Relationship Id="rId21" Type="http://schemas.openxmlformats.org/officeDocument/2006/relationships/diagramLayout" Target="../diagrams/layout4.xml"/><Relationship Id="rId22" Type="http://schemas.openxmlformats.org/officeDocument/2006/relationships/diagramQuickStyle" Target="../diagrams/quickStyle4.xml"/><Relationship Id="rId23" Type="http://schemas.openxmlformats.org/officeDocument/2006/relationships/diagramColors" Target="../diagrams/colors4.xml"/><Relationship Id="rId24" Type="http://schemas.microsoft.com/office/2007/relationships/diagramDrawing" Target="../diagrams/drawing4.xml"/><Relationship Id="rId25" Type="http://schemas.openxmlformats.org/officeDocument/2006/relationships/image" Target="../media/image9.jpg"/><Relationship Id="rId26" Type="http://schemas.openxmlformats.org/officeDocument/2006/relationships/image" Target="../media/image10.gif"/><Relationship Id="rId10" Type="http://schemas.openxmlformats.org/officeDocument/2006/relationships/diagramLayout" Target="../diagrams/layout2.xml"/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4" Type="http://schemas.openxmlformats.org/officeDocument/2006/relationships/diagramData" Target="../diagrams/data3.xml"/><Relationship Id="rId15" Type="http://schemas.openxmlformats.org/officeDocument/2006/relationships/diagramLayout" Target="../diagrams/layout3.xml"/><Relationship Id="rId16" Type="http://schemas.openxmlformats.org/officeDocument/2006/relationships/diagramQuickStyle" Target="../diagrams/quickStyle3.xml"/><Relationship Id="rId17" Type="http://schemas.openxmlformats.org/officeDocument/2006/relationships/diagramColors" Target="../diagrams/colors3.xml"/><Relationship Id="rId18" Type="http://schemas.microsoft.com/office/2007/relationships/diagramDrawing" Target="../diagrams/drawing3.xml"/><Relationship Id="rId19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diagramLayout" Target="../diagrams/layout8.xml"/><Relationship Id="rId21" Type="http://schemas.openxmlformats.org/officeDocument/2006/relationships/diagramQuickStyle" Target="../diagrams/quickStyle8.xml"/><Relationship Id="rId22" Type="http://schemas.openxmlformats.org/officeDocument/2006/relationships/diagramColors" Target="../diagrams/colors8.xml"/><Relationship Id="rId23" Type="http://schemas.microsoft.com/office/2007/relationships/diagramDrawing" Target="../diagrams/drawing8.xml"/><Relationship Id="rId24" Type="http://schemas.openxmlformats.org/officeDocument/2006/relationships/image" Target="../media/image13.png"/><Relationship Id="rId25" Type="http://schemas.openxmlformats.org/officeDocument/2006/relationships/diagramData" Target="../diagrams/data9.xml"/><Relationship Id="rId26" Type="http://schemas.openxmlformats.org/officeDocument/2006/relationships/diagramLayout" Target="../diagrams/layout9.xml"/><Relationship Id="rId27" Type="http://schemas.openxmlformats.org/officeDocument/2006/relationships/diagramQuickStyle" Target="../diagrams/quickStyle9.xml"/><Relationship Id="rId28" Type="http://schemas.openxmlformats.org/officeDocument/2006/relationships/diagramColors" Target="../diagrams/colors9.xml"/><Relationship Id="rId29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30" Type="http://schemas.openxmlformats.org/officeDocument/2006/relationships/diagramData" Target="../diagrams/data10.xml"/><Relationship Id="rId31" Type="http://schemas.openxmlformats.org/officeDocument/2006/relationships/diagramLayout" Target="../diagrams/layout10.xml"/><Relationship Id="rId32" Type="http://schemas.openxmlformats.org/officeDocument/2006/relationships/diagramQuickStyle" Target="../diagrams/quickStyle10.xml"/><Relationship Id="rId9" Type="http://schemas.openxmlformats.org/officeDocument/2006/relationships/diagramLayout" Target="../diagrams/layout6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33" Type="http://schemas.openxmlformats.org/officeDocument/2006/relationships/diagramColors" Target="../diagrams/colors10.xml"/><Relationship Id="rId34" Type="http://schemas.microsoft.com/office/2007/relationships/diagramDrawing" Target="../diagrams/drawing10.xml"/><Relationship Id="rId35" Type="http://schemas.openxmlformats.org/officeDocument/2006/relationships/image" Target="../media/image14.png"/><Relationship Id="rId36" Type="http://schemas.openxmlformats.org/officeDocument/2006/relationships/diagramData" Target="../diagrams/data11.xml"/><Relationship Id="rId10" Type="http://schemas.openxmlformats.org/officeDocument/2006/relationships/diagramQuickStyle" Target="../diagrams/quickStyle6.xml"/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3" Type="http://schemas.openxmlformats.org/officeDocument/2006/relationships/diagramData" Target="../diagrams/data7.xml"/><Relationship Id="rId14" Type="http://schemas.openxmlformats.org/officeDocument/2006/relationships/diagramLayout" Target="../diagrams/layout7.xml"/><Relationship Id="rId15" Type="http://schemas.openxmlformats.org/officeDocument/2006/relationships/diagramQuickStyle" Target="../diagrams/quickStyle7.xml"/><Relationship Id="rId16" Type="http://schemas.openxmlformats.org/officeDocument/2006/relationships/diagramColors" Target="../diagrams/colors7.xml"/><Relationship Id="rId17" Type="http://schemas.microsoft.com/office/2007/relationships/diagramDrawing" Target="../diagrams/drawing7.xml"/><Relationship Id="rId18" Type="http://schemas.openxmlformats.org/officeDocument/2006/relationships/image" Target="../media/image12.gif"/><Relationship Id="rId19" Type="http://schemas.openxmlformats.org/officeDocument/2006/relationships/diagramData" Target="../diagrams/data8.xml"/><Relationship Id="rId37" Type="http://schemas.openxmlformats.org/officeDocument/2006/relationships/diagramLayout" Target="../diagrams/layout11.xml"/><Relationship Id="rId38" Type="http://schemas.openxmlformats.org/officeDocument/2006/relationships/diagramQuickStyle" Target="../diagrams/quickStyle11.xml"/><Relationship Id="rId39" Type="http://schemas.openxmlformats.org/officeDocument/2006/relationships/diagramColors" Target="../diagrams/colors11.xml"/><Relationship Id="rId40" Type="http://schemas.microsoft.com/office/2007/relationships/diagramDrawing" Target="../diagrams/drawing11.xml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diagramLayout" Target="../diagrams/layout15.xml"/><Relationship Id="rId21" Type="http://schemas.openxmlformats.org/officeDocument/2006/relationships/diagramQuickStyle" Target="../diagrams/quickStyle15.xml"/><Relationship Id="rId22" Type="http://schemas.openxmlformats.org/officeDocument/2006/relationships/diagramColors" Target="../diagrams/colors15.xml"/><Relationship Id="rId23" Type="http://schemas.microsoft.com/office/2007/relationships/diagramDrawing" Target="../diagrams/drawing15.xml"/><Relationship Id="rId24" Type="http://schemas.openxmlformats.org/officeDocument/2006/relationships/image" Target="../media/image14.png"/><Relationship Id="rId25" Type="http://schemas.openxmlformats.org/officeDocument/2006/relationships/diagramData" Target="../diagrams/data16.xml"/><Relationship Id="rId26" Type="http://schemas.openxmlformats.org/officeDocument/2006/relationships/diagramLayout" Target="../diagrams/layout16.xml"/><Relationship Id="rId27" Type="http://schemas.openxmlformats.org/officeDocument/2006/relationships/diagramQuickStyle" Target="../diagrams/quickStyle16.xml"/><Relationship Id="rId28" Type="http://schemas.openxmlformats.org/officeDocument/2006/relationships/diagramColors" Target="../diagrams/colors16.xml"/><Relationship Id="rId29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30" Type="http://schemas.openxmlformats.org/officeDocument/2006/relationships/image" Target="../media/image15.gif"/><Relationship Id="rId31" Type="http://schemas.openxmlformats.org/officeDocument/2006/relationships/diagramData" Target="../diagrams/data17.xml"/><Relationship Id="rId32" Type="http://schemas.openxmlformats.org/officeDocument/2006/relationships/diagramLayout" Target="../diagrams/layout17.xml"/><Relationship Id="rId9" Type="http://schemas.openxmlformats.org/officeDocument/2006/relationships/diagramLayout" Target="../diagrams/layout13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diagramData" Target="../diagrams/data13.xml"/><Relationship Id="rId33" Type="http://schemas.openxmlformats.org/officeDocument/2006/relationships/diagramQuickStyle" Target="../diagrams/quickStyle17.xml"/><Relationship Id="rId34" Type="http://schemas.openxmlformats.org/officeDocument/2006/relationships/diagramColors" Target="../diagrams/colors17.xml"/><Relationship Id="rId35" Type="http://schemas.microsoft.com/office/2007/relationships/diagramDrawing" Target="../diagrams/drawing17.xml"/><Relationship Id="rId36" Type="http://schemas.openxmlformats.org/officeDocument/2006/relationships/image" Target="../media/image16.gif"/><Relationship Id="rId10" Type="http://schemas.openxmlformats.org/officeDocument/2006/relationships/diagramQuickStyle" Target="../diagrams/quickStyle13.xml"/><Relationship Id="rId11" Type="http://schemas.openxmlformats.org/officeDocument/2006/relationships/diagramColors" Target="../diagrams/colors13.xml"/><Relationship Id="rId12" Type="http://schemas.microsoft.com/office/2007/relationships/diagramDrawing" Target="../diagrams/drawing13.xml"/><Relationship Id="rId13" Type="http://schemas.openxmlformats.org/officeDocument/2006/relationships/diagramData" Target="../diagrams/data14.xml"/><Relationship Id="rId14" Type="http://schemas.openxmlformats.org/officeDocument/2006/relationships/diagramLayout" Target="../diagrams/layout14.xml"/><Relationship Id="rId15" Type="http://schemas.openxmlformats.org/officeDocument/2006/relationships/diagramQuickStyle" Target="../diagrams/quickStyle14.xml"/><Relationship Id="rId16" Type="http://schemas.openxmlformats.org/officeDocument/2006/relationships/diagramColors" Target="../diagrams/colors14.xml"/><Relationship Id="rId17" Type="http://schemas.microsoft.com/office/2007/relationships/diagramDrawing" Target="../diagrams/drawing14.xml"/><Relationship Id="rId18" Type="http://schemas.openxmlformats.org/officeDocument/2006/relationships/image" Target="../media/image13.png"/><Relationship Id="rId19" Type="http://schemas.openxmlformats.org/officeDocument/2006/relationships/diagramData" Target="../diagrams/data15.xml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diagramData" Target="../diagrams/data21.xml"/><Relationship Id="rId21" Type="http://schemas.openxmlformats.org/officeDocument/2006/relationships/diagramLayout" Target="../diagrams/layout21.xml"/><Relationship Id="rId22" Type="http://schemas.openxmlformats.org/officeDocument/2006/relationships/diagramQuickStyle" Target="../diagrams/quickStyle21.xml"/><Relationship Id="rId23" Type="http://schemas.openxmlformats.org/officeDocument/2006/relationships/diagramColors" Target="../diagrams/colors21.xml"/><Relationship Id="rId24" Type="http://schemas.microsoft.com/office/2007/relationships/diagramDrawing" Target="../diagrams/drawing21.xml"/><Relationship Id="rId25" Type="http://schemas.openxmlformats.org/officeDocument/2006/relationships/diagramData" Target="../diagrams/data22.xml"/><Relationship Id="rId26" Type="http://schemas.openxmlformats.org/officeDocument/2006/relationships/diagramLayout" Target="../diagrams/layout22.xml"/><Relationship Id="rId27" Type="http://schemas.openxmlformats.org/officeDocument/2006/relationships/diagramQuickStyle" Target="../diagrams/quickStyle22.xml"/><Relationship Id="rId28" Type="http://schemas.openxmlformats.org/officeDocument/2006/relationships/diagramColors" Target="../diagrams/colors22.xml"/><Relationship Id="rId29" Type="http://schemas.microsoft.com/office/2007/relationships/diagramDrawing" Target="../diagrams/drawing2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diagramData" Target="../diagrams/data18.xml"/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30" Type="http://schemas.openxmlformats.org/officeDocument/2006/relationships/diagramData" Target="../diagrams/data23.xml"/><Relationship Id="rId31" Type="http://schemas.openxmlformats.org/officeDocument/2006/relationships/diagramLayout" Target="../diagrams/layout23.xml"/><Relationship Id="rId32" Type="http://schemas.openxmlformats.org/officeDocument/2006/relationships/diagramQuickStyle" Target="../diagrams/quickStyle23.xml"/><Relationship Id="rId9" Type="http://schemas.openxmlformats.org/officeDocument/2006/relationships/diagramLayout" Target="../diagrams/layout19.xml"/><Relationship Id="rId6" Type="http://schemas.openxmlformats.org/officeDocument/2006/relationships/diagramColors" Target="../diagrams/colors18.xml"/><Relationship Id="rId7" Type="http://schemas.microsoft.com/office/2007/relationships/diagramDrawing" Target="../diagrams/drawing18.xml"/><Relationship Id="rId8" Type="http://schemas.openxmlformats.org/officeDocument/2006/relationships/diagramData" Target="../diagrams/data19.xml"/><Relationship Id="rId33" Type="http://schemas.openxmlformats.org/officeDocument/2006/relationships/diagramColors" Target="../diagrams/colors23.xml"/><Relationship Id="rId34" Type="http://schemas.microsoft.com/office/2007/relationships/diagramDrawing" Target="../diagrams/drawing23.xml"/><Relationship Id="rId35" Type="http://schemas.openxmlformats.org/officeDocument/2006/relationships/diagramData" Target="../diagrams/data24.xml"/><Relationship Id="rId36" Type="http://schemas.openxmlformats.org/officeDocument/2006/relationships/diagramLayout" Target="../diagrams/layout24.xml"/><Relationship Id="rId10" Type="http://schemas.openxmlformats.org/officeDocument/2006/relationships/diagramQuickStyle" Target="../diagrams/quickStyle19.xml"/><Relationship Id="rId11" Type="http://schemas.openxmlformats.org/officeDocument/2006/relationships/diagramColors" Target="../diagrams/colors19.xml"/><Relationship Id="rId12" Type="http://schemas.microsoft.com/office/2007/relationships/diagramDrawing" Target="../diagrams/drawing19.xml"/><Relationship Id="rId13" Type="http://schemas.openxmlformats.org/officeDocument/2006/relationships/image" Target="../media/image13.png"/><Relationship Id="rId14" Type="http://schemas.openxmlformats.org/officeDocument/2006/relationships/diagramData" Target="../diagrams/data20.xml"/><Relationship Id="rId15" Type="http://schemas.openxmlformats.org/officeDocument/2006/relationships/diagramLayout" Target="../diagrams/layout20.xml"/><Relationship Id="rId16" Type="http://schemas.openxmlformats.org/officeDocument/2006/relationships/diagramQuickStyle" Target="../diagrams/quickStyle20.xml"/><Relationship Id="rId17" Type="http://schemas.openxmlformats.org/officeDocument/2006/relationships/diagramColors" Target="../diagrams/colors20.xml"/><Relationship Id="rId18" Type="http://schemas.microsoft.com/office/2007/relationships/diagramDrawing" Target="../diagrams/drawing20.xml"/><Relationship Id="rId19" Type="http://schemas.openxmlformats.org/officeDocument/2006/relationships/image" Target="../media/image14.png"/><Relationship Id="rId37" Type="http://schemas.openxmlformats.org/officeDocument/2006/relationships/diagramQuickStyle" Target="../diagrams/quickStyle24.xml"/><Relationship Id="rId38" Type="http://schemas.openxmlformats.org/officeDocument/2006/relationships/diagramColors" Target="../diagrams/colors24.xml"/><Relationship Id="rId39" Type="http://schemas.microsoft.com/office/2007/relationships/diagramDrawing" Target="../diagrams/drawing24.xml"/><Relationship Id="rId40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BeingHuman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723777"/>
          </a:xfrm>
        </p:spPr>
        <p:txBody>
          <a:bodyPr/>
          <a:lstStyle/>
          <a:p>
            <a:r>
              <a:rPr lang="en-US" smtClean="0"/>
              <a:t>The charitable </a:t>
            </a:r>
            <a:r>
              <a:rPr lang="en-US" dirty="0" smtClean="0"/>
              <a:t>journey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9273" y="5437517"/>
            <a:ext cx="3930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By:</a:t>
            </a:r>
          </a:p>
          <a:p>
            <a:r>
              <a:rPr lang="en-US" dirty="0" smtClean="0"/>
              <a:t>Palak Agrawal - 001229272</a:t>
            </a:r>
          </a:p>
          <a:p>
            <a:r>
              <a:rPr lang="en-US" dirty="0" err="1" smtClean="0"/>
              <a:t>Purva</a:t>
            </a:r>
            <a:r>
              <a:rPr lang="en-US" dirty="0" smtClean="0"/>
              <a:t> </a:t>
            </a:r>
            <a:r>
              <a:rPr lang="en-US" dirty="0" err="1" smtClean="0"/>
              <a:t>Bundela</a:t>
            </a:r>
            <a:r>
              <a:rPr lang="en-US" dirty="0" smtClean="0"/>
              <a:t> - </a:t>
            </a:r>
            <a:r>
              <a:rPr lang="en-US" dirty="0" smtClean="0"/>
              <a:t>001222808</a:t>
            </a:r>
            <a:endParaRPr lang="en-US" dirty="0" smtClean="0"/>
          </a:p>
          <a:p>
            <a:r>
              <a:rPr lang="en-US" dirty="0" err="1" smtClean="0"/>
              <a:t>Tejesh</a:t>
            </a:r>
            <a:r>
              <a:rPr lang="en-US" dirty="0" smtClean="0"/>
              <a:t> </a:t>
            </a:r>
            <a:r>
              <a:rPr lang="en-US" dirty="0" err="1" smtClean="0"/>
              <a:t>Rathi</a:t>
            </a:r>
            <a:r>
              <a:rPr lang="en-US" dirty="0" smtClean="0"/>
              <a:t> </a:t>
            </a:r>
            <a:r>
              <a:rPr lang="en-US" smtClean="0"/>
              <a:t>- </a:t>
            </a:r>
            <a:r>
              <a:rPr lang="en-US" smtClean="0"/>
              <a:t>001266977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74" y="-17643"/>
            <a:ext cx="1586132" cy="13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Highlights</a:t>
            </a:r>
          </a:p>
          <a:p>
            <a:r>
              <a:rPr lang="en-US" dirty="0" smtClean="0"/>
              <a:t>Functionalities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BeingHuman</a:t>
            </a:r>
            <a:r>
              <a:rPr lang="en-US" dirty="0" smtClean="0"/>
              <a:t> System is a system which allows one to participate in all the social causes using one platform.</a:t>
            </a:r>
          </a:p>
          <a:p>
            <a:r>
              <a:rPr lang="en-US" dirty="0" smtClean="0"/>
              <a:t>In this system below causes are handled,</a:t>
            </a:r>
          </a:p>
          <a:p>
            <a:pPr lvl="1"/>
            <a:r>
              <a:rPr lang="en-US" dirty="0" smtClean="0"/>
              <a:t>Blood Donation System</a:t>
            </a:r>
          </a:p>
          <a:p>
            <a:pPr lvl="1"/>
            <a:r>
              <a:rPr lang="en-US" dirty="0" smtClean="0"/>
              <a:t>Food Conservation System</a:t>
            </a:r>
          </a:p>
          <a:p>
            <a:pPr lvl="1"/>
            <a:r>
              <a:rPr lang="en-US" dirty="0" smtClean="0"/>
              <a:t>Plastic Conservation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Geolocation:</a:t>
            </a:r>
          </a:p>
          <a:p>
            <a:pPr lvl="1"/>
            <a:r>
              <a:rPr lang="en-US" dirty="0" smtClean="0"/>
              <a:t>User can search which branch of </a:t>
            </a:r>
            <a:r>
              <a:rPr lang="en-US" dirty="0" err="1" smtClean="0"/>
              <a:t>BeingHuman</a:t>
            </a:r>
            <a:r>
              <a:rPr lang="en-US" dirty="0" smtClean="0"/>
              <a:t> is near to his location</a:t>
            </a:r>
          </a:p>
          <a:p>
            <a:r>
              <a:rPr lang="en-US" dirty="0" smtClean="0"/>
              <a:t>Analysis using Multiple Pie chart:</a:t>
            </a:r>
          </a:p>
          <a:p>
            <a:pPr lvl="1"/>
            <a:r>
              <a:rPr lang="en-US" dirty="0" smtClean="0"/>
              <a:t>Using Pie chart number of networks and count of enterprise within it is shown</a:t>
            </a:r>
          </a:p>
          <a:p>
            <a:r>
              <a:rPr lang="en-US" dirty="0"/>
              <a:t>Barcode Generation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storing each collected bottle of blood unique barcode is generated</a:t>
            </a:r>
          </a:p>
          <a:p>
            <a:r>
              <a:rPr lang="en-US" dirty="0" smtClean="0"/>
              <a:t>Emergency Blood Supply:</a:t>
            </a:r>
          </a:p>
          <a:p>
            <a:pPr lvl="1"/>
            <a:r>
              <a:rPr lang="en-US" dirty="0" smtClean="0"/>
              <a:t>In case user does not find blood group of his choice, can opt for universal blood group </a:t>
            </a:r>
            <a:r>
              <a:rPr lang="en-US" dirty="0" err="1" smtClean="0"/>
              <a:t>ny</a:t>
            </a:r>
            <a:r>
              <a:rPr lang="en-US" dirty="0" smtClean="0"/>
              <a:t> selecting emergency option</a:t>
            </a:r>
          </a:p>
          <a:p>
            <a:r>
              <a:rPr lang="en-US" dirty="0"/>
              <a:t>Send Mail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Mail is triggered for acknowledging user about his participation.</a:t>
            </a:r>
          </a:p>
          <a:p>
            <a:r>
              <a:rPr lang="en-US" dirty="0" smtClean="0"/>
              <a:t>Reward Points:</a:t>
            </a:r>
          </a:p>
          <a:p>
            <a:pPr lvl="1"/>
            <a:r>
              <a:rPr lang="en-US" dirty="0" smtClean="0"/>
              <a:t>As a token of gratitude, for each kind of participation some rewards will be given to the user.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r>
              <a:rPr lang="en-US" dirty="0" smtClean="0"/>
              <a:t>Donating Blood.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INFO5100 - AED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6" y="2092318"/>
            <a:ext cx="834344" cy="83434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75432271"/>
              </p:ext>
            </p:extLst>
          </p:nvPr>
        </p:nvGraphicFramePr>
        <p:xfrm>
          <a:off x="1173019" y="1797908"/>
          <a:ext cx="3104495" cy="252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30" y="3408222"/>
            <a:ext cx="896388" cy="980424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625788593"/>
              </p:ext>
            </p:extLst>
          </p:nvPr>
        </p:nvGraphicFramePr>
        <p:xfrm>
          <a:off x="4275652" y="2009806"/>
          <a:ext cx="2202872" cy="1348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03921483"/>
              </p:ext>
            </p:extLst>
          </p:nvPr>
        </p:nvGraphicFramePr>
        <p:xfrm>
          <a:off x="4972034" y="1657496"/>
          <a:ext cx="4369203" cy="362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28" y="2984011"/>
            <a:ext cx="1349664" cy="1349664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01463192"/>
              </p:ext>
            </p:extLst>
          </p:nvPr>
        </p:nvGraphicFramePr>
        <p:xfrm>
          <a:off x="9117400" y="2984011"/>
          <a:ext cx="3573705" cy="249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981" y="5252040"/>
            <a:ext cx="911890" cy="975722"/>
          </a:xfrm>
          <a:prstGeom prst="rect">
            <a:avLst/>
          </a:prstGeom>
        </p:spPr>
      </p:pic>
      <p:sp>
        <p:nvSpPr>
          <p:cNvPr id="26" name="Chevron 25"/>
          <p:cNvSpPr/>
          <p:nvPr/>
        </p:nvSpPr>
        <p:spPr>
          <a:xfrm>
            <a:off x="4275652" y="2683868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8712634" y="3745520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 rot="8845790">
            <a:off x="9786973" y="5067813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03631" y="332755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93651" y="5589347"/>
            <a:ext cx="14686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Barcode will be</a:t>
            </a:r>
          </a:p>
          <a:p>
            <a:r>
              <a:rPr lang="en-US" sz="1100" dirty="0"/>
              <a:t>g</a:t>
            </a:r>
            <a:r>
              <a:rPr lang="en-US" sz="1100" dirty="0" smtClean="0"/>
              <a:t>enerated and</a:t>
            </a:r>
          </a:p>
          <a:p>
            <a:r>
              <a:rPr lang="en-US" sz="1100" dirty="0" smtClean="0"/>
              <a:t>Blood will stored in </a:t>
            </a:r>
          </a:p>
          <a:p>
            <a:r>
              <a:rPr lang="en-US" sz="1100" dirty="0" smtClean="0"/>
              <a:t>blood bank</a:t>
            </a:r>
            <a:endParaRPr lang="en-US" sz="11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4633" y="6106976"/>
            <a:ext cx="2154360" cy="7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r>
              <a:rPr lang="en-US" dirty="0" smtClean="0"/>
              <a:t>Receiving Blood: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93869"/>
            <a:ext cx="6327648" cy="365125"/>
          </a:xfrm>
        </p:spPr>
        <p:txBody>
          <a:bodyPr/>
          <a:lstStyle/>
          <a:p>
            <a:r>
              <a:rPr lang="en-US" dirty="0" smtClean="0"/>
              <a:t>INFO5100 - AED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6" y="2092318"/>
            <a:ext cx="834344" cy="83434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01016110"/>
              </p:ext>
            </p:extLst>
          </p:nvPr>
        </p:nvGraphicFramePr>
        <p:xfrm>
          <a:off x="1311564" y="1811764"/>
          <a:ext cx="3226395" cy="302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1868181"/>
              </p:ext>
            </p:extLst>
          </p:nvPr>
        </p:nvGraphicFramePr>
        <p:xfrm>
          <a:off x="7670016" y="1829696"/>
          <a:ext cx="2202872" cy="1348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7" name="Chevron 26"/>
          <p:cNvSpPr/>
          <p:nvPr/>
        </p:nvSpPr>
        <p:spPr>
          <a:xfrm>
            <a:off x="7722108" y="250630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03631" y="332755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48406454"/>
              </p:ext>
            </p:extLst>
          </p:nvPr>
        </p:nvGraphicFramePr>
        <p:xfrm>
          <a:off x="3314329" y="1725369"/>
          <a:ext cx="5734049" cy="252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51960" y="1798423"/>
            <a:ext cx="113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 will be generated only if required quantity is &lt;= 2</a:t>
            </a:r>
            <a:endParaRPr lang="en-US" sz="1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176" y="1655785"/>
            <a:ext cx="716207" cy="1459698"/>
          </a:xfrm>
          <a:prstGeom prst="rect">
            <a:avLst/>
          </a:prstGeom>
        </p:spPr>
      </p:pic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1369318887"/>
              </p:ext>
            </p:extLst>
          </p:nvPr>
        </p:nvGraphicFramePr>
        <p:xfrm>
          <a:off x="9058776" y="991233"/>
          <a:ext cx="3335777" cy="2675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88" y="3695700"/>
            <a:ext cx="963461" cy="963461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418856533"/>
              </p:ext>
            </p:extLst>
          </p:nvPr>
        </p:nvGraphicFramePr>
        <p:xfrm>
          <a:off x="8001183" y="3732071"/>
          <a:ext cx="3226395" cy="302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66506250"/>
              </p:ext>
            </p:extLst>
          </p:nvPr>
        </p:nvGraphicFramePr>
        <p:xfrm>
          <a:off x="5684058" y="4859350"/>
          <a:ext cx="2202872" cy="1348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36" name="Chevron 35"/>
          <p:cNvSpPr/>
          <p:nvPr/>
        </p:nvSpPr>
        <p:spPr>
          <a:xfrm rot="10800000">
            <a:off x="7465312" y="5164150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rot="5400000">
            <a:off x="10802683" y="3176534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4396759" y="2857830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51" y="5646872"/>
            <a:ext cx="981959" cy="981959"/>
          </a:xfrm>
          <a:prstGeom prst="rect">
            <a:avLst/>
          </a:prstGeom>
        </p:spPr>
      </p:pic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256393610"/>
              </p:ext>
            </p:extLst>
          </p:nvPr>
        </p:nvGraphicFramePr>
        <p:xfrm>
          <a:off x="2924714" y="4269429"/>
          <a:ext cx="3760740" cy="279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6" r:lo="rId37" r:qs="rId38" r:cs="rId39"/>
          </a:graphicData>
        </a:graphic>
      </p:graphicFrame>
    </p:spTree>
    <p:extLst>
      <p:ext uri="{BB962C8B-B14F-4D97-AF65-F5344CB8AC3E}">
        <p14:creationId xmlns:p14="http://schemas.microsoft.com/office/powerpoint/2010/main" val="14832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Donating Food: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5506" y="6303899"/>
            <a:ext cx="3273552" cy="365125"/>
          </a:xfrm>
        </p:spPr>
        <p:txBody>
          <a:bodyPr/>
          <a:lstStyle/>
          <a:p>
            <a:r>
              <a:rPr lang="en-US" dirty="0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93869"/>
            <a:ext cx="6327648" cy="365125"/>
          </a:xfrm>
        </p:spPr>
        <p:txBody>
          <a:bodyPr/>
          <a:lstStyle/>
          <a:p>
            <a:r>
              <a:rPr lang="en-US" dirty="0" smtClean="0"/>
              <a:t>INFO5100 - AED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6" y="2092318"/>
            <a:ext cx="834344" cy="83434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83166192"/>
              </p:ext>
            </p:extLst>
          </p:nvPr>
        </p:nvGraphicFramePr>
        <p:xfrm>
          <a:off x="1311564" y="1811764"/>
          <a:ext cx="3226395" cy="302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18100095"/>
              </p:ext>
            </p:extLst>
          </p:nvPr>
        </p:nvGraphicFramePr>
        <p:xfrm>
          <a:off x="4435872" y="757517"/>
          <a:ext cx="2436266" cy="195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9" name="Rectangle 28"/>
          <p:cNvSpPr/>
          <p:nvPr/>
        </p:nvSpPr>
        <p:spPr>
          <a:xfrm>
            <a:off x="6003631" y="332755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1960" y="1798423"/>
            <a:ext cx="113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1900186312"/>
              </p:ext>
            </p:extLst>
          </p:nvPr>
        </p:nvGraphicFramePr>
        <p:xfrm>
          <a:off x="9831324" y="3149861"/>
          <a:ext cx="2438539" cy="258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358" y="3176428"/>
            <a:ext cx="963461" cy="963461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62195562"/>
              </p:ext>
            </p:extLst>
          </p:nvPr>
        </p:nvGraphicFramePr>
        <p:xfrm>
          <a:off x="5687474" y="1376799"/>
          <a:ext cx="3802628" cy="331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37" name="Chevron 36"/>
          <p:cNvSpPr/>
          <p:nvPr/>
        </p:nvSpPr>
        <p:spPr>
          <a:xfrm>
            <a:off x="9311268" y="3350624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4479056" y="242081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78" y="2652709"/>
            <a:ext cx="981959" cy="981959"/>
          </a:xfrm>
          <a:prstGeom prst="rect">
            <a:avLst/>
          </a:prstGeom>
        </p:spPr>
      </p:pic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273570492"/>
              </p:ext>
            </p:extLst>
          </p:nvPr>
        </p:nvGraphicFramePr>
        <p:xfrm>
          <a:off x="2841041" y="5015345"/>
          <a:ext cx="2512543" cy="203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304" y="2016633"/>
            <a:ext cx="1333991" cy="1333991"/>
          </a:xfrm>
          <a:prstGeom prst="rect">
            <a:avLst/>
          </a:prstGeom>
        </p:spPr>
      </p:pic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261499545"/>
              </p:ext>
            </p:extLst>
          </p:nvPr>
        </p:nvGraphicFramePr>
        <p:xfrm>
          <a:off x="9104623" y="1285724"/>
          <a:ext cx="2461622" cy="218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70" y="4964474"/>
            <a:ext cx="2544168" cy="16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Conserving Plastic: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49091" y="6334560"/>
            <a:ext cx="3273552" cy="365125"/>
          </a:xfrm>
        </p:spPr>
        <p:txBody>
          <a:bodyPr/>
          <a:lstStyle/>
          <a:p>
            <a:r>
              <a:rPr lang="en-US" dirty="0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320516"/>
            <a:ext cx="6327648" cy="365125"/>
          </a:xfrm>
        </p:spPr>
        <p:txBody>
          <a:bodyPr/>
          <a:lstStyle/>
          <a:p>
            <a:r>
              <a:rPr lang="en-US" dirty="0" smtClean="0"/>
              <a:t>INFO5100 - AED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5" y="2258573"/>
            <a:ext cx="834344" cy="83434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53044599"/>
              </p:ext>
            </p:extLst>
          </p:nvPr>
        </p:nvGraphicFramePr>
        <p:xfrm>
          <a:off x="1327517" y="1431528"/>
          <a:ext cx="3226395" cy="302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343968167"/>
              </p:ext>
            </p:extLst>
          </p:nvPr>
        </p:nvGraphicFramePr>
        <p:xfrm>
          <a:off x="3937108" y="979191"/>
          <a:ext cx="2436266" cy="195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9" name="Rectangle 28"/>
          <p:cNvSpPr/>
          <p:nvPr/>
        </p:nvSpPr>
        <p:spPr>
          <a:xfrm>
            <a:off x="6003631" y="332755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1960" y="1798423"/>
            <a:ext cx="113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925" y="2707486"/>
            <a:ext cx="963461" cy="963461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36541709"/>
              </p:ext>
            </p:extLst>
          </p:nvPr>
        </p:nvGraphicFramePr>
        <p:xfrm>
          <a:off x="5161606" y="961163"/>
          <a:ext cx="3802628" cy="331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7" name="Chevron 36"/>
          <p:cNvSpPr/>
          <p:nvPr/>
        </p:nvSpPr>
        <p:spPr>
          <a:xfrm>
            <a:off x="8580050" y="2702215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4232527" y="3037216"/>
            <a:ext cx="484632" cy="41702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3" y="2890801"/>
            <a:ext cx="906622" cy="906622"/>
          </a:xfrm>
          <a:prstGeom prst="rect">
            <a:avLst/>
          </a:prstGeom>
        </p:spPr>
      </p:pic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839983623"/>
              </p:ext>
            </p:extLst>
          </p:nvPr>
        </p:nvGraphicFramePr>
        <p:xfrm>
          <a:off x="8466266" y="582637"/>
          <a:ext cx="2461622" cy="218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407919284"/>
              </p:ext>
            </p:extLst>
          </p:nvPr>
        </p:nvGraphicFramePr>
        <p:xfrm>
          <a:off x="8598268" y="2994346"/>
          <a:ext cx="3855008" cy="328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162607362"/>
              </p:ext>
            </p:extLst>
          </p:nvPr>
        </p:nvGraphicFramePr>
        <p:xfrm>
          <a:off x="4667102" y="4175569"/>
          <a:ext cx="2324753" cy="179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456779157"/>
              </p:ext>
            </p:extLst>
          </p:nvPr>
        </p:nvGraphicFramePr>
        <p:xfrm>
          <a:off x="2361602" y="4297802"/>
          <a:ext cx="3760740" cy="279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14" y="5918560"/>
            <a:ext cx="715488" cy="715488"/>
          </a:xfrm>
          <a:prstGeom prst="rect">
            <a:avLst/>
          </a:prstGeom>
        </p:spPr>
      </p:pic>
      <p:sp>
        <p:nvSpPr>
          <p:cNvPr id="30" name="Chevron 29"/>
          <p:cNvSpPr/>
          <p:nvPr/>
        </p:nvSpPr>
        <p:spPr>
          <a:xfrm rot="10800000">
            <a:off x="6771825" y="5433928"/>
            <a:ext cx="604517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9641" y="5189110"/>
            <a:ext cx="2136086" cy="12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537460"/>
            <a:ext cx="10058400" cy="1609344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INFO5100 - AED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38" y="3729392"/>
            <a:ext cx="2461898" cy="184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6469" y="5067319"/>
            <a:ext cx="1485158" cy="730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1455" y="3823077"/>
            <a:ext cx="2123778" cy="1146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52" y="4019969"/>
            <a:ext cx="3312160" cy="10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400</TotalTime>
  <Words>742</Words>
  <Application>Microsoft Macintosh PowerPoint</Application>
  <PresentationFormat>Widescreen</PresentationFormat>
  <Paragraphs>143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BeingHuman System</vt:lpstr>
      <vt:lpstr>Content</vt:lpstr>
      <vt:lpstr>Introduction</vt:lpstr>
      <vt:lpstr>Highlights</vt:lpstr>
      <vt:lpstr>Use Cases:</vt:lpstr>
      <vt:lpstr>Continue</vt:lpstr>
      <vt:lpstr>continue</vt:lpstr>
      <vt:lpstr>continue</vt:lpstr>
      <vt:lpstr>     THANK YOU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BeingHuman System</dc:title>
  <dc:subject/>
  <dc:creator>Palak Agrawal</dc:creator>
  <cp:keywords/>
  <dc:description/>
  <cp:lastModifiedBy>Palak Agrawal</cp:lastModifiedBy>
  <cp:revision>31</cp:revision>
  <dcterms:created xsi:type="dcterms:W3CDTF">2016-12-12T04:31:10Z</dcterms:created>
  <dcterms:modified xsi:type="dcterms:W3CDTF">2016-12-13T22:59:36Z</dcterms:modified>
  <cp:category/>
</cp:coreProperties>
</file>