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4835a4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4835a4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4835a4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4835a4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4835a4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4835a4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4835a4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4835a4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4835a4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4835a4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EDSR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Enhanced Deep Residual Networks for Single Image Super-Resolution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677725" y="4348800"/>
            <a:ext cx="1777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-PURVA CHINIYA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EED,IIT Roorkee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EDSR ARCHITECTURE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50" y="1399675"/>
            <a:ext cx="5315900" cy="3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LOSS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0" y="1589850"/>
            <a:ext cx="9000200" cy="2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" y="1152425"/>
            <a:ext cx="8811625" cy="3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408400"/>
            <a:ext cx="8267676" cy="4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612075"/>
            <a:ext cx="8890126" cy="40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