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F3"/>
    <a:srgbClr val="CC00C2"/>
    <a:srgbClr val="FA8F00"/>
    <a:srgbClr val="5DF0FF"/>
    <a:srgbClr val="FF4747"/>
    <a:srgbClr val="A2023F"/>
    <a:srgbClr val="C23E47"/>
    <a:srgbClr val="5EEC3C"/>
    <a:srgbClr val="5B4101"/>
    <a:srgbClr val="956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6D0A8-3FBF-4DF9-BEDC-74DB43E0D5C8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75C9F-6236-4B16-BDB0-FA9B0298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0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3029865"/>
            <a:ext cx="7940660" cy="1221639"/>
          </a:xfrm>
          <a:noFill/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1960930"/>
            <a:ext cx="7940660" cy="610820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3929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8559"/>
            <a:ext cx="595549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70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70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</a:t>
            </a:r>
            <a:br>
              <a:rPr lang="en-US" smtClean="0"/>
            </a:br>
            <a:r>
              <a:rPr lang="en-US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1180" y="3182570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302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Moorche</cp:lastModifiedBy>
  <cp:revision>169</cp:revision>
  <dcterms:created xsi:type="dcterms:W3CDTF">2013-08-21T19:17:07Z</dcterms:created>
  <dcterms:modified xsi:type="dcterms:W3CDTF">2018-03-13T13:31:45Z</dcterms:modified>
</cp:coreProperties>
</file>